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9" r:id="rId2"/>
  </p:sldIdLst>
  <p:sldSz cx="7559675" cy="10691813"/>
  <p:notesSz cx="6858000" cy="9144000"/>
  <p:defaultTextStyle>
    <a:defPPr>
      <a:defRPr lang="fr-FR"/>
    </a:defPPr>
    <a:lvl1pPr marL="0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1pPr>
    <a:lvl2pPr marL="436380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2pPr>
    <a:lvl3pPr marL="872761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3pPr>
    <a:lvl4pPr marL="1309142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4pPr>
    <a:lvl5pPr marL="1745523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5pPr>
    <a:lvl6pPr marL="2181903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6pPr>
    <a:lvl7pPr marL="2618283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7pPr>
    <a:lvl8pPr marL="3054665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8pPr>
    <a:lvl9pPr marL="3491045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92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374B"/>
    <a:srgbClr val="81A7A0"/>
    <a:srgbClr val="43464F"/>
    <a:srgbClr val="29789B"/>
    <a:srgbClr val="2B7DA3"/>
    <a:srgbClr val="3192BD"/>
    <a:srgbClr val="9CBF2B"/>
    <a:srgbClr val="F8FDF7"/>
    <a:srgbClr val="A6C1BC"/>
    <a:srgbClr val="A6C0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95" autoAdjust="0"/>
    <p:restoredTop sz="94580" autoAdjust="0"/>
  </p:normalViewPr>
  <p:slideViewPr>
    <p:cSldViewPr snapToGrid="0" snapToObjects="1">
      <p:cViewPr>
        <p:scale>
          <a:sx n="100" d="100"/>
          <a:sy n="100" d="100"/>
        </p:scale>
        <p:origin x="1650" y="72"/>
      </p:cViewPr>
      <p:guideLst>
        <p:guide orient="horz" pos="3392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29-04-1444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1pPr>
    <a:lvl2pPr marL="436380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2pPr>
    <a:lvl3pPr marL="872761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3pPr>
    <a:lvl4pPr marL="1309142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4pPr>
    <a:lvl5pPr marL="1745523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5pPr>
    <a:lvl6pPr marL="2181903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6pPr>
    <a:lvl7pPr marL="2618283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7pPr>
    <a:lvl8pPr marL="3054665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8pPr>
    <a:lvl9pPr marL="3491045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b="0" i="0" dirty="0">
                <a:solidFill>
                  <a:srgbClr val="909090"/>
                </a:solidFill>
                <a:effectLst/>
                <a:latin typeface="Roboto" panose="02000000000000000000" pitchFamily="2" charset="0"/>
              </a:rPr>
              <a:t>Copyright © www.free-cv-design.com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8521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6977" y="3321395"/>
            <a:ext cx="6425724" cy="229180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3952" y="6058696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4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6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72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23/11/2022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23/11/2022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3180" y="668240"/>
            <a:ext cx="1406940" cy="14218627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362" y="668240"/>
            <a:ext cx="4094824" cy="1421862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23/11/2022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23/11/2022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162" y="6870482"/>
            <a:ext cx="6425724" cy="2123513"/>
          </a:xfrm>
        </p:spPr>
        <p:txBody>
          <a:bodyPr anchor="t"/>
          <a:lstStyle>
            <a:lvl1pPr algn="l">
              <a:defRPr sz="3693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162" y="4531647"/>
            <a:ext cx="6425724" cy="2338835"/>
          </a:xfrm>
        </p:spPr>
        <p:txBody>
          <a:bodyPr anchor="b"/>
          <a:lstStyle>
            <a:lvl1pPr marL="0" indent="0">
              <a:buNone/>
              <a:defRPr sz="1847">
                <a:solidFill>
                  <a:schemeClr val="tx1">
                    <a:tint val="75000"/>
                  </a:schemeClr>
                </a:solidFill>
              </a:defRPr>
            </a:lvl1pPr>
            <a:lvl2pPr marL="422152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303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3pPr>
            <a:lvl4pPr marL="1266455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4pPr>
            <a:lvl5pPr marL="1688606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5pPr>
            <a:lvl6pPr marL="2110758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6pPr>
            <a:lvl7pPr marL="2532910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7pPr>
            <a:lvl8pPr marL="2955061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8pPr>
            <a:lvl9pPr marL="3377213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23/11/2022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362" y="3888158"/>
            <a:ext cx="2750882" cy="10998707"/>
          </a:xfrm>
        </p:spPr>
        <p:txBody>
          <a:bodyPr/>
          <a:lstStyle>
            <a:lvl1pPr>
              <a:defRPr sz="2585"/>
            </a:lvl1pPr>
            <a:lvl2pPr>
              <a:defRPr sz="2216"/>
            </a:lvl2pPr>
            <a:lvl3pPr>
              <a:defRPr sz="1847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89238" y="3888158"/>
            <a:ext cx="2750882" cy="10998707"/>
          </a:xfrm>
        </p:spPr>
        <p:txBody>
          <a:bodyPr/>
          <a:lstStyle>
            <a:lvl1pPr>
              <a:defRPr sz="2585"/>
            </a:lvl1pPr>
            <a:lvl2pPr>
              <a:defRPr sz="2216"/>
            </a:lvl2pPr>
            <a:lvl3pPr>
              <a:defRPr sz="1847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23/11/2022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985" y="428168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984" y="2393285"/>
            <a:ext cx="3340169" cy="997407"/>
          </a:xfrm>
        </p:spPr>
        <p:txBody>
          <a:bodyPr anchor="b"/>
          <a:lstStyle>
            <a:lvl1pPr marL="0" indent="0">
              <a:buNone/>
              <a:defRPr sz="2216" b="1"/>
            </a:lvl1pPr>
            <a:lvl2pPr marL="422152" indent="0">
              <a:buNone/>
              <a:defRPr sz="1847" b="1"/>
            </a:lvl2pPr>
            <a:lvl3pPr marL="844303" indent="0">
              <a:buNone/>
              <a:defRPr sz="1662" b="1"/>
            </a:lvl3pPr>
            <a:lvl4pPr marL="1266455" indent="0">
              <a:buNone/>
              <a:defRPr sz="1478" b="1"/>
            </a:lvl4pPr>
            <a:lvl5pPr marL="1688606" indent="0">
              <a:buNone/>
              <a:defRPr sz="1478" b="1"/>
            </a:lvl5pPr>
            <a:lvl6pPr marL="2110758" indent="0">
              <a:buNone/>
              <a:defRPr sz="1478" b="1"/>
            </a:lvl6pPr>
            <a:lvl7pPr marL="2532910" indent="0">
              <a:buNone/>
              <a:defRPr sz="1478" b="1"/>
            </a:lvl7pPr>
            <a:lvl8pPr marL="2955061" indent="0">
              <a:buNone/>
              <a:defRPr sz="1478" b="1"/>
            </a:lvl8pPr>
            <a:lvl9pPr marL="3377213" indent="0">
              <a:buNone/>
              <a:defRPr sz="1478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7984" y="3390692"/>
            <a:ext cx="3340169" cy="6160168"/>
          </a:xfrm>
        </p:spPr>
        <p:txBody>
          <a:bodyPr/>
          <a:lstStyle>
            <a:lvl1pPr>
              <a:defRPr sz="2216"/>
            </a:lvl1pPr>
            <a:lvl2pPr>
              <a:defRPr sz="1847"/>
            </a:lvl2pPr>
            <a:lvl3pPr>
              <a:defRPr sz="1662"/>
            </a:lvl3pPr>
            <a:lvl4pPr>
              <a:defRPr sz="1478"/>
            </a:lvl4pPr>
            <a:lvl5pPr>
              <a:defRPr sz="1478"/>
            </a:lvl5pPr>
            <a:lvl6pPr>
              <a:defRPr sz="1478"/>
            </a:lvl6pPr>
            <a:lvl7pPr>
              <a:defRPr sz="1478"/>
            </a:lvl7pPr>
            <a:lvl8pPr>
              <a:defRPr sz="1478"/>
            </a:lvl8pPr>
            <a:lvl9pPr>
              <a:defRPr sz="1478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0213" y="2393285"/>
            <a:ext cx="3341481" cy="997407"/>
          </a:xfrm>
        </p:spPr>
        <p:txBody>
          <a:bodyPr anchor="b"/>
          <a:lstStyle>
            <a:lvl1pPr marL="0" indent="0">
              <a:buNone/>
              <a:defRPr sz="2216" b="1"/>
            </a:lvl1pPr>
            <a:lvl2pPr marL="422152" indent="0">
              <a:buNone/>
              <a:defRPr sz="1847" b="1"/>
            </a:lvl2pPr>
            <a:lvl3pPr marL="844303" indent="0">
              <a:buNone/>
              <a:defRPr sz="1662" b="1"/>
            </a:lvl3pPr>
            <a:lvl4pPr marL="1266455" indent="0">
              <a:buNone/>
              <a:defRPr sz="1478" b="1"/>
            </a:lvl4pPr>
            <a:lvl5pPr marL="1688606" indent="0">
              <a:buNone/>
              <a:defRPr sz="1478" b="1"/>
            </a:lvl5pPr>
            <a:lvl6pPr marL="2110758" indent="0">
              <a:buNone/>
              <a:defRPr sz="1478" b="1"/>
            </a:lvl6pPr>
            <a:lvl7pPr marL="2532910" indent="0">
              <a:buNone/>
              <a:defRPr sz="1478" b="1"/>
            </a:lvl7pPr>
            <a:lvl8pPr marL="2955061" indent="0">
              <a:buNone/>
              <a:defRPr sz="1478" b="1"/>
            </a:lvl8pPr>
            <a:lvl9pPr marL="3377213" indent="0">
              <a:buNone/>
              <a:defRPr sz="1478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0213" y="3390692"/>
            <a:ext cx="3341481" cy="6160168"/>
          </a:xfrm>
        </p:spPr>
        <p:txBody>
          <a:bodyPr/>
          <a:lstStyle>
            <a:lvl1pPr>
              <a:defRPr sz="2216"/>
            </a:lvl1pPr>
            <a:lvl2pPr>
              <a:defRPr sz="1847"/>
            </a:lvl2pPr>
            <a:lvl3pPr>
              <a:defRPr sz="1662"/>
            </a:lvl3pPr>
            <a:lvl4pPr>
              <a:defRPr sz="1478"/>
            </a:lvl4pPr>
            <a:lvl5pPr>
              <a:defRPr sz="1478"/>
            </a:lvl5pPr>
            <a:lvl6pPr>
              <a:defRPr sz="1478"/>
            </a:lvl6pPr>
            <a:lvl7pPr>
              <a:defRPr sz="1478"/>
            </a:lvl7pPr>
            <a:lvl8pPr>
              <a:defRPr sz="1478"/>
            </a:lvl8pPr>
            <a:lvl9pPr>
              <a:defRPr sz="1478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23/11/2022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23/11/2022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23/11/2022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987" y="425692"/>
            <a:ext cx="2487081" cy="1811669"/>
          </a:xfrm>
        </p:spPr>
        <p:txBody>
          <a:bodyPr anchor="b"/>
          <a:lstStyle>
            <a:lvl1pPr algn="l">
              <a:defRPr sz="1847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5623" y="425694"/>
            <a:ext cx="4226068" cy="9125166"/>
          </a:xfrm>
        </p:spPr>
        <p:txBody>
          <a:bodyPr/>
          <a:lstStyle>
            <a:lvl1pPr>
              <a:defRPr sz="2955"/>
            </a:lvl1pPr>
            <a:lvl2pPr>
              <a:defRPr sz="2585"/>
            </a:lvl2pPr>
            <a:lvl3pPr>
              <a:defRPr sz="2216"/>
            </a:lvl3pPr>
            <a:lvl4pPr>
              <a:defRPr sz="1847"/>
            </a:lvl4pPr>
            <a:lvl5pPr>
              <a:defRPr sz="1847"/>
            </a:lvl5pPr>
            <a:lvl6pPr>
              <a:defRPr sz="1847"/>
            </a:lvl6pPr>
            <a:lvl7pPr>
              <a:defRPr sz="1847"/>
            </a:lvl7pPr>
            <a:lvl8pPr>
              <a:defRPr sz="1847"/>
            </a:lvl8pPr>
            <a:lvl9pPr>
              <a:defRPr sz="184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7987" y="2237362"/>
            <a:ext cx="2487081" cy="7313498"/>
          </a:xfrm>
        </p:spPr>
        <p:txBody>
          <a:bodyPr/>
          <a:lstStyle>
            <a:lvl1pPr marL="0" indent="0">
              <a:buNone/>
              <a:defRPr sz="1293"/>
            </a:lvl1pPr>
            <a:lvl2pPr marL="422152" indent="0">
              <a:buNone/>
              <a:defRPr sz="1108"/>
            </a:lvl2pPr>
            <a:lvl3pPr marL="844303" indent="0">
              <a:buNone/>
              <a:defRPr sz="924"/>
            </a:lvl3pPr>
            <a:lvl4pPr marL="1266455" indent="0">
              <a:buNone/>
              <a:defRPr sz="831"/>
            </a:lvl4pPr>
            <a:lvl5pPr marL="1688606" indent="0">
              <a:buNone/>
              <a:defRPr sz="831"/>
            </a:lvl5pPr>
            <a:lvl6pPr marL="2110758" indent="0">
              <a:buNone/>
              <a:defRPr sz="831"/>
            </a:lvl6pPr>
            <a:lvl7pPr marL="2532910" indent="0">
              <a:buNone/>
              <a:defRPr sz="831"/>
            </a:lvl7pPr>
            <a:lvl8pPr marL="2955061" indent="0">
              <a:buNone/>
              <a:defRPr sz="831"/>
            </a:lvl8pPr>
            <a:lvl9pPr marL="3377213" indent="0">
              <a:buNone/>
              <a:defRPr sz="83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23/11/2022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1749" y="7484270"/>
            <a:ext cx="4535805" cy="883561"/>
          </a:xfrm>
        </p:spPr>
        <p:txBody>
          <a:bodyPr anchor="b"/>
          <a:lstStyle>
            <a:lvl1pPr algn="l">
              <a:defRPr sz="1847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1749" y="955333"/>
            <a:ext cx="4535805" cy="6415088"/>
          </a:xfrm>
        </p:spPr>
        <p:txBody>
          <a:bodyPr/>
          <a:lstStyle>
            <a:lvl1pPr marL="0" indent="0">
              <a:buNone/>
              <a:defRPr sz="2955"/>
            </a:lvl1pPr>
            <a:lvl2pPr marL="422152" indent="0">
              <a:buNone/>
              <a:defRPr sz="2585"/>
            </a:lvl2pPr>
            <a:lvl3pPr marL="844303" indent="0">
              <a:buNone/>
              <a:defRPr sz="2216"/>
            </a:lvl3pPr>
            <a:lvl4pPr marL="1266455" indent="0">
              <a:buNone/>
              <a:defRPr sz="1847"/>
            </a:lvl4pPr>
            <a:lvl5pPr marL="1688606" indent="0">
              <a:buNone/>
              <a:defRPr sz="1847"/>
            </a:lvl5pPr>
            <a:lvl6pPr marL="2110758" indent="0">
              <a:buNone/>
              <a:defRPr sz="1847"/>
            </a:lvl6pPr>
            <a:lvl7pPr marL="2532910" indent="0">
              <a:buNone/>
              <a:defRPr sz="1847"/>
            </a:lvl7pPr>
            <a:lvl8pPr marL="2955061" indent="0">
              <a:buNone/>
              <a:defRPr sz="1847"/>
            </a:lvl8pPr>
            <a:lvl9pPr marL="3377213" indent="0">
              <a:buNone/>
              <a:defRPr sz="1847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1749" y="8367829"/>
            <a:ext cx="4535805" cy="1254803"/>
          </a:xfrm>
        </p:spPr>
        <p:txBody>
          <a:bodyPr/>
          <a:lstStyle>
            <a:lvl1pPr marL="0" indent="0">
              <a:buNone/>
              <a:defRPr sz="1293"/>
            </a:lvl1pPr>
            <a:lvl2pPr marL="422152" indent="0">
              <a:buNone/>
              <a:defRPr sz="1108"/>
            </a:lvl2pPr>
            <a:lvl3pPr marL="844303" indent="0">
              <a:buNone/>
              <a:defRPr sz="924"/>
            </a:lvl3pPr>
            <a:lvl4pPr marL="1266455" indent="0">
              <a:buNone/>
              <a:defRPr sz="831"/>
            </a:lvl4pPr>
            <a:lvl5pPr marL="1688606" indent="0">
              <a:buNone/>
              <a:defRPr sz="831"/>
            </a:lvl5pPr>
            <a:lvl6pPr marL="2110758" indent="0">
              <a:buNone/>
              <a:defRPr sz="831"/>
            </a:lvl6pPr>
            <a:lvl7pPr marL="2532910" indent="0">
              <a:buNone/>
              <a:defRPr sz="831"/>
            </a:lvl7pPr>
            <a:lvl8pPr marL="2955061" indent="0">
              <a:buNone/>
              <a:defRPr sz="831"/>
            </a:lvl8pPr>
            <a:lvl9pPr marL="3377213" indent="0">
              <a:buNone/>
              <a:defRPr sz="83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23/11/2022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7985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985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7985" y="9909730"/>
            <a:ext cx="1763924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23/11/2022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2890" y="9909730"/>
            <a:ext cx="2393897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7768" y="9909730"/>
            <a:ext cx="1763924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22152" rtl="0" eaLnBrk="1" latinLnBrk="0" hangingPunct="1">
        <a:spcBef>
          <a:spcPct val="0"/>
        </a:spcBef>
        <a:buNone/>
        <a:defRPr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6614" indent="-316614" algn="l" defTabSz="422152" rtl="0" eaLnBrk="1" latinLnBrk="0" hangingPunct="1">
        <a:spcBef>
          <a:spcPct val="20000"/>
        </a:spcBef>
        <a:buFont typeface="Arial"/>
        <a:buChar char="•"/>
        <a:defRPr sz="2955" kern="1200">
          <a:solidFill>
            <a:schemeClr val="tx1"/>
          </a:solidFill>
          <a:latin typeface="+mn-lt"/>
          <a:ea typeface="+mn-ea"/>
          <a:cs typeface="+mn-cs"/>
        </a:defRPr>
      </a:lvl1pPr>
      <a:lvl2pPr marL="685997" indent="-263845" algn="l" defTabSz="422152" rtl="0" eaLnBrk="1" latinLnBrk="0" hangingPunct="1">
        <a:spcBef>
          <a:spcPct val="20000"/>
        </a:spcBef>
        <a:buFont typeface="Arial"/>
        <a:buChar char="–"/>
        <a:defRPr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379" indent="-211075" algn="l" defTabSz="422152" rtl="0" eaLnBrk="1" latinLnBrk="0" hangingPunct="1">
        <a:spcBef>
          <a:spcPct val="20000"/>
        </a:spcBef>
        <a:buFont typeface="Arial"/>
        <a:buChar char="•"/>
        <a:defRPr sz="2216" kern="1200">
          <a:solidFill>
            <a:schemeClr val="tx1"/>
          </a:solidFill>
          <a:latin typeface="+mn-lt"/>
          <a:ea typeface="+mn-ea"/>
          <a:cs typeface="+mn-cs"/>
        </a:defRPr>
      </a:lvl3pPr>
      <a:lvl4pPr marL="1477530" indent="-211075" algn="l" defTabSz="422152" rtl="0" eaLnBrk="1" latinLnBrk="0" hangingPunct="1">
        <a:spcBef>
          <a:spcPct val="20000"/>
        </a:spcBef>
        <a:buFont typeface="Arial"/>
        <a:buChar char="–"/>
        <a:defRPr sz="1847" kern="1200">
          <a:solidFill>
            <a:schemeClr val="tx1"/>
          </a:solidFill>
          <a:latin typeface="+mn-lt"/>
          <a:ea typeface="+mn-ea"/>
          <a:cs typeface="+mn-cs"/>
        </a:defRPr>
      </a:lvl4pPr>
      <a:lvl5pPr marL="1899682" indent="-211075" algn="l" defTabSz="422152" rtl="0" eaLnBrk="1" latinLnBrk="0" hangingPunct="1">
        <a:spcBef>
          <a:spcPct val="20000"/>
        </a:spcBef>
        <a:buFont typeface="Arial"/>
        <a:buChar char="»"/>
        <a:defRPr sz="1847" kern="1200">
          <a:solidFill>
            <a:schemeClr val="tx1"/>
          </a:solidFill>
          <a:latin typeface="+mn-lt"/>
          <a:ea typeface="+mn-ea"/>
          <a:cs typeface="+mn-cs"/>
        </a:defRPr>
      </a:lvl5pPr>
      <a:lvl6pPr marL="2321833" indent="-211075" algn="l" defTabSz="422152" rtl="0" eaLnBrk="1" latinLnBrk="0" hangingPunct="1">
        <a:spcBef>
          <a:spcPct val="20000"/>
        </a:spcBef>
        <a:buFont typeface="Arial"/>
        <a:buChar char="•"/>
        <a:defRPr sz="1847" kern="1200">
          <a:solidFill>
            <a:schemeClr val="tx1"/>
          </a:solidFill>
          <a:latin typeface="+mn-lt"/>
          <a:ea typeface="+mn-ea"/>
          <a:cs typeface="+mn-cs"/>
        </a:defRPr>
      </a:lvl6pPr>
      <a:lvl7pPr marL="2743985" indent="-211075" algn="l" defTabSz="422152" rtl="0" eaLnBrk="1" latinLnBrk="0" hangingPunct="1">
        <a:spcBef>
          <a:spcPct val="20000"/>
        </a:spcBef>
        <a:buFont typeface="Arial"/>
        <a:buChar char="•"/>
        <a:defRPr sz="1847" kern="1200">
          <a:solidFill>
            <a:schemeClr val="tx1"/>
          </a:solidFill>
          <a:latin typeface="+mn-lt"/>
          <a:ea typeface="+mn-ea"/>
          <a:cs typeface="+mn-cs"/>
        </a:defRPr>
      </a:lvl7pPr>
      <a:lvl8pPr marL="3166137" indent="-211075" algn="l" defTabSz="422152" rtl="0" eaLnBrk="1" latinLnBrk="0" hangingPunct="1">
        <a:spcBef>
          <a:spcPct val="20000"/>
        </a:spcBef>
        <a:buFont typeface="Arial"/>
        <a:buChar char="•"/>
        <a:defRPr sz="1847" kern="1200">
          <a:solidFill>
            <a:schemeClr val="tx1"/>
          </a:solidFill>
          <a:latin typeface="+mn-lt"/>
          <a:ea typeface="+mn-ea"/>
          <a:cs typeface="+mn-cs"/>
        </a:defRPr>
      </a:lvl8pPr>
      <a:lvl9pPr marL="3588288" indent="-211075" algn="l" defTabSz="422152" rtl="0" eaLnBrk="1" latinLnBrk="0" hangingPunct="1">
        <a:spcBef>
          <a:spcPct val="20000"/>
        </a:spcBef>
        <a:buFont typeface="Arial"/>
        <a:buChar char="•"/>
        <a:defRPr sz="18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152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303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455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606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758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910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5061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7213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ranestekhdam.i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50E5C61-6809-4E1B-9952-00F7E11FA030}"/>
              </a:ext>
            </a:extLst>
          </p:cNvPr>
          <p:cNvSpPr/>
          <p:nvPr/>
        </p:nvSpPr>
        <p:spPr>
          <a:xfrm>
            <a:off x="4904503" y="2099409"/>
            <a:ext cx="2657472" cy="8592403"/>
          </a:xfrm>
          <a:prstGeom prst="rect">
            <a:avLst/>
          </a:prstGeom>
          <a:solidFill>
            <a:srgbClr val="81A7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54" dirty="0">
              <a:latin typeface="+mj-lt"/>
            </a:endParaRP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3E6A8DA4-C422-4AB8-B580-8C15FC3D7EC2}"/>
              </a:ext>
            </a:extLst>
          </p:cNvPr>
          <p:cNvSpPr/>
          <p:nvPr/>
        </p:nvSpPr>
        <p:spPr>
          <a:xfrm flipH="1">
            <a:off x="0" y="0"/>
            <a:ext cx="7559675" cy="2643176"/>
          </a:xfrm>
          <a:custGeom>
            <a:avLst/>
            <a:gdLst>
              <a:gd name="connsiteX0" fmla="*/ 0 w 6856915"/>
              <a:gd name="connsiteY0" fmla="*/ 0 h 9906000"/>
              <a:gd name="connsiteX1" fmla="*/ 2369945 w 6856915"/>
              <a:gd name="connsiteY1" fmla="*/ 0 h 9906000"/>
              <a:gd name="connsiteX2" fmla="*/ 2388097 w 6856915"/>
              <a:gd name="connsiteY2" fmla="*/ 0 h 9906000"/>
              <a:gd name="connsiteX3" fmla="*/ 6856915 w 6856915"/>
              <a:gd name="connsiteY3" fmla="*/ 0 h 9906000"/>
              <a:gd name="connsiteX4" fmla="*/ 6856915 w 6856915"/>
              <a:gd name="connsiteY4" fmla="*/ 1945110 h 9906000"/>
              <a:gd name="connsiteX5" fmla="*/ 2388097 w 6856915"/>
              <a:gd name="connsiteY5" fmla="*/ 1945110 h 9906000"/>
              <a:gd name="connsiteX6" fmla="*/ 2388097 w 6856915"/>
              <a:gd name="connsiteY6" fmla="*/ 9906000 h 9906000"/>
              <a:gd name="connsiteX7" fmla="*/ 0 w 6856915"/>
              <a:gd name="connsiteY7" fmla="*/ 9906000 h 9906000"/>
              <a:gd name="connsiteX0" fmla="*/ 0 w 6856915"/>
              <a:gd name="connsiteY0" fmla="*/ 0 h 9906000"/>
              <a:gd name="connsiteX1" fmla="*/ 2369945 w 6856915"/>
              <a:gd name="connsiteY1" fmla="*/ 0 h 9906000"/>
              <a:gd name="connsiteX2" fmla="*/ 2388097 w 6856915"/>
              <a:gd name="connsiteY2" fmla="*/ 0 h 9906000"/>
              <a:gd name="connsiteX3" fmla="*/ 6856915 w 6856915"/>
              <a:gd name="connsiteY3" fmla="*/ 0 h 9906000"/>
              <a:gd name="connsiteX4" fmla="*/ 6856915 w 6856915"/>
              <a:gd name="connsiteY4" fmla="*/ 1945110 h 9906000"/>
              <a:gd name="connsiteX5" fmla="*/ 2388097 w 6856915"/>
              <a:gd name="connsiteY5" fmla="*/ 1945110 h 9906000"/>
              <a:gd name="connsiteX6" fmla="*/ 0 w 6856915"/>
              <a:gd name="connsiteY6" fmla="*/ 9906000 h 9906000"/>
              <a:gd name="connsiteX7" fmla="*/ 0 w 6856915"/>
              <a:gd name="connsiteY7" fmla="*/ 0 h 9906000"/>
              <a:gd name="connsiteX0" fmla="*/ 0 w 6856915"/>
              <a:gd name="connsiteY0" fmla="*/ 0 h 1945110"/>
              <a:gd name="connsiteX1" fmla="*/ 2369945 w 6856915"/>
              <a:gd name="connsiteY1" fmla="*/ 0 h 1945110"/>
              <a:gd name="connsiteX2" fmla="*/ 2388097 w 6856915"/>
              <a:gd name="connsiteY2" fmla="*/ 0 h 1945110"/>
              <a:gd name="connsiteX3" fmla="*/ 6856915 w 6856915"/>
              <a:gd name="connsiteY3" fmla="*/ 0 h 1945110"/>
              <a:gd name="connsiteX4" fmla="*/ 6856915 w 6856915"/>
              <a:gd name="connsiteY4" fmla="*/ 1945110 h 1945110"/>
              <a:gd name="connsiteX5" fmla="*/ 2388097 w 6856915"/>
              <a:gd name="connsiteY5" fmla="*/ 1945110 h 1945110"/>
              <a:gd name="connsiteX6" fmla="*/ 0 w 6856915"/>
              <a:gd name="connsiteY6" fmla="*/ 0 h 1945110"/>
              <a:gd name="connsiteX0" fmla="*/ 0 w 6856915"/>
              <a:gd name="connsiteY0" fmla="*/ 0 h 1945110"/>
              <a:gd name="connsiteX1" fmla="*/ 2369945 w 6856915"/>
              <a:gd name="connsiteY1" fmla="*/ 0 h 1945110"/>
              <a:gd name="connsiteX2" fmla="*/ 2388097 w 6856915"/>
              <a:gd name="connsiteY2" fmla="*/ 0 h 1945110"/>
              <a:gd name="connsiteX3" fmla="*/ 6856915 w 6856915"/>
              <a:gd name="connsiteY3" fmla="*/ 0 h 1945110"/>
              <a:gd name="connsiteX4" fmla="*/ 6856915 w 6856915"/>
              <a:gd name="connsiteY4" fmla="*/ 1945110 h 1945110"/>
              <a:gd name="connsiteX5" fmla="*/ 2388097 w 6856915"/>
              <a:gd name="connsiteY5" fmla="*/ 1945110 h 1945110"/>
              <a:gd name="connsiteX6" fmla="*/ 1218115 w 6856915"/>
              <a:gd name="connsiteY6" fmla="*/ 966952 h 1945110"/>
              <a:gd name="connsiteX7" fmla="*/ 0 w 6856915"/>
              <a:gd name="connsiteY7" fmla="*/ 0 h 1945110"/>
              <a:gd name="connsiteX0" fmla="*/ 1085 w 6858000"/>
              <a:gd name="connsiteY0" fmla="*/ 0 h 2448911"/>
              <a:gd name="connsiteX1" fmla="*/ 2371030 w 6858000"/>
              <a:gd name="connsiteY1" fmla="*/ 0 h 2448911"/>
              <a:gd name="connsiteX2" fmla="*/ 2389182 w 6858000"/>
              <a:gd name="connsiteY2" fmla="*/ 0 h 2448911"/>
              <a:gd name="connsiteX3" fmla="*/ 6858000 w 6858000"/>
              <a:gd name="connsiteY3" fmla="*/ 0 h 2448911"/>
              <a:gd name="connsiteX4" fmla="*/ 6858000 w 6858000"/>
              <a:gd name="connsiteY4" fmla="*/ 1945110 h 2448911"/>
              <a:gd name="connsiteX5" fmla="*/ 2389182 w 6858000"/>
              <a:gd name="connsiteY5" fmla="*/ 1945110 h 2448911"/>
              <a:gd name="connsiteX6" fmla="*/ 0 w 6858000"/>
              <a:gd name="connsiteY6" fmla="*/ 2448911 h 2448911"/>
              <a:gd name="connsiteX7" fmla="*/ 1085 w 6858000"/>
              <a:gd name="connsiteY7" fmla="*/ 0 h 2448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0" h="2448911">
                <a:moveTo>
                  <a:pt x="1085" y="0"/>
                </a:moveTo>
                <a:lnTo>
                  <a:pt x="2371030" y="0"/>
                </a:lnTo>
                <a:lnTo>
                  <a:pt x="2389182" y="0"/>
                </a:lnTo>
                <a:lnTo>
                  <a:pt x="6858000" y="0"/>
                </a:lnTo>
                <a:lnTo>
                  <a:pt x="6858000" y="1945110"/>
                </a:lnTo>
                <a:lnTo>
                  <a:pt x="2389182" y="1945110"/>
                </a:lnTo>
                <a:lnTo>
                  <a:pt x="0" y="2448911"/>
                </a:lnTo>
                <a:cubicBezTo>
                  <a:pt x="362" y="1632607"/>
                  <a:pt x="723" y="816304"/>
                  <a:pt x="1085" y="0"/>
                </a:cubicBezTo>
                <a:close/>
              </a:path>
            </a:pathLst>
          </a:custGeom>
          <a:solidFill>
            <a:srgbClr val="2937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 sz="1854" dirty="0">
              <a:latin typeface="+mj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1652364" y="2290949"/>
            <a:ext cx="3145584" cy="349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738"/>
              </a:spcAft>
              <a:buSzPct val="150000"/>
            </a:pPr>
            <a:r>
              <a:rPr lang="fa-IR" sz="1800" b="1" dirty="0">
                <a:solidFill>
                  <a:schemeClr val="tx1"/>
                </a:solidFill>
                <a:latin typeface="+mj-lt"/>
                <a:ea typeface="Open Sans" panose="020B0606030504020204" pitchFamily="34" charset="0"/>
              </a:rPr>
              <a:t>تجربه کاری</a:t>
            </a:r>
            <a:endParaRPr lang="ar-MA" sz="1800" b="1" dirty="0">
              <a:solidFill>
                <a:schemeClr val="tx1"/>
              </a:solidFill>
              <a:latin typeface="+mj-lt"/>
              <a:ea typeface="Open Sans" panose="020B0606030504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1623315" y="7046409"/>
            <a:ext cx="3145584" cy="349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1800" b="1" dirty="0">
                <a:solidFill>
                  <a:schemeClr val="tx1"/>
                </a:solidFill>
                <a:latin typeface="+mj-lt"/>
                <a:ea typeface="Open Sans" panose="020B0606030504020204" pitchFamily="34" charset="0"/>
              </a:rPr>
              <a:t>تحصیلات</a:t>
            </a:r>
            <a:endParaRPr lang="fr-FR" sz="1800" b="1" dirty="0">
              <a:solidFill>
                <a:schemeClr val="tx1"/>
              </a:solidFill>
              <a:latin typeface="+mj-lt"/>
              <a:ea typeface="Open Sans" panose="020B0606030504020204" pitchFamily="34" charset="0"/>
            </a:endParaRPr>
          </a:p>
        </p:txBody>
      </p:sp>
      <p:pic>
        <p:nvPicPr>
          <p:cNvPr id="7" name="Picture 6">
            <a:hlinkClick r:id="rId3"/>
            <a:extLst>
              <a:ext uri="{FF2B5EF4-FFF2-40B4-BE49-F238E27FC236}">
                <a16:creationId xmlns:a16="http://schemas.microsoft.com/office/drawing/2014/main" id="{D62D3907-A2B9-4358-9122-0DE82E7203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1388" y="211715"/>
            <a:ext cx="1900807" cy="1900807"/>
          </a:xfrm>
          <a:prstGeom prst="ellipse">
            <a:avLst/>
          </a:prstGeom>
          <a:solidFill>
            <a:srgbClr val="F8FDF7"/>
          </a:solidFill>
          <a:ln w="31750" cmpd="sng">
            <a:solidFill>
              <a:srgbClr val="81A7A0"/>
            </a:solidFill>
            <a:prstDash val="solid"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97A8C6-9A8C-437C-94FA-E0014C797AF9}"/>
              </a:ext>
            </a:extLst>
          </p:cNvPr>
          <p:cNvSpPr/>
          <p:nvPr/>
        </p:nvSpPr>
        <p:spPr>
          <a:xfrm>
            <a:off x="0" y="10421339"/>
            <a:ext cx="7559675" cy="270473"/>
          </a:xfrm>
          <a:prstGeom prst="rect">
            <a:avLst/>
          </a:prstGeom>
          <a:solidFill>
            <a:srgbClr val="2937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54">
              <a:latin typeface="+mj-lt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A03B1E6-45D1-41C2-A758-600AC86E526C}"/>
              </a:ext>
            </a:extLst>
          </p:cNvPr>
          <p:cNvSpPr/>
          <p:nvPr/>
        </p:nvSpPr>
        <p:spPr>
          <a:xfrm>
            <a:off x="159328" y="178183"/>
            <a:ext cx="4772808" cy="7076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9496" tIns="44748" rIns="89496" bIns="447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lnSpc>
                <a:spcPct val="80000"/>
              </a:lnSpc>
            </a:pPr>
            <a:r>
              <a:rPr lang="fa-IR" sz="2800" b="1" dirty="0">
                <a:solidFill>
                  <a:srgbClr val="81A7A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محل درج نام و نام خانوادگی</a:t>
            </a:r>
          </a:p>
        </p:txBody>
      </p:sp>
      <p:sp>
        <p:nvSpPr>
          <p:cNvPr id="66" name="Text Box 5">
            <a:extLst>
              <a:ext uri="{FF2B5EF4-FFF2-40B4-BE49-F238E27FC236}">
                <a16:creationId xmlns:a16="http://schemas.microsoft.com/office/drawing/2014/main" id="{BB917817-AC77-4230-9EBA-4CBA1FA23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307" y="886518"/>
            <a:ext cx="4900239" cy="842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496" tIns="44748" rIns="89496" bIns="44748" numCol="1" anchor="t" anchorCtr="0" compatLnSpc="1">
            <a:prstTxWarp prst="textNoShape">
              <a:avLst/>
            </a:prstTxWarp>
            <a:spAutoFit/>
          </a:bodyPr>
          <a:lstStyle/>
          <a:p>
            <a:pPr algn="just" rtl="1">
              <a:spcAft>
                <a:spcPts val="648"/>
              </a:spcAft>
            </a:pPr>
            <a:r>
              <a:rPr lang="fa-IR" sz="1800" b="1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درباره من</a:t>
            </a:r>
          </a:p>
          <a:p>
            <a:pPr algn="just" rtl="1">
              <a:spcAft>
                <a:spcPts val="648"/>
              </a:spcAft>
            </a:pPr>
            <a:r>
              <a:rPr lang="fa-IR" sz="1295" dirty="0">
                <a:solidFill>
                  <a:schemeClr val="bg1"/>
                </a:solidFill>
                <a:latin typeface="+mj-lt"/>
                <a:ea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پیشنهاد ایران استخدام: </a:t>
            </a:r>
            <a:r>
              <a:rPr lang="fa-IR" sz="1295" dirty="0">
                <a:solidFill>
                  <a:schemeClr val="bg1"/>
                </a:solidFill>
                <a:latin typeface="+mj-lt"/>
                <a:ea typeface="Open Sans" panose="020B0606030504020204" pitchFamily="34" charset="0"/>
              </a:rPr>
              <a:t>این قسمت مقدمه ای برای رزومه  شماست. در چند خط مسیر شغلی خود، مهارت های کلیدی خود برای موقعیت و اهداف شغلی خود را شرح دهید.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1FF5BC69-C1B6-4652-AE17-F7C0228AACA1}"/>
              </a:ext>
            </a:extLst>
          </p:cNvPr>
          <p:cNvSpPr/>
          <p:nvPr/>
        </p:nvSpPr>
        <p:spPr>
          <a:xfrm>
            <a:off x="186628" y="2663674"/>
            <a:ext cx="4630770" cy="424441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116567" tIns="44748" rIns="89496" bIns="0" anchor="t" anchorCtr="0" compatLnSpc="0">
            <a:spAutoFit/>
          </a:bodyPr>
          <a:lstStyle/>
          <a:p>
            <a:pPr algn="r" rtl="1"/>
            <a:r>
              <a:rPr lang="fa-IR" sz="1400" b="1" dirty="0">
                <a:ea typeface="Open Sans" panose="020B0606030504020204" pitchFamily="34" charset="0"/>
              </a:rPr>
              <a:t>عنوان شغلی </a:t>
            </a:r>
            <a:r>
              <a:rPr lang="fa-IR" sz="1400" b="1" dirty="0"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fa-IR" sz="1400" dirty="0">
                <a:latin typeface="Arial" panose="020B0604020202020204" pitchFamily="34" charset="0"/>
                <a:ea typeface="Microsoft YaHei UI Light" panose="020B0502040204020203" pitchFamily="34" charset="-122"/>
              </a:rPr>
              <a:t>1397 - 1400</a:t>
            </a:r>
          </a:p>
          <a:p>
            <a:pPr algn="r" rtl="1"/>
            <a:r>
              <a:rPr lang="fa-IR" sz="1100" b="1" dirty="0">
                <a:ea typeface="Open Sans" panose="020B0606030504020204" pitchFamily="34" charset="0"/>
              </a:rPr>
              <a:t>نام شرکت </a:t>
            </a:r>
            <a:r>
              <a:rPr lang="fa-IR" sz="1100" b="1" dirty="0"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fa-IR" sz="1100" dirty="0">
                <a:latin typeface="Arial" panose="020B0604020202020204" pitchFamily="34" charset="0"/>
                <a:ea typeface="Microsoft YaHei UI Light" panose="020B0502040204020203" pitchFamily="34" charset="-122"/>
              </a:rPr>
              <a:t>1397 - 1400</a:t>
            </a:r>
          </a:p>
          <a:p>
            <a:pPr marL="362168" indent="-185046" algn="r" rtl="1">
              <a:buFont typeface="Wingdings" panose="05000000000000000000" pitchFamily="2" charset="2"/>
              <a:buChar char="§"/>
            </a:pPr>
            <a:r>
              <a:rPr lang="fa-IR" sz="1100" dirty="0">
                <a:ea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پیشنهاد ایران استخدام</a:t>
            </a:r>
            <a:r>
              <a:rPr lang="fa-IR" sz="1100" dirty="0">
                <a:ea typeface="Open Sans" panose="020B0606030504020204" pitchFamily="34" charset="0"/>
              </a:rPr>
              <a:t>: در این قسمت میتوانید به وظایف و مسئولیت های محوله اشاره نمایید.</a:t>
            </a:r>
          </a:p>
          <a:p>
            <a:pPr marL="362168" indent="-185046" algn="r" rtl="1">
              <a:buFont typeface="Wingdings" panose="05000000000000000000" pitchFamily="2" charset="2"/>
              <a:buChar char="§"/>
            </a:pPr>
            <a:r>
              <a:rPr lang="fa-IR" sz="1100" dirty="0">
                <a:ea typeface="Open Sans" panose="020B0606030504020204" pitchFamily="34" charset="0"/>
              </a:rPr>
              <a:t>پیشنهاد ایران استخدام: در این قسمت میتوانید به وظایف و مسئولیت های محوله اشاره نمایید.</a:t>
            </a:r>
          </a:p>
          <a:p>
            <a:pPr marL="362168" indent="-185046" algn="r" rtl="1">
              <a:buFont typeface="Wingdings" panose="05000000000000000000" pitchFamily="2" charset="2"/>
              <a:buChar char="§"/>
            </a:pPr>
            <a:r>
              <a:rPr lang="fa-IR" sz="1100" dirty="0">
                <a:ea typeface="Open Sans" panose="020B0606030504020204" pitchFamily="34" charset="0"/>
              </a:rPr>
              <a:t>پیشنهاد ایران استخدام: در این قسمت میتوانید به وظایف و مسئولیت های محوله اشاره نمایید.</a:t>
            </a:r>
          </a:p>
          <a:p>
            <a:pPr algn="r" rtl="1"/>
            <a:r>
              <a:rPr lang="fa-IR" sz="1400" b="1" dirty="0">
                <a:ea typeface="Open Sans" panose="020B0606030504020204" pitchFamily="34" charset="0"/>
              </a:rPr>
              <a:t>عنوان شغلی </a:t>
            </a:r>
            <a:r>
              <a:rPr lang="fa-IR" sz="1400" b="1" dirty="0"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fa-IR" sz="1400" dirty="0">
                <a:latin typeface="Arial" panose="020B0604020202020204" pitchFamily="34" charset="0"/>
                <a:ea typeface="Microsoft YaHei UI Light" panose="020B0502040204020203" pitchFamily="34" charset="-122"/>
              </a:rPr>
              <a:t>1397 - 1400</a:t>
            </a:r>
          </a:p>
          <a:p>
            <a:pPr algn="r" rtl="1"/>
            <a:r>
              <a:rPr lang="fa-IR" sz="1100" b="1" dirty="0">
                <a:ea typeface="Open Sans" panose="020B0606030504020204" pitchFamily="34" charset="0"/>
              </a:rPr>
              <a:t>نام شرکت </a:t>
            </a:r>
            <a:r>
              <a:rPr lang="fa-IR" sz="1100" b="1" dirty="0"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fa-IR" sz="1100" dirty="0">
                <a:latin typeface="Arial" panose="020B0604020202020204" pitchFamily="34" charset="0"/>
                <a:ea typeface="Microsoft YaHei UI Light" panose="020B0502040204020203" pitchFamily="34" charset="-122"/>
              </a:rPr>
              <a:t>1397 - 1400</a:t>
            </a:r>
          </a:p>
          <a:p>
            <a:pPr marL="362168" indent="-185046" algn="r" rtl="1">
              <a:buFont typeface="Wingdings" panose="05000000000000000000" pitchFamily="2" charset="2"/>
              <a:buChar char="§"/>
            </a:pPr>
            <a:r>
              <a:rPr lang="fa-IR" sz="1100" dirty="0">
                <a:ea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پیشنهاد ایران استخدام</a:t>
            </a:r>
            <a:r>
              <a:rPr lang="fa-IR" sz="1100" dirty="0">
                <a:ea typeface="Open Sans" panose="020B0606030504020204" pitchFamily="34" charset="0"/>
              </a:rPr>
              <a:t>: در این قسمت میتوانید به وظایف و مسئولیت های محوله اشاره نمایید.</a:t>
            </a:r>
          </a:p>
          <a:p>
            <a:pPr marL="362168" indent="-185046" algn="r" rtl="1">
              <a:buFont typeface="Wingdings" panose="05000000000000000000" pitchFamily="2" charset="2"/>
              <a:buChar char="§"/>
            </a:pPr>
            <a:r>
              <a:rPr lang="fa-IR" sz="1100" dirty="0">
                <a:ea typeface="Open Sans" panose="020B0606030504020204" pitchFamily="34" charset="0"/>
              </a:rPr>
              <a:t>پیشنهاد ایران استخدام: در این قسمت میتوانید به وظایف و مسئولیت های محوله اشاره نمایید.</a:t>
            </a:r>
          </a:p>
          <a:p>
            <a:pPr marL="362168" indent="-185046" algn="r" rtl="1">
              <a:buFont typeface="Wingdings" panose="05000000000000000000" pitchFamily="2" charset="2"/>
              <a:buChar char="§"/>
            </a:pPr>
            <a:r>
              <a:rPr lang="fa-IR" sz="1100" dirty="0">
                <a:ea typeface="Open Sans" panose="020B0606030504020204" pitchFamily="34" charset="0"/>
              </a:rPr>
              <a:t>پیشنهاد ایران استخدام: در این قسمت میتوانید به وظایف و مسئولیت های محوله اشاره نمایید.</a:t>
            </a:r>
          </a:p>
          <a:p>
            <a:pPr algn="r" rtl="1"/>
            <a:r>
              <a:rPr lang="fa-IR" sz="1400" b="1" dirty="0">
                <a:ea typeface="Open Sans" panose="020B0606030504020204" pitchFamily="34" charset="0"/>
              </a:rPr>
              <a:t>عنوان شغلی </a:t>
            </a:r>
            <a:r>
              <a:rPr lang="fa-IR" sz="1400" b="1" dirty="0"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fa-IR" sz="1400" dirty="0">
                <a:latin typeface="Arial" panose="020B0604020202020204" pitchFamily="34" charset="0"/>
                <a:ea typeface="Microsoft YaHei UI Light" panose="020B0502040204020203" pitchFamily="34" charset="-122"/>
              </a:rPr>
              <a:t>1397 - 1400</a:t>
            </a:r>
          </a:p>
          <a:p>
            <a:pPr algn="r" rtl="1"/>
            <a:r>
              <a:rPr lang="fa-IR" sz="1100" b="1" dirty="0">
                <a:ea typeface="Open Sans" panose="020B0606030504020204" pitchFamily="34" charset="0"/>
              </a:rPr>
              <a:t>نام شرکت </a:t>
            </a:r>
            <a:r>
              <a:rPr lang="fa-IR" sz="1100" b="1" dirty="0"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fa-IR" sz="1100" dirty="0">
                <a:latin typeface="Arial" panose="020B0604020202020204" pitchFamily="34" charset="0"/>
                <a:ea typeface="Microsoft YaHei UI Light" panose="020B0502040204020203" pitchFamily="34" charset="-122"/>
              </a:rPr>
              <a:t>1397 - 1400</a:t>
            </a:r>
          </a:p>
          <a:p>
            <a:pPr marL="362168" indent="-185046" algn="r" rtl="1">
              <a:buFont typeface="Wingdings" panose="05000000000000000000" pitchFamily="2" charset="2"/>
              <a:buChar char="§"/>
            </a:pPr>
            <a:r>
              <a:rPr lang="fa-IR" sz="1100" dirty="0">
                <a:ea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پیشنهاد ایران استخدام</a:t>
            </a:r>
            <a:r>
              <a:rPr lang="fa-IR" sz="1100" dirty="0">
                <a:ea typeface="Open Sans" panose="020B0606030504020204" pitchFamily="34" charset="0"/>
              </a:rPr>
              <a:t>: در این قسمت میتوانید به وظایف و مسئولیت های محوله اشاره نمایید.</a:t>
            </a:r>
          </a:p>
          <a:p>
            <a:pPr marL="362168" indent="-185046" algn="r" rtl="1">
              <a:buFont typeface="Wingdings" panose="05000000000000000000" pitchFamily="2" charset="2"/>
              <a:buChar char="§"/>
            </a:pPr>
            <a:r>
              <a:rPr lang="fa-IR" sz="1100" dirty="0">
                <a:ea typeface="Open Sans" panose="020B0606030504020204" pitchFamily="34" charset="0"/>
              </a:rPr>
              <a:t>پیشنهاد ایران استخدام: در این قسمت میتوانید به وظایف و مسئولیت های محوله اشاره نمایید.</a:t>
            </a:r>
          </a:p>
          <a:p>
            <a:pPr marL="362168" indent="-185046" algn="r" rtl="1">
              <a:buFont typeface="Wingdings" panose="05000000000000000000" pitchFamily="2" charset="2"/>
              <a:buChar char="§"/>
            </a:pPr>
            <a:r>
              <a:rPr lang="fa-IR" sz="1100" dirty="0">
                <a:ea typeface="Open Sans" panose="020B0606030504020204" pitchFamily="34" charset="0"/>
              </a:rPr>
              <a:t>پیشنهاد ایران استخدام: در این قسمت میتوانید به وظایف و مسئولیت های محوله اشاره نمایید.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4446387C-9FF4-4EE0-BE39-70717C214A65}"/>
              </a:ext>
            </a:extLst>
          </p:cNvPr>
          <p:cNvSpPr/>
          <p:nvPr/>
        </p:nvSpPr>
        <p:spPr>
          <a:xfrm>
            <a:off x="163086" y="7421603"/>
            <a:ext cx="4621069" cy="1746593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9496" tIns="44748" rIns="89496" bIns="44748" anchor="t" anchorCtr="0" compatLnSpc="0">
            <a:spAutoFit/>
          </a:bodyPr>
          <a:lstStyle/>
          <a:p>
            <a:pPr algn="r" rtl="1"/>
            <a:r>
              <a:rPr lang="fa-IR" sz="1400" b="1" dirty="0">
                <a:ea typeface="Open Sans" panose="020B0606030504020204" pitchFamily="34" charset="0"/>
              </a:rPr>
              <a:t>نام دانشگاه | </a:t>
            </a:r>
            <a:r>
              <a:rPr lang="fa-IR" sz="1400" dirty="0">
                <a:ea typeface="Open Sans" panose="020B0606030504020204" pitchFamily="34" charset="0"/>
              </a:rPr>
              <a:t>عنوان </a:t>
            </a:r>
            <a:r>
              <a:rPr lang="fa-IR" sz="1400" dirty="0">
                <a:latin typeface="Arial" panose="020B0604020202020204" pitchFamily="34" charset="0"/>
                <a:ea typeface="Microsoft YaHei UI Light" panose="020B0502040204020203" pitchFamily="34" charset="-122"/>
              </a:rPr>
              <a:t>مدرک | سال اخذ مدرک</a:t>
            </a:r>
          </a:p>
          <a:p>
            <a:pPr algn="r" rtl="1"/>
            <a:r>
              <a:rPr lang="fa-IR" sz="1100" dirty="0">
                <a:ea typeface="Open Sans" panose="020B0606030504020204" pitchFamily="34" charset="0"/>
              </a:rPr>
              <a:t>نام استان و شهر</a:t>
            </a:r>
            <a:endParaRPr lang="en-US" sz="1100" dirty="0">
              <a:ea typeface="Open Sans" panose="020B0606030504020204" pitchFamily="34" charset="0"/>
            </a:endParaRPr>
          </a:p>
          <a:p>
            <a:pPr algn="r" rtl="1"/>
            <a:endParaRPr lang="fa-IR" sz="1295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 rtl="1"/>
            <a:r>
              <a:rPr lang="fa-IR" sz="1400" b="1" dirty="0">
                <a:ea typeface="Open Sans" panose="020B0606030504020204" pitchFamily="34" charset="0"/>
              </a:rPr>
              <a:t>نام دانشگاه | </a:t>
            </a:r>
            <a:r>
              <a:rPr lang="fa-IR" sz="1400" dirty="0">
                <a:ea typeface="Open Sans" panose="020B0606030504020204" pitchFamily="34" charset="0"/>
              </a:rPr>
              <a:t>عنوان </a:t>
            </a:r>
            <a:r>
              <a:rPr lang="fa-IR" sz="1400" dirty="0">
                <a:latin typeface="Arial" panose="020B0604020202020204" pitchFamily="34" charset="0"/>
                <a:ea typeface="Microsoft YaHei UI Light" panose="020B0502040204020203" pitchFamily="34" charset="-122"/>
              </a:rPr>
              <a:t>مدرک | سال اخذ مدرک</a:t>
            </a:r>
          </a:p>
          <a:p>
            <a:pPr algn="r" rtl="1"/>
            <a:r>
              <a:rPr lang="fa-IR" sz="1100" dirty="0">
                <a:ea typeface="Open Sans" panose="020B0606030504020204" pitchFamily="34" charset="0"/>
              </a:rPr>
              <a:t>نام استان و شهر</a:t>
            </a:r>
          </a:p>
          <a:p>
            <a:pPr algn="r" rtl="1"/>
            <a:endParaRPr lang="fa-IR" sz="1050" dirty="0">
              <a:ea typeface="Open Sans" panose="020B0606030504020204" pitchFamily="34" charset="0"/>
            </a:endParaRPr>
          </a:p>
          <a:p>
            <a:pPr algn="r" rtl="1"/>
            <a:r>
              <a:rPr lang="fa-IR" sz="1400" b="1" dirty="0">
                <a:ea typeface="Open Sans" panose="020B0606030504020204" pitchFamily="34" charset="0"/>
              </a:rPr>
              <a:t>نام دانشگاه | </a:t>
            </a:r>
            <a:r>
              <a:rPr lang="fa-IR" sz="1400" dirty="0">
                <a:ea typeface="Open Sans" panose="020B0606030504020204" pitchFamily="34" charset="0"/>
              </a:rPr>
              <a:t>عنوان </a:t>
            </a:r>
            <a:r>
              <a:rPr lang="fa-IR" sz="1400" dirty="0">
                <a:latin typeface="Arial" panose="020B0604020202020204" pitchFamily="34" charset="0"/>
                <a:ea typeface="Microsoft YaHei UI Light" panose="020B0502040204020203" pitchFamily="34" charset="-122"/>
              </a:rPr>
              <a:t>مدرک | سال اخذ مدرک</a:t>
            </a:r>
          </a:p>
          <a:p>
            <a:pPr algn="r" rtl="1"/>
            <a:r>
              <a:rPr lang="fa-IR" sz="1100" dirty="0">
                <a:ea typeface="Open Sans" panose="020B0606030504020204" pitchFamily="34" charset="0"/>
              </a:rPr>
              <a:t>نام استان و شهر</a:t>
            </a:r>
          </a:p>
          <a:p>
            <a:pPr algn="r" rtl="1"/>
            <a:endParaRPr lang="en-US" sz="1050" dirty="0">
              <a:ea typeface="Open Sans" panose="020B0606030504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DC269CC-C069-45EC-BC1C-6C60C61ACE55}"/>
              </a:ext>
            </a:extLst>
          </p:cNvPr>
          <p:cNvSpPr/>
          <p:nvPr/>
        </p:nvSpPr>
        <p:spPr>
          <a:xfrm>
            <a:off x="1633198" y="9252709"/>
            <a:ext cx="3145584" cy="349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1800" b="1" dirty="0">
                <a:solidFill>
                  <a:schemeClr val="tx1"/>
                </a:solidFill>
                <a:latin typeface="+mj-lt"/>
                <a:ea typeface="Open Sans" panose="020B0606030504020204" pitchFamily="34" charset="0"/>
              </a:rPr>
              <a:t>گواهینامه ها و افتخارات</a:t>
            </a:r>
            <a:endParaRPr lang="fr-FR" sz="1800" b="1" dirty="0">
              <a:solidFill>
                <a:schemeClr val="tx1"/>
              </a:solidFill>
              <a:latin typeface="+mj-lt"/>
              <a:ea typeface="Open Sans" panose="020B0606030504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849D45E-4252-4F2D-AAD6-3CAE4CEFCAD5}"/>
              </a:ext>
            </a:extLst>
          </p:cNvPr>
          <p:cNvSpPr/>
          <p:nvPr/>
        </p:nvSpPr>
        <p:spPr>
          <a:xfrm>
            <a:off x="211312" y="9627692"/>
            <a:ext cx="46210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1200" b="1" dirty="0">
                <a:ea typeface="Open Sans" panose="020B0606030504020204" pitchFamily="34" charset="0"/>
              </a:rPr>
              <a:t>عنوان گواهی | </a:t>
            </a:r>
            <a:r>
              <a:rPr lang="fa-IR" sz="1200" dirty="0">
                <a:ea typeface="Open Sans" panose="020B0606030504020204" pitchFamily="34" charset="0"/>
              </a:rPr>
              <a:t>توضیحات</a:t>
            </a:r>
            <a:endParaRPr lang="fa-IR" sz="1200" dirty="0">
              <a:latin typeface="Arial" panose="020B0604020202020204" pitchFamily="34" charset="0"/>
              <a:ea typeface="Microsoft YaHei UI Light" panose="020B0502040204020203" pitchFamily="34" charset="-122"/>
            </a:endParaRPr>
          </a:p>
          <a:p>
            <a:pPr algn="r" rtl="1"/>
            <a:r>
              <a:rPr lang="fa-IR" sz="1200" b="1" dirty="0">
                <a:ea typeface="Open Sans" panose="020B0606030504020204" pitchFamily="34" charset="0"/>
              </a:rPr>
              <a:t>عنوان گواهی | </a:t>
            </a:r>
            <a:r>
              <a:rPr lang="fa-IR" sz="1200" dirty="0">
                <a:ea typeface="Open Sans" panose="020B0606030504020204" pitchFamily="34" charset="0"/>
              </a:rPr>
              <a:t>توضیحات</a:t>
            </a:r>
            <a:endParaRPr lang="fa-IR" sz="1200" dirty="0">
              <a:latin typeface="Arial" panose="020B0604020202020204" pitchFamily="34" charset="0"/>
              <a:ea typeface="Microsoft YaHei UI Light" panose="020B0502040204020203" pitchFamily="34" charset="-122"/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DE5561D7-40A4-4073-B301-4D59365B8870}"/>
              </a:ext>
            </a:extLst>
          </p:cNvPr>
          <p:cNvGrpSpPr/>
          <p:nvPr/>
        </p:nvGrpSpPr>
        <p:grpSpPr>
          <a:xfrm flipH="1">
            <a:off x="5300537" y="2754656"/>
            <a:ext cx="2023571" cy="1555018"/>
            <a:chOff x="1336594" y="891885"/>
            <a:chExt cx="1874844" cy="1440729"/>
          </a:xfrm>
        </p:grpSpPr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A4E26B1A-F00B-4CD0-9315-318A6487BF2A}"/>
                </a:ext>
              </a:extLst>
            </p:cNvPr>
            <p:cNvGrpSpPr/>
            <p:nvPr/>
          </p:nvGrpSpPr>
          <p:grpSpPr>
            <a:xfrm>
              <a:off x="1341479" y="891885"/>
              <a:ext cx="1869959" cy="1435230"/>
              <a:chOff x="1341479" y="891885"/>
              <a:chExt cx="1869959" cy="1435230"/>
            </a:xfrm>
          </p:grpSpPr>
          <p:grpSp>
            <p:nvGrpSpPr>
              <p:cNvPr id="76" name="Group 75">
                <a:extLst>
                  <a:ext uri="{FF2B5EF4-FFF2-40B4-BE49-F238E27FC236}">
                    <a16:creationId xmlns:a16="http://schemas.microsoft.com/office/drawing/2014/main" id="{BE6E7C2B-AF7D-4390-9327-DD11801111E0}"/>
                  </a:ext>
                </a:extLst>
              </p:cNvPr>
              <p:cNvGrpSpPr/>
              <p:nvPr/>
            </p:nvGrpSpPr>
            <p:grpSpPr>
              <a:xfrm>
                <a:off x="1633326" y="926823"/>
                <a:ext cx="1578112" cy="1400292"/>
                <a:chOff x="99520" y="929043"/>
                <a:chExt cx="1578112" cy="1400292"/>
              </a:xfrm>
            </p:grpSpPr>
            <p:sp>
              <p:nvSpPr>
                <p:cNvPr id="80" name="Rectangle 79">
                  <a:extLst>
                    <a:ext uri="{FF2B5EF4-FFF2-40B4-BE49-F238E27FC236}">
                      <a16:creationId xmlns:a16="http://schemas.microsoft.com/office/drawing/2014/main" id="{CEC66283-BB4D-4E9A-A187-F7017DC1879E}"/>
                    </a:ext>
                  </a:extLst>
                </p:cNvPr>
                <p:cNvSpPr/>
                <p:nvPr/>
              </p:nvSpPr>
              <p:spPr>
                <a:xfrm>
                  <a:off x="111589" y="1688860"/>
                  <a:ext cx="632690" cy="184638"/>
                </a:xfrm>
                <a:prstGeom prst="rect">
                  <a:avLst/>
                </a:prstGeom>
              </p:spPr>
              <p:txBody>
                <a:bodyPr wrap="none" lIns="0" tIns="0" rIns="0" bIns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1"/>
                  <a:r>
                    <a:rPr lang="fa-IR" sz="1295" dirty="0">
                      <a:solidFill>
                        <a:schemeClr val="bg1"/>
                      </a:solidFill>
                      <a:latin typeface="Calibri" panose="020F0502020204030204" pitchFamily="34" charset="0"/>
                      <a:ea typeface="Times New Roman" panose="02020603050405020304" pitchFamily="18" charset="0"/>
                    </a:rPr>
                    <a:t>ایران، تهران</a:t>
                  </a:r>
                  <a:endParaRPr lang="fr-FR" sz="1295" dirty="0">
                    <a:solidFill>
                      <a:schemeClr val="bg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1" name="Rectangle 80">
                  <a:extLst>
                    <a:ext uri="{FF2B5EF4-FFF2-40B4-BE49-F238E27FC236}">
                      <a16:creationId xmlns:a16="http://schemas.microsoft.com/office/drawing/2014/main" id="{D63E05D7-6D70-467F-911B-131539640967}"/>
                    </a:ext>
                  </a:extLst>
                </p:cNvPr>
                <p:cNvSpPr/>
                <p:nvPr/>
              </p:nvSpPr>
              <p:spPr>
                <a:xfrm>
                  <a:off x="122516" y="929043"/>
                  <a:ext cx="932698" cy="184638"/>
                </a:xfrm>
                <a:prstGeom prst="rect">
                  <a:avLst/>
                </a:prstGeom>
              </p:spPr>
              <p:txBody>
                <a:bodyPr wrap="none" lIns="0" tIns="0" rIns="0" bIns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/>
                  <a:r>
                    <a:rPr lang="fa-IR" sz="1295" dirty="0">
                      <a:solidFill>
                        <a:schemeClr val="bg1"/>
                      </a:solidFill>
                      <a:latin typeface="Calibri" panose="020F0502020204030204" pitchFamily="34" charset="0"/>
                      <a:ea typeface="Times New Roman" panose="02020603050405020304" pitchFamily="18" charset="0"/>
                    </a:rPr>
                    <a:t>۰۲۱-۹۱۳۰۰۰۱۳</a:t>
                  </a:r>
                  <a:endParaRPr lang="fr-FR" sz="1295" dirty="0">
                    <a:solidFill>
                      <a:schemeClr val="bg1"/>
                    </a:solidFill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82" name="Rectangle 81">
                  <a:extLst>
                    <a:ext uri="{FF2B5EF4-FFF2-40B4-BE49-F238E27FC236}">
                      <a16:creationId xmlns:a16="http://schemas.microsoft.com/office/drawing/2014/main" id="{C5DB09A5-5D9B-43F5-B8F3-4FDA6CFCA9E2}"/>
                    </a:ext>
                  </a:extLst>
                </p:cNvPr>
                <p:cNvSpPr/>
                <p:nvPr/>
              </p:nvSpPr>
              <p:spPr>
                <a:xfrm>
                  <a:off x="131551" y="1268724"/>
                  <a:ext cx="1546081" cy="184638"/>
                </a:xfrm>
                <a:prstGeom prst="rect">
                  <a:avLst/>
                </a:prstGeom>
              </p:spPr>
              <p:txBody>
                <a:bodyPr wrap="none" lIns="0" tIns="0" rIns="0" bIns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1295" dirty="0">
                      <a:solidFill>
                        <a:schemeClr val="bg1"/>
                      </a:solidFill>
                      <a:latin typeface="Arial" panose="020B0604020202020204" pitchFamily="34" charset="0"/>
                      <a:ea typeface="Open Sans" panose="020B0606030504020204" pitchFamily="34" charset="0"/>
                      <a:cs typeface="Arial" panose="020B0604020202020204" pitchFamily="34" charset="0"/>
                    </a:rPr>
                    <a:t>info@iranestekhdam.ir</a:t>
                  </a:r>
                  <a:endParaRPr lang="fr-FR" sz="1295" dirty="0">
                    <a:solidFill>
                      <a:schemeClr val="bg1"/>
                    </a:solidFill>
                    <a:latin typeface="Arial" panose="020B0604020202020204" pitchFamily="34" charset="0"/>
                    <a:ea typeface="Open Sans" panose="020B0606030504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3" name="Rectangle 82">
                  <a:extLst>
                    <a:ext uri="{FF2B5EF4-FFF2-40B4-BE49-F238E27FC236}">
                      <a16:creationId xmlns:a16="http://schemas.microsoft.com/office/drawing/2014/main" id="{3E752C57-F862-445C-B468-AD6C3AD839CF}"/>
                    </a:ext>
                  </a:extLst>
                </p:cNvPr>
                <p:cNvSpPr/>
                <p:nvPr/>
              </p:nvSpPr>
              <p:spPr>
                <a:xfrm>
                  <a:off x="99520" y="2144697"/>
                  <a:ext cx="1543525" cy="184638"/>
                </a:xfrm>
                <a:prstGeom prst="rect">
                  <a:avLst/>
                </a:prstGeom>
              </p:spPr>
              <p:txBody>
                <a:bodyPr wrap="none" lIns="0" tIns="0" rIns="0" bIns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1"/>
                  <a:r>
                    <a:rPr lang="en-US" sz="1295" dirty="0">
                      <a:solidFill>
                        <a:schemeClr val="bg1"/>
                      </a:solidFill>
                      <a:latin typeface="Arial" panose="020B0604020202020204" pitchFamily="34" charset="0"/>
                      <a:ea typeface="Open Sans" panose="020B0606030504020204" pitchFamily="34" charset="0"/>
                      <a:cs typeface="Arial" panose="020B0604020202020204" pitchFamily="34" charset="0"/>
                      <a:hlinkClick r:id="rId3">
                        <a:extLst>
                          <a:ext uri="{A12FA001-AC4F-418D-AE19-62706E023703}">
                            <ahyp:hlinkClr xmlns:ahyp="http://schemas.microsoft.com/office/drawing/2018/hyperlinkcolor" val="tx"/>
                          </a:ext>
                        </a:extLst>
                      </a:hlinkClick>
                    </a:rPr>
                    <a:t>Www.iranestekhdam.ir</a:t>
                  </a:r>
                  <a:endParaRPr lang="fr-FR" sz="1295" dirty="0">
                    <a:solidFill>
                      <a:schemeClr val="bg1"/>
                    </a:solidFill>
                    <a:latin typeface="Arial" panose="020B0604020202020204" pitchFamily="34" charset="0"/>
                    <a:ea typeface="Open Sans" panose="020B0606030504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77" name="شكل حر 78">
                <a:extLst>
                  <a:ext uri="{FF2B5EF4-FFF2-40B4-BE49-F238E27FC236}">
                    <a16:creationId xmlns:a16="http://schemas.microsoft.com/office/drawing/2014/main" id="{D0211C2F-809C-4A14-A830-665C8C9315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375785" y="1674426"/>
                <a:ext cx="131694" cy="198858"/>
              </a:xfrm>
              <a:custGeom>
                <a:avLst/>
                <a:gdLst>
                  <a:gd name="connsiteX0" fmla="*/ 1316986 w 2647950"/>
                  <a:gd name="connsiteY0" fmla="*/ 704850 h 3976070"/>
                  <a:gd name="connsiteX1" fmla="*/ 776597 w 2647950"/>
                  <a:gd name="connsiteY1" fmla="*/ 1245239 h 3976070"/>
                  <a:gd name="connsiteX2" fmla="*/ 1316986 w 2647950"/>
                  <a:gd name="connsiteY2" fmla="*/ 1785628 h 3976070"/>
                  <a:gd name="connsiteX3" fmla="*/ 1857375 w 2647950"/>
                  <a:gd name="connsiteY3" fmla="*/ 1245239 h 3976070"/>
                  <a:gd name="connsiteX4" fmla="*/ 1316986 w 2647950"/>
                  <a:gd name="connsiteY4" fmla="*/ 704850 h 3976070"/>
                  <a:gd name="connsiteX5" fmla="*/ 1323975 w 2647950"/>
                  <a:gd name="connsiteY5" fmla="*/ 0 h 3976070"/>
                  <a:gd name="connsiteX6" fmla="*/ 2647950 w 2647950"/>
                  <a:gd name="connsiteY6" fmla="*/ 1323975 h 3976070"/>
                  <a:gd name="connsiteX7" fmla="*/ 2421836 w 2647950"/>
                  <a:gd name="connsiteY7" fmla="*/ 2064222 h 3976070"/>
                  <a:gd name="connsiteX8" fmla="*/ 2358543 w 2647950"/>
                  <a:gd name="connsiteY8" fmla="*/ 2148863 h 3976070"/>
                  <a:gd name="connsiteX9" fmla="*/ 1334733 w 2647950"/>
                  <a:gd name="connsiteY9" fmla="*/ 3976070 h 3976070"/>
                  <a:gd name="connsiteX10" fmla="*/ 273757 w 2647950"/>
                  <a:gd name="connsiteY10" fmla="*/ 2127934 h 3976070"/>
                  <a:gd name="connsiteX11" fmla="*/ 226114 w 2647950"/>
                  <a:gd name="connsiteY11" fmla="*/ 2064222 h 3976070"/>
                  <a:gd name="connsiteX12" fmla="*/ 0 w 2647950"/>
                  <a:gd name="connsiteY12" fmla="*/ 1323975 h 3976070"/>
                  <a:gd name="connsiteX13" fmla="*/ 1323975 w 2647950"/>
                  <a:gd name="connsiteY13" fmla="*/ 0 h 39760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647950" h="3976070">
                    <a:moveTo>
                      <a:pt x="1316986" y="704850"/>
                    </a:moveTo>
                    <a:cubicBezTo>
                      <a:pt x="1018537" y="704850"/>
                      <a:pt x="776597" y="946790"/>
                      <a:pt x="776597" y="1245239"/>
                    </a:cubicBezTo>
                    <a:cubicBezTo>
                      <a:pt x="776597" y="1543688"/>
                      <a:pt x="1018537" y="1785628"/>
                      <a:pt x="1316986" y="1785628"/>
                    </a:cubicBezTo>
                    <a:cubicBezTo>
                      <a:pt x="1615435" y="1785628"/>
                      <a:pt x="1857375" y="1543688"/>
                      <a:pt x="1857375" y="1245239"/>
                    </a:cubicBezTo>
                    <a:cubicBezTo>
                      <a:pt x="1857375" y="946790"/>
                      <a:pt x="1615435" y="704850"/>
                      <a:pt x="1316986" y="704850"/>
                    </a:cubicBezTo>
                    <a:close/>
                    <a:moveTo>
                      <a:pt x="1323975" y="0"/>
                    </a:moveTo>
                    <a:cubicBezTo>
                      <a:pt x="2055186" y="0"/>
                      <a:pt x="2647950" y="592764"/>
                      <a:pt x="2647950" y="1323975"/>
                    </a:cubicBezTo>
                    <a:cubicBezTo>
                      <a:pt x="2647950" y="1598179"/>
                      <a:pt x="2564593" y="1852914"/>
                      <a:pt x="2421836" y="2064222"/>
                    </a:cubicBezTo>
                    <a:lnTo>
                      <a:pt x="2358543" y="2148863"/>
                    </a:lnTo>
                    <a:lnTo>
                      <a:pt x="1334733" y="3976070"/>
                    </a:lnTo>
                    <a:lnTo>
                      <a:pt x="273757" y="2127934"/>
                    </a:lnTo>
                    <a:lnTo>
                      <a:pt x="226114" y="2064222"/>
                    </a:lnTo>
                    <a:cubicBezTo>
                      <a:pt x="83358" y="1852914"/>
                      <a:pt x="0" y="1598179"/>
                      <a:pt x="0" y="1323975"/>
                    </a:cubicBezTo>
                    <a:cubicBezTo>
                      <a:pt x="0" y="592764"/>
                      <a:pt x="592764" y="0"/>
                      <a:pt x="1323975" y="0"/>
                    </a:cubicBezTo>
                    <a:close/>
                  </a:path>
                </a:pathLst>
              </a:custGeom>
              <a:solidFill>
                <a:srgbClr val="29374B"/>
              </a:solidFill>
              <a:ln w="793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8694" tIns="49347" rIns="98694" bIns="49347" numCol="1" spcCol="0" rtlCol="1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1295">
                  <a:solidFill>
                    <a:schemeClr val="bg1"/>
                  </a:solidFill>
                </a:endParaRPr>
              </a:p>
            </p:txBody>
          </p:sp>
          <p:sp>
            <p:nvSpPr>
              <p:cNvPr id="78" name="شكل حر 85">
                <a:extLst>
                  <a:ext uri="{FF2B5EF4-FFF2-40B4-BE49-F238E27FC236}">
                    <a16:creationId xmlns:a16="http://schemas.microsoft.com/office/drawing/2014/main" id="{BF3A5963-221F-47FB-8C68-E966F1A85D4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341479" y="1297480"/>
                <a:ext cx="185933" cy="132573"/>
              </a:xfrm>
              <a:custGeom>
                <a:avLst/>
                <a:gdLst>
                  <a:gd name="connsiteX0" fmla="*/ 3316236 w 8372474"/>
                  <a:gd name="connsiteY0" fmla="*/ 3531540 h 5981701"/>
                  <a:gd name="connsiteX1" fmla="*/ 1307076 w 8372474"/>
                  <a:gd name="connsiteY1" fmla="*/ 5537782 h 5981701"/>
                  <a:gd name="connsiteX2" fmla="*/ 7035211 w 8372474"/>
                  <a:gd name="connsiteY2" fmla="*/ 5534939 h 5981701"/>
                  <a:gd name="connsiteX3" fmla="*/ 5064612 w 8372474"/>
                  <a:gd name="connsiteY3" fmla="*/ 3558654 h 5981701"/>
                  <a:gd name="connsiteX4" fmla="*/ 4317667 w 8372474"/>
                  <a:gd name="connsiteY4" fmla="*/ 4306522 h 5981701"/>
                  <a:gd name="connsiteX5" fmla="*/ 4091217 w 8372474"/>
                  <a:gd name="connsiteY5" fmla="*/ 4308903 h 5981701"/>
                  <a:gd name="connsiteX6" fmla="*/ 7887285 w 8372474"/>
                  <a:gd name="connsiteY6" fmla="*/ 736631 h 5981701"/>
                  <a:gd name="connsiteX7" fmla="*/ 5379748 w 8372474"/>
                  <a:gd name="connsiteY7" fmla="*/ 3243523 h 5981701"/>
                  <a:gd name="connsiteX8" fmla="*/ 7665088 w 8372474"/>
                  <a:gd name="connsiteY8" fmla="*/ 5527516 h 5981701"/>
                  <a:gd name="connsiteX9" fmla="*/ 7884020 w 8372474"/>
                  <a:gd name="connsiteY9" fmla="*/ 5078798 h 5981701"/>
                  <a:gd name="connsiteX10" fmla="*/ 7887285 w 8372474"/>
                  <a:gd name="connsiteY10" fmla="*/ 736631 h 5981701"/>
                  <a:gd name="connsiteX11" fmla="*/ 494711 w 8372474"/>
                  <a:gd name="connsiteY11" fmla="*/ 712818 h 5981701"/>
                  <a:gd name="connsiteX12" fmla="*/ 497974 w 8372474"/>
                  <a:gd name="connsiteY12" fmla="*/ 5054986 h 5981701"/>
                  <a:gd name="connsiteX13" fmla="*/ 716862 w 8372474"/>
                  <a:gd name="connsiteY13" fmla="*/ 5503704 h 5981701"/>
                  <a:gd name="connsiteX14" fmla="*/ 3001739 w 8372474"/>
                  <a:gd name="connsiteY14" fmla="*/ 3219711 h 5981701"/>
                  <a:gd name="connsiteX15" fmla="*/ 881060 w 8372474"/>
                  <a:gd name="connsiteY15" fmla="*/ 472017 h 5981701"/>
                  <a:gd name="connsiteX16" fmla="*/ 4067173 w 8372474"/>
                  <a:gd name="connsiteY16" fmla="*/ 3655748 h 5981701"/>
                  <a:gd name="connsiteX17" fmla="*/ 4212429 w 8372474"/>
                  <a:gd name="connsiteY17" fmla="*/ 3729567 h 5981701"/>
                  <a:gd name="connsiteX18" fmla="*/ 4348161 w 8372474"/>
                  <a:gd name="connsiteY18" fmla="*/ 3641461 h 5981701"/>
                  <a:gd name="connsiteX19" fmla="*/ 7519985 w 8372474"/>
                  <a:gd name="connsiteY19" fmla="*/ 472017 h 5981701"/>
                  <a:gd name="connsiteX20" fmla="*/ 892290 w 8372474"/>
                  <a:gd name="connsiteY20" fmla="*/ 0 h 5981701"/>
                  <a:gd name="connsiteX21" fmla="*/ 7480184 w 8372474"/>
                  <a:gd name="connsiteY21" fmla="*/ 0 h 5981701"/>
                  <a:gd name="connsiteX22" fmla="*/ 8372474 w 8372474"/>
                  <a:gd name="connsiteY22" fmla="*/ 892290 h 5981701"/>
                  <a:gd name="connsiteX23" fmla="*/ 8372474 w 8372474"/>
                  <a:gd name="connsiteY23" fmla="*/ 5089411 h 5981701"/>
                  <a:gd name="connsiteX24" fmla="*/ 7480184 w 8372474"/>
                  <a:gd name="connsiteY24" fmla="*/ 5981701 h 5981701"/>
                  <a:gd name="connsiteX25" fmla="*/ 892290 w 8372474"/>
                  <a:gd name="connsiteY25" fmla="*/ 5981701 h 5981701"/>
                  <a:gd name="connsiteX26" fmla="*/ 0 w 8372474"/>
                  <a:gd name="connsiteY26" fmla="*/ 5089411 h 5981701"/>
                  <a:gd name="connsiteX27" fmla="*/ 0 w 8372474"/>
                  <a:gd name="connsiteY27" fmla="*/ 892290 h 5981701"/>
                  <a:gd name="connsiteX28" fmla="*/ 892290 w 8372474"/>
                  <a:gd name="connsiteY28" fmla="*/ 0 h 5981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8372474" h="5981701">
                    <a:moveTo>
                      <a:pt x="3316236" y="3531540"/>
                    </a:moveTo>
                    <a:lnTo>
                      <a:pt x="1307076" y="5537782"/>
                    </a:lnTo>
                    <a:lnTo>
                      <a:pt x="7035211" y="5534939"/>
                    </a:lnTo>
                    <a:lnTo>
                      <a:pt x="5064612" y="3558654"/>
                    </a:lnTo>
                    <a:lnTo>
                      <a:pt x="4317667" y="4306522"/>
                    </a:lnTo>
                    <a:cubicBezTo>
                      <a:pt x="4246947" y="4383516"/>
                      <a:pt x="4152413" y="4365259"/>
                      <a:pt x="4091217" y="4308903"/>
                    </a:cubicBezTo>
                    <a:close/>
                    <a:moveTo>
                      <a:pt x="7887285" y="736631"/>
                    </a:moveTo>
                    <a:lnTo>
                      <a:pt x="5379748" y="3243523"/>
                    </a:lnTo>
                    <a:lnTo>
                      <a:pt x="7665088" y="5527516"/>
                    </a:lnTo>
                    <a:cubicBezTo>
                      <a:pt x="7783318" y="5489862"/>
                      <a:pt x="7896785" y="5392677"/>
                      <a:pt x="7884020" y="5078798"/>
                    </a:cubicBezTo>
                    <a:cubicBezTo>
                      <a:pt x="7877170" y="3582196"/>
                      <a:pt x="7894135" y="2233232"/>
                      <a:pt x="7887285" y="736631"/>
                    </a:cubicBezTo>
                    <a:close/>
                    <a:moveTo>
                      <a:pt x="494711" y="712818"/>
                    </a:moveTo>
                    <a:cubicBezTo>
                      <a:pt x="487861" y="2209420"/>
                      <a:pt x="504824" y="3558384"/>
                      <a:pt x="497974" y="5054986"/>
                    </a:cubicBezTo>
                    <a:cubicBezTo>
                      <a:pt x="485212" y="5368865"/>
                      <a:pt x="598656" y="5466050"/>
                      <a:pt x="716862" y="5503704"/>
                    </a:cubicBezTo>
                    <a:lnTo>
                      <a:pt x="3001739" y="3219711"/>
                    </a:lnTo>
                    <a:close/>
                    <a:moveTo>
                      <a:pt x="881060" y="472017"/>
                    </a:moveTo>
                    <a:lnTo>
                      <a:pt x="4067173" y="3655748"/>
                    </a:lnTo>
                    <a:cubicBezTo>
                      <a:pt x="4101304" y="3685117"/>
                      <a:pt x="4099716" y="3719248"/>
                      <a:pt x="4212429" y="3729567"/>
                    </a:cubicBezTo>
                    <a:cubicBezTo>
                      <a:pt x="4298154" y="3712104"/>
                      <a:pt x="4312442" y="3685118"/>
                      <a:pt x="4348161" y="3641461"/>
                    </a:cubicBezTo>
                    <a:lnTo>
                      <a:pt x="7519985" y="472017"/>
                    </a:lnTo>
                    <a:close/>
                    <a:moveTo>
                      <a:pt x="892290" y="0"/>
                    </a:moveTo>
                    <a:lnTo>
                      <a:pt x="7480184" y="0"/>
                    </a:lnTo>
                    <a:cubicBezTo>
                      <a:pt x="7972982" y="0"/>
                      <a:pt x="8372474" y="399492"/>
                      <a:pt x="8372474" y="892290"/>
                    </a:cubicBezTo>
                    <a:lnTo>
                      <a:pt x="8372474" y="5089411"/>
                    </a:lnTo>
                    <a:cubicBezTo>
                      <a:pt x="8372474" y="5582209"/>
                      <a:pt x="7972982" y="5981701"/>
                      <a:pt x="7480184" y="5981701"/>
                    </a:cubicBezTo>
                    <a:lnTo>
                      <a:pt x="892290" y="5981701"/>
                    </a:lnTo>
                    <a:cubicBezTo>
                      <a:pt x="399492" y="5981701"/>
                      <a:pt x="0" y="5582209"/>
                      <a:pt x="0" y="5089411"/>
                    </a:cubicBezTo>
                    <a:lnTo>
                      <a:pt x="0" y="892290"/>
                    </a:lnTo>
                    <a:cubicBezTo>
                      <a:pt x="0" y="399492"/>
                      <a:pt x="399492" y="0"/>
                      <a:pt x="892290" y="0"/>
                    </a:cubicBezTo>
                    <a:close/>
                  </a:path>
                </a:pathLst>
              </a:custGeom>
              <a:solidFill>
                <a:srgbClr val="29374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8694" tIns="49347" rIns="98694" bIns="49347" numCol="1" spcCol="0" rtlCol="1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1295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6EB50EDC-80CB-4AEF-9B5D-7BF5E6F71D01}"/>
                  </a:ext>
                </a:extLst>
              </p:cNvPr>
              <p:cNvSpPr/>
              <p:nvPr/>
            </p:nvSpPr>
            <p:spPr>
              <a:xfrm>
                <a:off x="1342588" y="891885"/>
                <a:ext cx="198858" cy="198858"/>
              </a:xfrm>
              <a:custGeom>
                <a:avLst/>
                <a:gdLst>
                  <a:gd name="connsiteX0" fmla="*/ 67377 w 108660"/>
                  <a:gd name="connsiteY0" fmla="*/ 71902 h 115365"/>
                  <a:gd name="connsiteX1" fmla="*/ 70853 w 108660"/>
                  <a:gd name="connsiteY1" fmla="*/ 73629 h 115365"/>
                  <a:gd name="connsiteX2" fmla="*/ 86114 w 108660"/>
                  <a:gd name="connsiteY2" fmla="*/ 100034 h 115365"/>
                  <a:gd name="connsiteX3" fmla="*/ 84836 w 108660"/>
                  <a:gd name="connsiteY3" fmla="*/ 104841 h 115365"/>
                  <a:gd name="connsiteX4" fmla="*/ 76774 w 108660"/>
                  <a:gd name="connsiteY4" fmla="*/ 109523 h 115365"/>
                  <a:gd name="connsiteX5" fmla="*/ 71978 w 108660"/>
                  <a:gd name="connsiteY5" fmla="*/ 108243 h 115365"/>
                  <a:gd name="connsiteX6" fmla="*/ 56717 w 108660"/>
                  <a:gd name="connsiteY6" fmla="*/ 81838 h 115365"/>
                  <a:gd name="connsiteX7" fmla="*/ 57995 w 108660"/>
                  <a:gd name="connsiteY7" fmla="*/ 77031 h 115365"/>
                  <a:gd name="connsiteX8" fmla="*/ 66057 w 108660"/>
                  <a:gd name="connsiteY8" fmla="*/ 72349 h 115365"/>
                  <a:gd name="connsiteX9" fmla="*/ 67377 w 108660"/>
                  <a:gd name="connsiteY9" fmla="*/ 71902 h 115365"/>
                  <a:gd name="connsiteX10" fmla="*/ 90660 w 108660"/>
                  <a:gd name="connsiteY10" fmla="*/ 11963 h 115365"/>
                  <a:gd name="connsiteX11" fmla="*/ 108660 w 108660"/>
                  <a:gd name="connsiteY11" fmla="*/ 29963 h 115365"/>
                  <a:gd name="connsiteX12" fmla="*/ 90660 w 108660"/>
                  <a:gd name="connsiteY12" fmla="*/ 47963 h 115365"/>
                  <a:gd name="connsiteX13" fmla="*/ 72660 w 108660"/>
                  <a:gd name="connsiteY13" fmla="*/ 29963 h 115365"/>
                  <a:gd name="connsiteX14" fmla="*/ 90660 w 108660"/>
                  <a:gd name="connsiteY14" fmla="*/ 11963 h 115365"/>
                  <a:gd name="connsiteX15" fmla="*/ 12883 w 108660"/>
                  <a:gd name="connsiteY15" fmla="*/ 10583 h 115365"/>
                  <a:gd name="connsiteX16" fmla="*/ 28856 w 108660"/>
                  <a:gd name="connsiteY16" fmla="*/ 38492 h 115365"/>
                  <a:gd name="connsiteX17" fmla="*/ 29670 w 108660"/>
                  <a:gd name="connsiteY17" fmla="*/ 68633 h 115365"/>
                  <a:gd name="connsiteX18" fmla="*/ 54537 w 108660"/>
                  <a:gd name="connsiteY18" fmla="*/ 82872 h 115365"/>
                  <a:gd name="connsiteX19" fmla="*/ 70535 w 108660"/>
                  <a:gd name="connsiteY19" fmla="*/ 110710 h 115365"/>
                  <a:gd name="connsiteX20" fmla="*/ 56894 w 108660"/>
                  <a:gd name="connsiteY20" fmla="*/ 115365 h 115365"/>
                  <a:gd name="connsiteX21" fmla="*/ 45294 w 108660"/>
                  <a:gd name="connsiteY21" fmla="*/ 110850 h 115365"/>
                  <a:gd name="connsiteX22" fmla="*/ 20 w 108660"/>
                  <a:gd name="connsiteY22" fmla="*/ 26785 h 115365"/>
                  <a:gd name="connsiteX23" fmla="*/ 3356 w 108660"/>
                  <a:gd name="connsiteY23" fmla="*/ 17711 h 115365"/>
                  <a:gd name="connsiteX24" fmla="*/ 12883 w 108660"/>
                  <a:gd name="connsiteY24" fmla="*/ 10583 h 115365"/>
                  <a:gd name="connsiteX25" fmla="*/ 26146 w 108660"/>
                  <a:gd name="connsiteY25" fmla="*/ 27 h 115365"/>
                  <a:gd name="connsiteX26" fmla="*/ 29622 w 108660"/>
                  <a:gd name="connsiteY26" fmla="*/ 1755 h 115365"/>
                  <a:gd name="connsiteX27" fmla="*/ 44882 w 108660"/>
                  <a:gd name="connsiteY27" fmla="*/ 28160 h 115365"/>
                  <a:gd name="connsiteX28" fmla="*/ 43605 w 108660"/>
                  <a:gd name="connsiteY28" fmla="*/ 32967 h 115365"/>
                  <a:gd name="connsiteX29" fmla="*/ 35542 w 108660"/>
                  <a:gd name="connsiteY29" fmla="*/ 37649 h 115365"/>
                  <a:gd name="connsiteX30" fmla="*/ 30747 w 108660"/>
                  <a:gd name="connsiteY30" fmla="*/ 36368 h 115365"/>
                  <a:gd name="connsiteX31" fmla="*/ 15486 w 108660"/>
                  <a:gd name="connsiteY31" fmla="*/ 9963 h 115365"/>
                  <a:gd name="connsiteX32" fmla="*/ 16764 w 108660"/>
                  <a:gd name="connsiteY32" fmla="*/ 5156 h 115365"/>
                  <a:gd name="connsiteX33" fmla="*/ 24826 w 108660"/>
                  <a:gd name="connsiteY33" fmla="*/ 474 h 115365"/>
                  <a:gd name="connsiteX34" fmla="*/ 26146 w 108660"/>
                  <a:gd name="connsiteY34" fmla="*/ 27 h 1153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108660" h="115365">
                    <a:moveTo>
                      <a:pt x="67377" y="71902"/>
                    </a:moveTo>
                    <a:cubicBezTo>
                      <a:pt x="68734" y="71731"/>
                      <a:pt x="70124" y="72369"/>
                      <a:pt x="70853" y="73629"/>
                    </a:cubicBezTo>
                    <a:lnTo>
                      <a:pt x="86114" y="100034"/>
                    </a:lnTo>
                    <a:cubicBezTo>
                      <a:pt x="87085" y="101715"/>
                      <a:pt x="86513" y="103867"/>
                      <a:pt x="84836" y="104841"/>
                    </a:cubicBezTo>
                    <a:lnTo>
                      <a:pt x="76774" y="109523"/>
                    </a:lnTo>
                    <a:cubicBezTo>
                      <a:pt x="75097" y="110497"/>
                      <a:pt x="72950" y="109924"/>
                      <a:pt x="71978" y="108243"/>
                    </a:cubicBezTo>
                    <a:lnTo>
                      <a:pt x="56717" y="81838"/>
                    </a:lnTo>
                    <a:cubicBezTo>
                      <a:pt x="55746" y="80157"/>
                      <a:pt x="56318" y="78005"/>
                      <a:pt x="57995" y="77031"/>
                    </a:cubicBezTo>
                    <a:lnTo>
                      <a:pt x="66057" y="72349"/>
                    </a:lnTo>
                    <a:cubicBezTo>
                      <a:pt x="66477" y="72106"/>
                      <a:pt x="66925" y="71959"/>
                      <a:pt x="67377" y="71902"/>
                    </a:cubicBezTo>
                    <a:close/>
                    <a:moveTo>
                      <a:pt x="90660" y="11963"/>
                    </a:moveTo>
                    <a:cubicBezTo>
                      <a:pt x="100601" y="11963"/>
                      <a:pt x="108660" y="20022"/>
                      <a:pt x="108660" y="29963"/>
                    </a:cubicBezTo>
                    <a:cubicBezTo>
                      <a:pt x="108660" y="39904"/>
                      <a:pt x="100601" y="47963"/>
                      <a:pt x="90660" y="47963"/>
                    </a:cubicBezTo>
                    <a:cubicBezTo>
                      <a:pt x="80719" y="47963"/>
                      <a:pt x="72660" y="39904"/>
                      <a:pt x="72660" y="29963"/>
                    </a:cubicBezTo>
                    <a:cubicBezTo>
                      <a:pt x="72660" y="20022"/>
                      <a:pt x="80719" y="11963"/>
                      <a:pt x="90660" y="11963"/>
                    </a:cubicBezTo>
                    <a:close/>
                    <a:moveTo>
                      <a:pt x="12883" y="10583"/>
                    </a:moveTo>
                    <a:lnTo>
                      <a:pt x="28856" y="38492"/>
                    </a:lnTo>
                    <a:cubicBezTo>
                      <a:pt x="19525" y="44628"/>
                      <a:pt x="25413" y="61107"/>
                      <a:pt x="29670" y="68633"/>
                    </a:cubicBezTo>
                    <a:cubicBezTo>
                      <a:pt x="34137" y="76158"/>
                      <a:pt x="44638" y="88577"/>
                      <a:pt x="54537" y="82872"/>
                    </a:cubicBezTo>
                    <a:lnTo>
                      <a:pt x="70535" y="110710"/>
                    </a:lnTo>
                    <a:cubicBezTo>
                      <a:pt x="62330" y="115705"/>
                      <a:pt x="59819" y="115213"/>
                      <a:pt x="56894" y="115365"/>
                    </a:cubicBezTo>
                    <a:cubicBezTo>
                      <a:pt x="52780" y="115307"/>
                      <a:pt x="47969" y="112616"/>
                      <a:pt x="45294" y="110850"/>
                    </a:cubicBezTo>
                    <a:cubicBezTo>
                      <a:pt x="32483" y="102989"/>
                      <a:pt x="-936" y="61099"/>
                      <a:pt x="20" y="26785"/>
                    </a:cubicBezTo>
                    <a:cubicBezTo>
                      <a:pt x="137" y="22672"/>
                      <a:pt x="1794" y="19675"/>
                      <a:pt x="3356" y="17711"/>
                    </a:cubicBezTo>
                    <a:cubicBezTo>
                      <a:pt x="5476" y="15116"/>
                      <a:pt x="9518" y="12492"/>
                      <a:pt x="12883" y="10583"/>
                    </a:cubicBezTo>
                    <a:close/>
                    <a:moveTo>
                      <a:pt x="26146" y="27"/>
                    </a:moveTo>
                    <a:cubicBezTo>
                      <a:pt x="27503" y="-144"/>
                      <a:pt x="28893" y="494"/>
                      <a:pt x="29622" y="1755"/>
                    </a:cubicBezTo>
                    <a:lnTo>
                      <a:pt x="44882" y="28160"/>
                    </a:lnTo>
                    <a:cubicBezTo>
                      <a:pt x="45854" y="29841"/>
                      <a:pt x="45282" y="31993"/>
                      <a:pt x="43605" y="32967"/>
                    </a:cubicBezTo>
                    <a:lnTo>
                      <a:pt x="35542" y="37649"/>
                    </a:lnTo>
                    <a:cubicBezTo>
                      <a:pt x="33866" y="38622"/>
                      <a:pt x="31719" y="38049"/>
                      <a:pt x="30747" y="36368"/>
                    </a:cubicBezTo>
                    <a:lnTo>
                      <a:pt x="15486" y="9963"/>
                    </a:lnTo>
                    <a:cubicBezTo>
                      <a:pt x="14515" y="8282"/>
                      <a:pt x="15087" y="6130"/>
                      <a:pt x="16764" y="5156"/>
                    </a:cubicBezTo>
                    <a:lnTo>
                      <a:pt x="24826" y="474"/>
                    </a:lnTo>
                    <a:cubicBezTo>
                      <a:pt x="25245" y="231"/>
                      <a:pt x="25694" y="84"/>
                      <a:pt x="26146" y="27"/>
                    </a:cubicBezTo>
                    <a:close/>
                  </a:path>
                </a:pathLst>
              </a:custGeom>
              <a:solidFill>
                <a:srgbClr val="29374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fr-MA" sz="1295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75" name="شكل حر 62">
              <a:extLst>
                <a:ext uri="{FF2B5EF4-FFF2-40B4-BE49-F238E27FC236}">
                  <a16:creationId xmlns:a16="http://schemas.microsoft.com/office/drawing/2014/main" id="{D618C682-A673-4366-988F-225B36E6D271}"/>
                </a:ext>
              </a:extLst>
            </p:cNvPr>
            <p:cNvSpPr>
              <a:spLocks noChangeAspect="1"/>
            </p:cNvSpPr>
            <p:nvPr/>
          </p:nvSpPr>
          <p:spPr bwMode="auto">
            <a:xfrm flipH="1">
              <a:off x="1336594" y="2133756"/>
              <a:ext cx="201530" cy="198858"/>
            </a:xfrm>
            <a:custGeom>
              <a:avLst/>
              <a:gdLst>
                <a:gd name="connsiteX0" fmla="*/ 359188 w 1477433"/>
                <a:gd name="connsiteY0" fmla="*/ 970868 h 1452491"/>
                <a:gd name="connsiteX1" fmla="*/ 360492 w 1477433"/>
                <a:gd name="connsiteY1" fmla="*/ 978484 h 1452491"/>
                <a:gd name="connsiteX2" fmla="*/ 490553 w 1477433"/>
                <a:gd name="connsiteY2" fmla="*/ 1259435 h 1452491"/>
                <a:gd name="connsiteX3" fmla="*/ 520735 w 1477433"/>
                <a:gd name="connsiteY3" fmla="*/ 1294041 h 1452491"/>
                <a:gd name="connsiteX4" fmla="*/ 448424 w 1477433"/>
                <a:gd name="connsiteY4" fmla="*/ 1262166 h 1452491"/>
                <a:gd name="connsiteX5" fmla="*/ 185253 w 1477433"/>
                <a:gd name="connsiteY5" fmla="*/ 981504 h 1452491"/>
                <a:gd name="connsiteX6" fmla="*/ 181110 w 1477433"/>
                <a:gd name="connsiteY6" fmla="*/ 970868 h 1452491"/>
                <a:gd name="connsiteX7" fmla="*/ 685878 w 1477433"/>
                <a:gd name="connsiteY7" fmla="*/ 970868 h 1452491"/>
                <a:gd name="connsiteX8" fmla="*/ 685878 w 1477433"/>
                <a:gd name="connsiteY8" fmla="*/ 1328926 h 1452491"/>
                <a:gd name="connsiteX9" fmla="*/ 638058 w 1477433"/>
                <a:gd name="connsiteY9" fmla="*/ 1285671 h 1452491"/>
                <a:gd name="connsiteX10" fmla="*/ 467183 w 1477433"/>
                <a:gd name="connsiteY10" fmla="*/ 973985 h 1452491"/>
                <a:gd name="connsiteX11" fmla="*/ 466594 w 1477433"/>
                <a:gd name="connsiteY11" fmla="*/ 970868 h 1452491"/>
                <a:gd name="connsiteX12" fmla="*/ 1002381 w 1477433"/>
                <a:gd name="connsiteY12" fmla="*/ 970868 h 1452491"/>
                <a:gd name="connsiteX13" fmla="*/ 984353 w 1477433"/>
                <a:gd name="connsiteY13" fmla="*/ 1048524 h 1452491"/>
                <a:gd name="connsiteX14" fmla="*/ 858010 w 1477433"/>
                <a:gd name="connsiteY14" fmla="*/ 1285671 h 1452491"/>
                <a:gd name="connsiteX15" fmla="*/ 809510 w 1477433"/>
                <a:gd name="connsiteY15" fmla="*/ 1337430 h 1452491"/>
                <a:gd name="connsiteX16" fmla="*/ 803387 w 1477433"/>
                <a:gd name="connsiteY16" fmla="*/ 1338858 h 1452491"/>
                <a:gd name="connsiteX17" fmla="*/ 790534 w 1477433"/>
                <a:gd name="connsiteY17" fmla="*/ 1341003 h 1452491"/>
                <a:gd name="connsiteX18" fmla="*/ 790534 w 1477433"/>
                <a:gd name="connsiteY18" fmla="*/ 970868 h 1452491"/>
                <a:gd name="connsiteX19" fmla="*/ 1298864 w 1477433"/>
                <a:gd name="connsiteY19" fmla="*/ 970868 h 1452491"/>
                <a:gd name="connsiteX20" fmla="*/ 1289246 w 1477433"/>
                <a:gd name="connsiteY20" fmla="*/ 993620 h 1452491"/>
                <a:gd name="connsiteX21" fmla="*/ 975561 w 1477433"/>
                <a:gd name="connsiteY21" fmla="*/ 1284032 h 1452491"/>
                <a:gd name="connsiteX22" fmla="*/ 960431 w 1477433"/>
                <a:gd name="connsiteY22" fmla="*/ 1290007 h 1452491"/>
                <a:gd name="connsiteX23" fmla="*/ 983030 w 1477433"/>
                <a:gd name="connsiteY23" fmla="*/ 1259435 h 1452491"/>
                <a:gd name="connsiteX24" fmla="*/ 1093266 w 1477433"/>
                <a:gd name="connsiteY24" fmla="*/ 978484 h 1452491"/>
                <a:gd name="connsiteX25" fmla="*/ 1094516 w 1477433"/>
                <a:gd name="connsiteY25" fmla="*/ 970868 h 1452491"/>
                <a:gd name="connsiteX26" fmla="*/ 335094 w 1477433"/>
                <a:gd name="connsiteY26" fmla="*/ 594409 h 1452491"/>
                <a:gd name="connsiteX27" fmla="*/ 333931 w 1477433"/>
                <a:gd name="connsiteY27" fmla="*/ 602627 h 1452491"/>
                <a:gd name="connsiteX28" fmla="*/ 328262 w 1477433"/>
                <a:gd name="connsiteY28" fmla="*/ 701606 h 1452491"/>
                <a:gd name="connsiteX29" fmla="*/ 336293 w 1477433"/>
                <a:gd name="connsiteY29" fmla="*/ 837085 h 1452491"/>
                <a:gd name="connsiteX30" fmla="*/ 341365 w 1477433"/>
                <a:gd name="connsiteY30" fmla="*/ 866719 h 1452491"/>
                <a:gd name="connsiteX31" fmla="*/ 145665 w 1477433"/>
                <a:gd name="connsiteY31" fmla="*/ 866719 h 1452491"/>
                <a:gd name="connsiteX32" fmla="*/ 134094 w 1477433"/>
                <a:gd name="connsiteY32" fmla="*/ 822480 h 1452491"/>
                <a:gd name="connsiteX33" fmla="*/ 119096 w 1477433"/>
                <a:gd name="connsiteY33" fmla="*/ 714849 h 1452491"/>
                <a:gd name="connsiteX34" fmla="*/ 133122 w 1477433"/>
                <a:gd name="connsiteY34" fmla="*/ 617955 h 1452491"/>
                <a:gd name="connsiteX35" fmla="*/ 139572 w 1477433"/>
                <a:gd name="connsiteY35" fmla="*/ 594409 h 1452491"/>
                <a:gd name="connsiteX36" fmla="*/ 685878 w 1477433"/>
                <a:gd name="connsiteY36" fmla="*/ 594409 h 1452491"/>
                <a:gd name="connsiteX37" fmla="*/ 685878 w 1477433"/>
                <a:gd name="connsiteY37" fmla="*/ 866719 h 1452491"/>
                <a:gd name="connsiteX38" fmla="*/ 449065 w 1477433"/>
                <a:gd name="connsiteY38" fmla="*/ 866719 h 1452491"/>
                <a:gd name="connsiteX39" fmla="*/ 442217 w 1477433"/>
                <a:gd name="connsiteY39" fmla="*/ 799730 h 1452491"/>
                <a:gd name="connsiteX40" fmla="*/ 439091 w 1477433"/>
                <a:gd name="connsiteY40" fmla="*/ 698049 h 1452491"/>
                <a:gd name="connsiteX41" fmla="*/ 446806 w 1477433"/>
                <a:gd name="connsiteY41" fmla="*/ 594651 h 1452491"/>
                <a:gd name="connsiteX42" fmla="*/ 446848 w 1477433"/>
                <a:gd name="connsiteY42" fmla="*/ 594409 h 1452491"/>
                <a:gd name="connsiteX43" fmla="*/ 1019572 w 1477433"/>
                <a:gd name="connsiteY43" fmla="*/ 594409 h 1452491"/>
                <a:gd name="connsiteX44" fmla="*/ 1022035 w 1477433"/>
                <a:gd name="connsiteY44" fmla="*/ 614418 h 1452491"/>
                <a:gd name="connsiteX45" fmla="*/ 1026647 w 1477433"/>
                <a:gd name="connsiteY45" fmla="*/ 698049 h 1452491"/>
                <a:gd name="connsiteX46" fmla="*/ 1021938 w 1477433"/>
                <a:gd name="connsiteY46" fmla="*/ 831346 h 1452491"/>
                <a:gd name="connsiteX47" fmla="*/ 1017638 w 1477433"/>
                <a:gd name="connsiteY47" fmla="*/ 866719 h 1452491"/>
                <a:gd name="connsiteX48" fmla="*/ 790534 w 1477433"/>
                <a:gd name="connsiteY48" fmla="*/ 866719 h 1452491"/>
                <a:gd name="connsiteX49" fmla="*/ 790534 w 1477433"/>
                <a:gd name="connsiteY49" fmla="*/ 594409 h 1452491"/>
                <a:gd name="connsiteX50" fmla="*/ 1333877 w 1477433"/>
                <a:gd name="connsiteY50" fmla="*/ 594409 h 1452491"/>
                <a:gd name="connsiteX51" fmla="*/ 1343339 w 1477433"/>
                <a:gd name="connsiteY51" fmla="*/ 630011 h 1452491"/>
                <a:gd name="connsiteX52" fmla="*/ 1358337 w 1477433"/>
                <a:gd name="connsiteY52" fmla="*/ 737642 h 1452491"/>
                <a:gd name="connsiteX53" fmla="*/ 1344311 w 1477433"/>
                <a:gd name="connsiteY53" fmla="*/ 834536 h 1452491"/>
                <a:gd name="connsiteX54" fmla="*/ 1335351 w 1477433"/>
                <a:gd name="connsiteY54" fmla="*/ 866719 h 1452491"/>
                <a:gd name="connsiteX55" fmla="*/ 1109912 w 1477433"/>
                <a:gd name="connsiteY55" fmla="*/ 866719 h 1452491"/>
                <a:gd name="connsiteX56" fmla="*/ 1120582 w 1477433"/>
                <a:gd name="connsiteY56" fmla="*/ 701606 h 1452491"/>
                <a:gd name="connsiteX57" fmla="*/ 1117221 w 1477433"/>
                <a:gd name="connsiteY57" fmla="*/ 621477 h 1452491"/>
                <a:gd name="connsiteX58" fmla="*/ 1114572 w 1477433"/>
                <a:gd name="connsiteY58" fmla="*/ 594409 h 1452491"/>
                <a:gd name="connsiteX59" fmla="*/ 515400 w 1477433"/>
                <a:gd name="connsiteY59" fmla="*/ 164829 h 1452491"/>
                <a:gd name="connsiteX60" fmla="*/ 505391 w 1477433"/>
                <a:gd name="connsiteY60" fmla="*/ 175684 h 1452491"/>
                <a:gd name="connsiteX61" fmla="*/ 364412 w 1477433"/>
                <a:gd name="connsiteY61" fmla="*/ 438014 h 1452491"/>
                <a:gd name="connsiteX62" fmla="*/ 352145 w 1477433"/>
                <a:gd name="connsiteY62" fmla="*/ 490260 h 1452491"/>
                <a:gd name="connsiteX63" fmla="*/ 174602 w 1477433"/>
                <a:gd name="connsiteY63" fmla="*/ 490260 h 1452491"/>
                <a:gd name="connsiteX64" fmla="*/ 183559 w 1477433"/>
                <a:gd name="connsiteY64" fmla="*/ 468287 h 1452491"/>
                <a:gd name="connsiteX65" fmla="*/ 445170 w 1477433"/>
                <a:gd name="connsiteY65" fmla="*/ 196676 h 1452491"/>
                <a:gd name="connsiteX66" fmla="*/ 955189 w 1477433"/>
                <a:gd name="connsiteY66" fmla="*/ 156152 h 1452491"/>
                <a:gd name="connsiteX67" fmla="*/ 972101 w 1477433"/>
                <a:gd name="connsiteY67" fmla="*/ 162544 h 1452491"/>
                <a:gd name="connsiteX68" fmla="*/ 1287505 w 1477433"/>
                <a:gd name="connsiteY68" fmla="*/ 461051 h 1452491"/>
                <a:gd name="connsiteX69" fmla="*/ 1299306 w 1477433"/>
                <a:gd name="connsiteY69" fmla="*/ 490260 h 1452491"/>
                <a:gd name="connsiteX70" fmla="*/ 1098994 w 1477433"/>
                <a:gd name="connsiteY70" fmla="*/ 490260 h 1452491"/>
                <a:gd name="connsiteX71" fmla="*/ 1086370 w 1477433"/>
                <a:gd name="connsiteY71" fmla="*/ 423770 h 1452491"/>
                <a:gd name="connsiteX72" fmla="*/ 970454 w 1477433"/>
                <a:gd name="connsiteY72" fmla="*/ 175684 h 1452491"/>
                <a:gd name="connsiteX73" fmla="*/ 685878 w 1477433"/>
                <a:gd name="connsiteY73" fmla="*/ 126507 h 1452491"/>
                <a:gd name="connsiteX74" fmla="*/ 685878 w 1477433"/>
                <a:gd name="connsiteY74" fmla="*/ 490260 h 1452491"/>
                <a:gd name="connsiteX75" fmla="*/ 466559 w 1477433"/>
                <a:gd name="connsiteY75" fmla="*/ 490260 h 1452491"/>
                <a:gd name="connsiteX76" fmla="*/ 486500 w 1477433"/>
                <a:gd name="connsiteY76" fmla="*/ 420671 h 1452491"/>
                <a:gd name="connsiteX77" fmla="*/ 661418 w 1477433"/>
                <a:gd name="connsiteY77" fmla="*/ 147172 h 1452491"/>
                <a:gd name="connsiteX78" fmla="*/ 790534 w 1477433"/>
                <a:gd name="connsiteY78" fmla="*/ 110272 h 1452491"/>
                <a:gd name="connsiteX79" fmla="*/ 799436 w 1477433"/>
                <a:gd name="connsiteY79" fmla="*/ 111456 h 1452491"/>
                <a:gd name="connsiteX80" fmla="*/ 803137 w 1477433"/>
                <a:gd name="connsiteY80" fmla="*/ 112212 h 1452491"/>
                <a:gd name="connsiteX81" fmla="*/ 838210 w 1477433"/>
                <a:gd name="connsiteY81" fmla="*/ 147172 h 1452491"/>
                <a:gd name="connsiteX82" fmla="*/ 981874 w 1477433"/>
                <a:gd name="connsiteY82" fmla="*/ 405529 h 1452491"/>
                <a:gd name="connsiteX83" fmla="*/ 1001543 w 1477433"/>
                <a:gd name="connsiteY83" fmla="*/ 490260 h 1452491"/>
                <a:gd name="connsiteX84" fmla="*/ 790534 w 1477433"/>
                <a:gd name="connsiteY84" fmla="*/ 490260 h 1452491"/>
                <a:gd name="connsiteX85" fmla="*/ 736675 w 1477433"/>
                <a:gd name="connsiteY85" fmla="*/ 0 h 1452491"/>
                <a:gd name="connsiteX86" fmla="*/ 6248 w 1477433"/>
                <a:gd name="connsiteY86" fmla="*/ 635366 h 1452491"/>
                <a:gd name="connsiteX87" fmla="*/ 415 w 1477433"/>
                <a:gd name="connsiteY87" fmla="*/ 713798 h 1452491"/>
                <a:gd name="connsiteX88" fmla="*/ 0 w 1477433"/>
                <a:gd name="connsiteY88" fmla="*/ 713798 h 1452491"/>
                <a:gd name="connsiteX89" fmla="*/ 242 w 1477433"/>
                <a:gd name="connsiteY89" fmla="*/ 716133 h 1452491"/>
                <a:gd name="connsiteX90" fmla="*/ 0 w 1477433"/>
                <a:gd name="connsiteY90" fmla="*/ 719388 h 1452491"/>
                <a:gd name="connsiteX91" fmla="*/ 579 w 1477433"/>
                <a:gd name="connsiteY91" fmla="*/ 719388 h 1452491"/>
                <a:gd name="connsiteX92" fmla="*/ 9659 w 1477433"/>
                <a:gd name="connsiteY92" fmla="*/ 806983 h 1452491"/>
                <a:gd name="connsiteX93" fmla="*/ 740759 w 1477433"/>
                <a:gd name="connsiteY93" fmla="*/ 1452491 h 1452491"/>
                <a:gd name="connsiteX94" fmla="*/ 1471185 w 1477433"/>
                <a:gd name="connsiteY94" fmla="*/ 817125 h 1452491"/>
                <a:gd name="connsiteX95" fmla="*/ 1477018 w 1477433"/>
                <a:gd name="connsiteY95" fmla="*/ 738693 h 1452491"/>
                <a:gd name="connsiteX96" fmla="*/ 1477433 w 1477433"/>
                <a:gd name="connsiteY96" fmla="*/ 738693 h 1452491"/>
                <a:gd name="connsiteX97" fmla="*/ 1477191 w 1477433"/>
                <a:gd name="connsiteY97" fmla="*/ 736358 h 1452491"/>
                <a:gd name="connsiteX98" fmla="*/ 1477433 w 1477433"/>
                <a:gd name="connsiteY98" fmla="*/ 733104 h 1452491"/>
                <a:gd name="connsiteX99" fmla="*/ 1476854 w 1477433"/>
                <a:gd name="connsiteY99" fmla="*/ 733104 h 1452491"/>
                <a:gd name="connsiteX100" fmla="*/ 1467774 w 1477433"/>
                <a:gd name="connsiteY100" fmla="*/ 645508 h 1452491"/>
                <a:gd name="connsiteX101" fmla="*/ 736675 w 1477433"/>
                <a:gd name="connsiteY101" fmla="*/ 0 h 1452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1477433" h="1452491">
                  <a:moveTo>
                    <a:pt x="359188" y="970868"/>
                  </a:moveTo>
                  <a:lnTo>
                    <a:pt x="360492" y="978484"/>
                  </a:lnTo>
                  <a:cubicBezTo>
                    <a:pt x="383856" y="1073635"/>
                    <a:pt x="423525" y="1169464"/>
                    <a:pt x="490553" y="1259435"/>
                  </a:cubicBezTo>
                  <a:lnTo>
                    <a:pt x="520735" y="1294041"/>
                  </a:lnTo>
                  <a:lnTo>
                    <a:pt x="448424" y="1262166"/>
                  </a:lnTo>
                  <a:cubicBezTo>
                    <a:pt x="350471" y="1208613"/>
                    <a:pt x="249852" y="1121886"/>
                    <a:pt x="185253" y="981504"/>
                  </a:cubicBezTo>
                  <a:lnTo>
                    <a:pt x="181110" y="970868"/>
                  </a:lnTo>
                  <a:close/>
                  <a:moveTo>
                    <a:pt x="685878" y="970868"/>
                  </a:moveTo>
                  <a:lnTo>
                    <a:pt x="685878" y="1328926"/>
                  </a:lnTo>
                  <a:lnTo>
                    <a:pt x="638058" y="1285671"/>
                  </a:lnTo>
                  <a:cubicBezTo>
                    <a:pt x="555420" y="1201740"/>
                    <a:pt x="498358" y="1104664"/>
                    <a:pt x="467183" y="973985"/>
                  </a:cubicBezTo>
                  <a:lnTo>
                    <a:pt x="466594" y="970868"/>
                  </a:lnTo>
                  <a:close/>
                  <a:moveTo>
                    <a:pt x="1002381" y="970868"/>
                  </a:moveTo>
                  <a:lnTo>
                    <a:pt x="984353" y="1048524"/>
                  </a:lnTo>
                  <a:cubicBezTo>
                    <a:pt x="956202" y="1142969"/>
                    <a:pt x="914043" y="1218526"/>
                    <a:pt x="858010" y="1285671"/>
                  </a:cubicBezTo>
                  <a:lnTo>
                    <a:pt x="809510" y="1337430"/>
                  </a:lnTo>
                  <a:lnTo>
                    <a:pt x="803387" y="1338858"/>
                  </a:lnTo>
                  <a:lnTo>
                    <a:pt x="790534" y="1341003"/>
                  </a:lnTo>
                  <a:lnTo>
                    <a:pt x="790534" y="970868"/>
                  </a:lnTo>
                  <a:close/>
                  <a:moveTo>
                    <a:pt x="1298864" y="970868"/>
                  </a:moveTo>
                  <a:lnTo>
                    <a:pt x="1289246" y="993620"/>
                  </a:lnTo>
                  <a:cubicBezTo>
                    <a:pt x="1212336" y="1146756"/>
                    <a:pt x="1087012" y="1234269"/>
                    <a:pt x="975561" y="1284032"/>
                  </a:cubicBezTo>
                  <a:lnTo>
                    <a:pt x="960431" y="1290007"/>
                  </a:lnTo>
                  <a:lnTo>
                    <a:pt x="983030" y="1259435"/>
                  </a:lnTo>
                  <a:cubicBezTo>
                    <a:pt x="1039841" y="1169464"/>
                    <a:pt x="1073463" y="1073635"/>
                    <a:pt x="1093266" y="978484"/>
                  </a:cubicBezTo>
                  <a:lnTo>
                    <a:pt x="1094516" y="970868"/>
                  </a:lnTo>
                  <a:close/>
                  <a:moveTo>
                    <a:pt x="335094" y="594409"/>
                  </a:moveTo>
                  <a:lnTo>
                    <a:pt x="333931" y="602627"/>
                  </a:lnTo>
                  <a:cubicBezTo>
                    <a:pt x="330867" y="633659"/>
                    <a:pt x="328921" y="666598"/>
                    <a:pt x="328262" y="701606"/>
                  </a:cubicBezTo>
                  <a:cubicBezTo>
                    <a:pt x="329166" y="745234"/>
                    <a:pt x="331382" y="790666"/>
                    <a:pt x="336293" y="837085"/>
                  </a:cubicBezTo>
                  <a:lnTo>
                    <a:pt x="341365" y="866719"/>
                  </a:lnTo>
                  <a:lnTo>
                    <a:pt x="145665" y="866719"/>
                  </a:lnTo>
                  <a:lnTo>
                    <a:pt x="134094" y="822480"/>
                  </a:lnTo>
                  <a:lnTo>
                    <a:pt x="119096" y="714849"/>
                  </a:lnTo>
                  <a:lnTo>
                    <a:pt x="133122" y="617955"/>
                  </a:lnTo>
                  <a:lnTo>
                    <a:pt x="139572" y="594409"/>
                  </a:lnTo>
                  <a:close/>
                  <a:moveTo>
                    <a:pt x="685878" y="594409"/>
                  </a:moveTo>
                  <a:lnTo>
                    <a:pt x="685878" y="866719"/>
                  </a:lnTo>
                  <a:lnTo>
                    <a:pt x="449065" y="866719"/>
                  </a:lnTo>
                  <a:lnTo>
                    <a:pt x="442217" y="799730"/>
                  </a:lnTo>
                  <a:cubicBezTo>
                    <a:pt x="440134" y="767562"/>
                    <a:pt x="439091" y="733723"/>
                    <a:pt x="439091" y="698049"/>
                  </a:cubicBezTo>
                  <a:cubicBezTo>
                    <a:pt x="440079" y="661653"/>
                    <a:pt x="442729" y="627223"/>
                    <a:pt x="446806" y="594651"/>
                  </a:cubicBezTo>
                  <a:lnTo>
                    <a:pt x="446848" y="594409"/>
                  </a:lnTo>
                  <a:close/>
                  <a:moveTo>
                    <a:pt x="1019572" y="594409"/>
                  </a:moveTo>
                  <a:lnTo>
                    <a:pt x="1022035" y="614418"/>
                  </a:lnTo>
                  <a:cubicBezTo>
                    <a:pt x="1024406" y="641073"/>
                    <a:pt x="1025977" y="668932"/>
                    <a:pt x="1026647" y="698049"/>
                  </a:cubicBezTo>
                  <a:cubicBezTo>
                    <a:pt x="1026647" y="745615"/>
                    <a:pt x="1025076" y="789918"/>
                    <a:pt x="1021938" y="831346"/>
                  </a:cubicBezTo>
                  <a:lnTo>
                    <a:pt x="1017638" y="866719"/>
                  </a:lnTo>
                  <a:lnTo>
                    <a:pt x="790534" y="866719"/>
                  </a:lnTo>
                  <a:lnTo>
                    <a:pt x="790534" y="594409"/>
                  </a:lnTo>
                  <a:close/>
                  <a:moveTo>
                    <a:pt x="1333877" y="594409"/>
                  </a:moveTo>
                  <a:lnTo>
                    <a:pt x="1343339" y="630011"/>
                  </a:lnTo>
                  <a:lnTo>
                    <a:pt x="1358337" y="737642"/>
                  </a:lnTo>
                  <a:lnTo>
                    <a:pt x="1344311" y="834536"/>
                  </a:lnTo>
                  <a:lnTo>
                    <a:pt x="1335351" y="866719"/>
                  </a:lnTo>
                  <a:lnTo>
                    <a:pt x="1109912" y="866719"/>
                  </a:lnTo>
                  <a:lnTo>
                    <a:pt x="1120582" y="701606"/>
                  </a:lnTo>
                  <a:cubicBezTo>
                    <a:pt x="1120136" y="673600"/>
                    <a:pt x="1118991" y="646918"/>
                    <a:pt x="1117221" y="621477"/>
                  </a:cubicBezTo>
                  <a:lnTo>
                    <a:pt x="1114572" y="594409"/>
                  </a:lnTo>
                  <a:close/>
                  <a:moveTo>
                    <a:pt x="515400" y="164829"/>
                  </a:moveTo>
                  <a:lnTo>
                    <a:pt x="505391" y="175684"/>
                  </a:lnTo>
                  <a:cubicBezTo>
                    <a:pt x="452742" y="237043"/>
                    <a:pt x="398772" y="317744"/>
                    <a:pt x="364412" y="438014"/>
                  </a:cubicBezTo>
                  <a:lnTo>
                    <a:pt x="352145" y="490260"/>
                  </a:lnTo>
                  <a:lnTo>
                    <a:pt x="174602" y="490260"/>
                  </a:lnTo>
                  <a:lnTo>
                    <a:pt x="183559" y="468287"/>
                  </a:lnTo>
                  <a:cubicBezTo>
                    <a:pt x="247488" y="335326"/>
                    <a:pt x="347594" y="250562"/>
                    <a:pt x="445170" y="196676"/>
                  </a:cubicBezTo>
                  <a:close/>
                  <a:moveTo>
                    <a:pt x="955189" y="156152"/>
                  </a:moveTo>
                  <a:lnTo>
                    <a:pt x="972101" y="162544"/>
                  </a:lnTo>
                  <a:cubicBezTo>
                    <a:pt x="1083932" y="211005"/>
                    <a:pt x="1209819" y="299522"/>
                    <a:pt x="1287505" y="461051"/>
                  </a:cubicBezTo>
                  <a:lnTo>
                    <a:pt x="1299306" y="490260"/>
                  </a:lnTo>
                  <a:lnTo>
                    <a:pt x="1098994" y="490260"/>
                  </a:lnTo>
                  <a:lnTo>
                    <a:pt x="1086370" y="423770"/>
                  </a:lnTo>
                  <a:cubicBezTo>
                    <a:pt x="1057163" y="311319"/>
                    <a:pt x="1013292" y="234589"/>
                    <a:pt x="970454" y="175684"/>
                  </a:cubicBezTo>
                  <a:close/>
                  <a:moveTo>
                    <a:pt x="685878" y="126507"/>
                  </a:moveTo>
                  <a:lnTo>
                    <a:pt x="685878" y="490260"/>
                  </a:lnTo>
                  <a:lnTo>
                    <a:pt x="466559" y="490260"/>
                  </a:lnTo>
                  <a:lnTo>
                    <a:pt x="486500" y="420671"/>
                  </a:lnTo>
                  <a:cubicBezTo>
                    <a:pt x="530707" y="292848"/>
                    <a:pt x="598814" y="206144"/>
                    <a:pt x="661418" y="147172"/>
                  </a:cubicBezTo>
                  <a:close/>
                  <a:moveTo>
                    <a:pt x="790534" y="110272"/>
                  </a:moveTo>
                  <a:lnTo>
                    <a:pt x="799436" y="111456"/>
                  </a:lnTo>
                  <a:lnTo>
                    <a:pt x="803137" y="112212"/>
                  </a:lnTo>
                  <a:lnTo>
                    <a:pt x="838210" y="147172"/>
                  </a:lnTo>
                  <a:cubicBezTo>
                    <a:pt x="889149" y="203785"/>
                    <a:pt x="944387" y="285956"/>
                    <a:pt x="981874" y="405529"/>
                  </a:cubicBezTo>
                  <a:lnTo>
                    <a:pt x="1001543" y="490260"/>
                  </a:lnTo>
                  <a:lnTo>
                    <a:pt x="790534" y="490260"/>
                  </a:lnTo>
                  <a:close/>
                  <a:moveTo>
                    <a:pt x="736675" y="0"/>
                  </a:moveTo>
                  <a:cubicBezTo>
                    <a:pt x="413135" y="-476"/>
                    <a:pt x="58187" y="227220"/>
                    <a:pt x="6248" y="635366"/>
                  </a:cubicBezTo>
                  <a:lnTo>
                    <a:pt x="415" y="713798"/>
                  </a:lnTo>
                  <a:lnTo>
                    <a:pt x="0" y="713798"/>
                  </a:lnTo>
                  <a:lnTo>
                    <a:pt x="242" y="716133"/>
                  </a:lnTo>
                  <a:lnTo>
                    <a:pt x="0" y="719388"/>
                  </a:lnTo>
                  <a:lnTo>
                    <a:pt x="579" y="719388"/>
                  </a:lnTo>
                  <a:lnTo>
                    <a:pt x="9659" y="806983"/>
                  </a:lnTo>
                  <a:cubicBezTo>
                    <a:pt x="76629" y="1255962"/>
                    <a:pt x="417220" y="1452015"/>
                    <a:pt x="740759" y="1452491"/>
                  </a:cubicBezTo>
                  <a:cubicBezTo>
                    <a:pt x="1064298" y="1452967"/>
                    <a:pt x="1419246" y="1225271"/>
                    <a:pt x="1471185" y="817125"/>
                  </a:cubicBezTo>
                  <a:lnTo>
                    <a:pt x="1477018" y="738693"/>
                  </a:lnTo>
                  <a:lnTo>
                    <a:pt x="1477433" y="738693"/>
                  </a:lnTo>
                  <a:lnTo>
                    <a:pt x="1477191" y="736358"/>
                  </a:lnTo>
                  <a:lnTo>
                    <a:pt x="1477433" y="733104"/>
                  </a:lnTo>
                  <a:lnTo>
                    <a:pt x="1476854" y="733104"/>
                  </a:lnTo>
                  <a:lnTo>
                    <a:pt x="1467774" y="645508"/>
                  </a:lnTo>
                  <a:cubicBezTo>
                    <a:pt x="1400804" y="196529"/>
                    <a:pt x="1060214" y="476"/>
                    <a:pt x="736675" y="0"/>
                  </a:cubicBezTo>
                  <a:close/>
                </a:path>
              </a:pathLst>
            </a:custGeom>
            <a:solidFill>
              <a:srgbClr val="29374B"/>
            </a:solidFill>
            <a:ln w="9525">
              <a:noFill/>
              <a:round/>
              <a:headEnd/>
              <a:tailEnd/>
            </a:ln>
          </p:spPr>
          <p:txBody>
            <a:bodyPr rot="0" vert="horz" wrap="square" lIns="98694" tIns="49347" rIns="98694" bIns="49347" anchor="t" anchorCtr="0" upright="1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MA" sz="1295" dirty="0">
                <a:solidFill>
                  <a:schemeClr val="bg1"/>
                </a:solidFill>
              </a:endParaRPr>
            </a:p>
          </p:txBody>
        </p: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EE2F6CE3-33F2-4C6B-A384-6B3676BEE933}"/>
              </a:ext>
            </a:extLst>
          </p:cNvPr>
          <p:cNvSpPr/>
          <p:nvPr/>
        </p:nvSpPr>
        <p:spPr>
          <a:xfrm>
            <a:off x="5190515" y="4625103"/>
            <a:ext cx="2292837" cy="349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738"/>
              </a:spcAft>
              <a:buSzPct val="150000"/>
            </a:pPr>
            <a:r>
              <a:rPr lang="fa-IR" sz="1800" b="1" dirty="0">
                <a:solidFill>
                  <a:srgbClr val="29374B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مهارت های تخصصی</a:t>
            </a:r>
            <a:endParaRPr lang="fr-FR" sz="1800" b="1" dirty="0">
              <a:solidFill>
                <a:srgbClr val="29374B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595211C8-DEFE-4B17-A978-EE2D2D0BE2F7}"/>
              </a:ext>
            </a:extLst>
          </p:cNvPr>
          <p:cNvSpPr/>
          <p:nvPr/>
        </p:nvSpPr>
        <p:spPr>
          <a:xfrm>
            <a:off x="5177145" y="6702673"/>
            <a:ext cx="2293394" cy="349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tabLst>
                <a:tab pos="1932703" algn="l"/>
              </a:tabLst>
            </a:pPr>
            <a:r>
              <a:rPr lang="fa-IR" sz="1800" b="1" dirty="0">
                <a:solidFill>
                  <a:srgbClr val="29374B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مهارت های زبانی</a:t>
            </a:r>
            <a:endParaRPr lang="fr-FR" sz="1800" b="1" dirty="0">
              <a:solidFill>
                <a:srgbClr val="29374B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761B49B9-14B3-4D4A-B0F4-1748E6D0C647}"/>
              </a:ext>
            </a:extLst>
          </p:cNvPr>
          <p:cNvSpPr/>
          <p:nvPr/>
        </p:nvSpPr>
        <p:spPr>
          <a:xfrm>
            <a:off x="5210383" y="8190847"/>
            <a:ext cx="2292836" cy="349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8697" algn="r" rtl="1">
              <a:lnSpc>
                <a:spcPct val="107000"/>
              </a:lnSpc>
              <a:spcAft>
                <a:spcPts val="738"/>
              </a:spcAft>
            </a:pPr>
            <a:r>
              <a:rPr lang="fa-IR" sz="1800" b="1" dirty="0">
                <a:solidFill>
                  <a:srgbClr val="29374B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علایق</a:t>
            </a:r>
            <a:endParaRPr lang="fr-FR" sz="1800" b="1" dirty="0">
              <a:solidFill>
                <a:srgbClr val="29374B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1" name="Table 110">
            <a:extLst>
              <a:ext uri="{FF2B5EF4-FFF2-40B4-BE49-F238E27FC236}">
                <a16:creationId xmlns:a16="http://schemas.microsoft.com/office/drawing/2014/main" id="{D3A9C46E-CFE7-4A7A-BC18-BCF47A5A74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268647"/>
              </p:ext>
            </p:extLst>
          </p:nvPr>
        </p:nvGraphicFramePr>
        <p:xfrm>
          <a:off x="4971534" y="8644462"/>
          <a:ext cx="2245243" cy="116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5243">
                  <a:extLst>
                    <a:ext uri="{9D8B030D-6E8A-4147-A177-3AD203B41FA5}">
                      <a16:colId xmlns:a16="http://schemas.microsoft.com/office/drawing/2014/main" val="1372251140"/>
                    </a:ext>
                  </a:extLst>
                </a:gridCol>
              </a:tblGrid>
              <a:tr h="1162248">
                <a:tc>
                  <a:txBody>
                    <a:bodyPr/>
                    <a:lstStyle/>
                    <a:p>
                      <a:pPr marL="179388" lvl="0" indent="-179388" algn="r" rtl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fa-IR" sz="13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نویسندگی</a:t>
                      </a:r>
                      <a:endParaRPr lang="fr-FR" sz="13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  <a:p>
                      <a:pPr marL="179388" lvl="0" indent="-179388" algn="r" rtl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fa-IR" sz="13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اسکیت</a:t>
                      </a:r>
                      <a:endParaRPr lang="fr-FR" sz="13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  <a:p>
                      <a:pPr marL="179388" lvl="0" indent="-179388" algn="r" rtl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fa-IR" sz="13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عکاسی</a:t>
                      </a:r>
                    </a:p>
                  </a:txBody>
                  <a:tcPr marL="84431" marR="84431" marT="42216" marB="4221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898544"/>
                  </a:ext>
                </a:extLst>
              </a:tr>
            </a:tbl>
          </a:graphicData>
        </a:graphic>
      </p:graphicFrame>
      <p:graphicFrame>
        <p:nvGraphicFramePr>
          <p:cNvPr id="118" name="Table 117">
            <a:extLst>
              <a:ext uri="{FF2B5EF4-FFF2-40B4-BE49-F238E27FC236}">
                <a16:creationId xmlns:a16="http://schemas.microsoft.com/office/drawing/2014/main" id="{E6C4B3FF-9F2C-4A1E-BEA2-91EF443BEB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223796"/>
              </p:ext>
            </p:extLst>
          </p:nvPr>
        </p:nvGraphicFramePr>
        <p:xfrm>
          <a:off x="4972706" y="7166795"/>
          <a:ext cx="2245243" cy="841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5243">
                  <a:extLst>
                    <a:ext uri="{9D8B030D-6E8A-4147-A177-3AD203B41FA5}">
                      <a16:colId xmlns:a16="http://schemas.microsoft.com/office/drawing/2014/main" val="1372251140"/>
                    </a:ext>
                  </a:extLst>
                </a:gridCol>
              </a:tblGrid>
              <a:tr h="841083">
                <a:tc>
                  <a:txBody>
                    <a:bodyPr/>
                    <a:lstStyle/>
                    <a:p>
                      <a:pPr marL="179388" indent="-179388" algn="r" rtl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fa-IR" sz="1300" b="1" dirty="0">
                          <a:solidFill>
                            <a:schemeClr val="bg1"/>
                          </a:solidFill>
                          <a:ea typeface="Open Sans" panose="020B0606030504020204" pitchFamily="34" charset="0"/>
                          <a:cs typeface="+mn-cs"/>
                        </a:rPr>
                        <a:t>انگلیسی</a:t>
                      </a:r>
                      <a:endParaRPr lang="fr-FR" sz="1300" b="0" dirty="0">
                        <a:solidFill>
                          <a:schemeClr val="bg1"/>
                        </a:solidFill>
                        <a:ea typeface="Open Sans" panose="020B0606030504020204" pitchFamily="34" charset="0"/>
                        <a:cs typeface="+mn-cs"/>
                      </a:endParaRPr>
                    </a:p>
                    <a:p>
                      <a:pPr marL="179388" indent="-179388" algn="r" rtl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fa-IR" sz="1300" dirty="0">
                          <a:solidFill>
                            <a:schemeClr val="bg1"/>
                          </a:solidFill>
                          <a:ea typeface="Open Sans" panose="020B0606030504020204" pitchFamily="34" charset="0"/>
                          <a:cs typeface="+mn-cs"/>
                        </a:rPr>
                        <a:t>آلمانی</a:t>
                      </a:r>
                      <a:endParaRPr lang="fr-FR" sz="1300" b="0" dirty="0">
                        <a:solidFill>
                          <a:schemeClr val="bg1"/>
                        </a:solidFill>
                        <a:ea typeface="Open Sans" panose="020B0606030504020204" pitchFamily="34" charset="0"/>
                        <a:cs typeface="+mn-cs"/>
                      </a:endParaRPr>
                    </a:p>
                    <a:p>
                      <a:pPr marL="179388" indent="-179388" algn="r" rtl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fa-IR" sz="1300" dirty="0">
                          <a:solidFill>
                            <a:schemeClr val="bg1"/>
                          </a:solidFill>
                          <a:ea typeface="Open Sans" panose="020B0606030504020204" pitchFamily="34" charset="0"/>
                          <a:cs typeface="+mn-cs"/>
                        </a:rPr>
                        <a:t>چینی</a:t>
                      </a:r>
                      <a:endParaRPr lang="fr-FR" sz="1300" b="0" dirty="0">
                        <a:solidFill>
                          <a:schemeClr val="bg1"/>
                        </a:solidFill>
                        <a:ea typeface="Open Sans" panose="020B0606030504020204" pitchFamily="34" charset="0"/>
                        <a:cs typeface="+mn-cs"/>
                      </a:endParaRPr>
                    </a:p>
                  </a:txBody>
                  <a:tcPr marL="84431" marR="84431" marT="42216" marB="4221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898544"/>
                  </a:ext>
                </a:extLst>
              </a:tr>
            </a:tbl>
          </a:graphicData>
        </a:graphic>
      </p:graphicFrame>
      <p:sp>
        <p:nvSpPr>
          <p:cNvPr id="119" name="Rectangle 118">
            <a:extLst>
              <a:ext uri="{FF2B5EF4-FFF2-40B4-BE49-F238E27FC236}">
                <a16:creationId xmlns:a16="http://schemas.microsoft.com/office/drawing/2014/main" id="{FB0CC6B5-4FB2-4EAD-85DA-AFE34A714D0F}"/>
              </a:ext>
            </a:extLst>
          </p:cNvPr>
          <p:cNvSpPr/>
          <p:nvPr/>
        </p:nvSpPr>
        <p:spPr>
          <a:xfrm>
            <a:off x="5004895" y="4997697"/>
            <a:ext cx="2246295" cy="15100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4431" tIns="42216" rIns="84431" bIns="4221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93613" indent="-193613" algn="r" rtl="1">
              <a:lnSpc>
                <a:spcPct val="114000"/>
              </a:lnSpc>
              <a:spcBef>
                <a:spcPts val="324"/>
              </a:spcBef>
              <a:spcAft>
                <a:spcPts val="324"/>
              </a:spcAft>
              <a:buFont typeface="Wingdings" panose="05000000000000000000" pitchFamily="2" charset="2"/>
              <a:buChar char="§"/>
            </a:pPr>
            <a:r>
              <a:rPr lang="fa-IR" sz="1295" dirty="0">
                <a:solidFill>
                  <a:schemeClr val="bg1"/>
                </a:solidFill>
                <a:ea typeface="Open Sans" panose="020B0606030504020204" pitchFamily="34" charset="0"/>
              </a:rPr>
              <a:t>مدیریت پروژه ها</a:t>
            </a:r>
          </a:p>
          <a:p>
            <a:pPr marL="193613" indent="-193613" algn="r" rtl="1">
              <a:lnSpc>
                <a:spcPct val="114000"/>
              </a:lnSpc>
              <a:spcBef>
                <a:spcPts val="324"/>
              </a:spcBef>
              <a:spcAft>
                <a:spcPts val="324"/>
              </a:spcAft>
              <a:buFont typeface="Wingdings" panose="05000000000000000000" pitchFamily="2" charset="2"/>
              <a:buChar char="§"/>
            </a:pPr>
            <a:r>
              <a:rPr lang="fa-IR" sz="1295" dirty="0">
                <a:solidFill>
                  <a:schemeClr val="bg1"/>
                </a:solidFill>
                <a:ea typeface="Open Sans" panose="020B0606030504020204" pitchFamily="34" charset="0"/>
              </a:rPr>
              <a:t>قدرت تصمیم گیری</a:t>
            </a:r>
          </a:p>
          <a:p>
            <a:pPr marL="193613" indent="-193613" algn="r" rtl="1">
              <a:lnSpc>
                <a:spcPct val="114000"/>
              </a:lnSpc>
              <a:spcBef>
                <a:spcPts val="324"/>
              </a:spcBef>
              <a:spcAft>
                <a:spcPts val="324"/>
              </a:spcAft>
              <a:buFont typeface="Wingdings" panose="05000000000000000000" pitchFamily="2" charset="2"/>
              <a:buChar char="§"/>
            </a:pPr>
            <a:r>
              <a:rPr lang="fa-IR" sz="1295" dirty="0">
                <a:solidFill>
                  <a:schemeClr val="bg1"/>
                </a:solidFill>
                <a:ea typeface="Open Sans" panose="020B0606030504020204" pitchFamily="34" charset="0"/>
              </a:rPr>
              <a:t>قدرت تحلیل مشکلات</a:t>
            </a:r>
          </a:p>
          <a:p>
            <a:pPr marL="193613" indent="-193613" algn="r" rtl="1">
              <a:lnSpc>
                <a:spcPct val="114000"/>
              </a:lnSpc>
              <a:spcBef>
                <a:spcPts val="324"/>
              </a:spcBef>
              <a:spcAft>
                <a:spcPts val="324"/>
              </a:spcAft>
              <a:buFont typeface="Wingdings" panose="05000000000000000000" pitchFamily="2" charset="2"/>
              <a:buChar char="§"/>
            </a:pPr>
            <a:r>
              <a:rPr lang="fa-IR" sz="1295" dirty="0">
                <a:solidFill>
                  <a:schemeClr val="bg1"/>
                </a:solidFill>
                <a:ea typeface="Open Sans" panose="020B0606030504020204" pitchFamily="34" charset="0"/>
              </a:rPr>
              <a:t>تفکر خلاقانه</a:t>
            </a:r>
          </a:p>
          <a:p>
            <a:pPr marL="193613" indent="-193613" algn="r" rtl="1">
              <a:lnSpc>
                <a:spcPct val="114000"/>
              </a:lnSpc>
              <a:spcBef>
                <a:spcPts val="324"/>
              </a:spcBef>
              <a:spcAft>
                <a:spcPts val="324"/>
              </a:spcAft>
              <a:buFont typeface="Wingdings" panose="05000000000000000000" pitchFamily="2" charset="2"/>
              <a:buChar char="§"/>
            </a:pPr>
            <a:r>
              <a:rPr lang="fa-IR" sz="1295" dirty="0">
                <a:solidFill>
                  <a:schemeClr val="bg1"/>
                </a:solidFill>
                <a:ea typeface="Open Sans" panose="020B0606030504020204" pitchFamily="34" charset="0"/>
              </a:rPr>
              <a:t>روابط عمومی بالا</a:t>
            </a:r>
          </a:p>
        </p:txBody>
      </p:sp>
      <p:pic>
        <p:nvPicPr>
          <p:cNvPr id="3" name="Picture 2">
            <a:hlinkClick r:id="rId3"/>
            <a:extLst>
              <a:ext uri="{FF2B5EF4-FFF2-40B4-BE49-F238E27FC236}">
                <a16:creationId xmlns:a16="http://schemas.microsoft.com/office/drawing/2014/main" id="{19C2C808-A5C9-4776-AB1D-2FAA24E5D4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33136" y="9801623"/>
            <a:ext cx="2381102" cy="504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5573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1967</TotalTime>
  <Words>333</Words>
  <Application>Microsoft Office PowerPoint</Application>
  <PresentationFormat>Custom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Microsoft YaHei UI Light</vt:lpstr>
      <vt:lpstr>Arial</vt:lpstr>
      <vt:lpstr>Calibri</vt:lpstr>
      <vt:lpstr>Open Sans</vt:lpstr>
      <vt:lpstr>Roboto</vt:lpstr>
      <vt:lpstr>Times New Roman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Copyright © www.free-cv-design.com</dc:title>
  <dc:creator>YOUSSEFF BAHLA</dc:creator>
  <cp:keywords>Copyright © www.free-cv-design.com</cp:keywords>
  <cp:lastModifiedBy>Altin System</cp:lastModifiedBy>
  <cp:revision>248</cp:revision>
  <dcterms:created xsi:type="dcterms:W3CDTF">2015-07-03T12:55:42Z</dcterms:created>
  <dcterms:modified xsi:type="dcterms:W3CDTF">2022-11-23T12:15:30Z</dcterms:modified>
  <cp:category>Copyright © www.free-cv-design.com</cp:category>
</cp:coreProperties>
</file>