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850"/>
    <a:srgbClr val="AC9156"/>
    <a:srgbClr val="96792F"/>
    <a:srgbClr val="AC9254"/>
    <a:srgbClr val="59B375"/>
    <a:srgbClr val="1C2125"/>
    <a:srgbClr val="929292"/>
    <a:srgbClr val="FBD4B4"/>
    <a:srgbClr val="5D001D"/>
    <a:srgbClr val="9B1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580" autoAdjust="0"/>
  </p:normalViewPr>
  <p:slideViewPr>
    <p:cSldViewPr snapToGrid="0" snapToObjects="1">
      <p:cViewPr varScale="1">
        <p:scale>
          <a:sx n="48" d="100"/>
          <a:sy n="48" d="100"/>
        </p:scale>
        <p:origin x="738" y="-78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03-05-1444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909090"/>
                </a:solidFill>
                <a:effectLst/>
                <a:latin typeface="Roboto" panose="02000000000000000000" pitchFamily="2" charset="0"/>
              </a:rPr>
              <a:t>Copyright © www.free-cv-design.com</a:t>
            </a:r>
          </a:p>
          <a:p>
            <a:endParaRPr lang="fr-M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64536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7" y="3321395"/>
            <a:ext cx="642572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40"/>
            <a:ext cx="1406940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40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2"/>
            <a:ext cx="6425724" cy="2123513"/>
          </a:xfrm>
        </p:spPr>
        <p:txBody>
          <a:bodyPr anchor="t"/>
          <a:lstStyle>
            <a:lvl1pPr algn="l">
              <a:defRPr sz="3693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5"/>
          </a:xfrm>
        </p:spPr>
        <p:txBody>
          <a:bodyPr anchor="b"/>
          <a:lstStyle>
            <a:lvl1pPr marL="0" indent="0">
              <a:buNone/>
              <a:defRPr sz="1847">
                <a:solidFill>
                  <a:schemeClr val="tx1">
                    <a:tint val="75000"/>
                  </a:schemeClr>
                </a:solidFill>
              </a:defRPr>
            </a:lvl1pPr>
            <a:lvl2pPr marL="422152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30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3pPr>
            <a:lvl4pPr marL="1266455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4pPr>
            <a:lvl5pPr marL="1688606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5pPr>
            <a:lvl6pPr marL="2110758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6pPr>
            <a:lvl7pPr marL="2532910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7pPr>
            <a:lvl8pPr marL="2955061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8pPr>
            <a:lvl9pPr marL="3377213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3" y="2393285"/>
            <a:ext cx="3341481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3" y="3390692"/>
            <a:ext cx="3341481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7" y="425692"/>
            <a:ext cx="2487081" cy="1811669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4"/>
            <a:ext cx="4226068" cy="9125166"/>
          </a:xfrm>
        </p:spPr>
        <p:txBody>
          <a:bodyPr/>
          <a:lstStyle>
            <a:lvl1pPr>
              <a:defRPr sz="2955"/>
            </a:lvl1pPr>
            <a:lvl2pPr>
              <a:defRPr sz="2585"/>
            </a:lvl2pPr>
            <a:lvl3pPr>
              <a:defRPr sz="2216"/>
            </a:lvl3pPr>
            <a:lvl4pPr>
              <a:defRPr sz="1847"/>
            </a:lvl4pPr>
            <a:lvl5pPr>
              <a:defRPr sz="1847"/>
            </a:lvl5pPr>
            <a:lvl6pPr>
              <a:defRPr sz="1847"/>
            </a:lvl6pPr>
            <a:lvl7pPr>
              <a:defRPr sz="1847"/>
            </a:lvl7pPr>
            <a:lvl8pPr>
              <a:defRPr sz="1847"/>
            </a:lvl8pPr>
            <a:lvl9pPr>
              <a:defRPr sz="184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7" y="2237362"/>
            <a:ext cx="2487081" cy="7313498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2955"/>
            </a:lvl1pPr>
            <a:lvl2pPr marL="422152" indent="0">
              <a:buNone/>
              <a:defRPr sz="2585"/>
            </a:lvl2pPr>
            <a:lvl3pPr marL="844303" indent="0">
              <a:buNone/>
              <a:defRPr sz="2216"/>
            </a:lvl3pPr>
            <a:lvl4pPr marL="1266455" indent="0">
              <a:buNone/>
              <a:defRPr sz="1847"/>
            </a:lvl4pPr>
            <a:lvl5pPr marL="1688606" indent="0">
              <a:buNone/>
              <a:defRPr sz="1847"/>
            </a:lvl5pPr>
            <a:lvl6pPr marL="2110758" indent="0">
              <a:buNone/>
              <a:defRPr sz="1847"/>
            </a:lvl6pPr>
            <a:lvl7pPr marL="2532910" indent="0">
              <a:buNone/>
              <a:defRPr sz="1847"/>
            </a:lvl7pPr>
            <a:lvl8pPr marL="2955061" indent="0">
              <a:buNone/>
              <a:defRPr sz="1847"/>
            </a:lvl8pPr>
            <a:lvl9pPr marL="3377213" indent="0">
              <a:buNone/>
              <a:defRPr sz="1847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29"/>
            <a:ext cx="4535805" cy="1254803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30"/>
            <a:ext cx="239389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86CEA989-A6EB-463F-874F-6AC7E8294321}"/>
              </a:ext>
            </a:extLst>
          </p:cNvPr>
          <p:cNvSpPr txBox="1"/>
          <p:nvPr userDrawn="1"/>
        </p:nvSpPr>
        <p:spPr>
          <a:xfrm>
            <a:off x="828966" y="10723841"/>
            <a:ext cx="59017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i="0" dirty="0">
                <a:solidFill>
                  <a:srgbClr val="909090"/>
                </a:solidFill>
                <a:effectLst/>
                <a:latin typeface="Roboto" panose="020B0604020202020204" pitchFamily="2" charset="0"/>
              </a:rPr>
              <a:t>© All Rights Reserved By www.Bestfreecv.Com</a:t>
            </a:r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152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614" indent="-316614" algn="l" defTabSz="422152" rtl="0" eaLnBrk="1" latinLnBrk="0" hangingPunct="1">
        <a:spcBef>
          <a:spcPct val="20000"/>
        </a:spcBef>
        <a:buFont typeface="Arial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685997" indent="-263845" algn="l" defTabSz="422152" rtl="0" eaLnBrk="1" latinLnBrk="0" hangingPunct="1">
        <a:spcBef>
          <a:spcPct val="20000"/>
        </a:spcBef>
        <a:buFont typeface="Arial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379" indent="-211075" algn="l" defTabSz="422152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3pPr>
      <a:lvl4pPr marL="1477530" indent="-211075" algn="l" defTabSz="422152" rtl="0" eaLnBrk="1" latinLnBrk="0" hangingPunct="1">
        <a:spcBef>
          <a:spcPct val="20000"/>
        </a:spcBef>
        <a:buFont typeface="Arial"/>
        <a:buChar char="–"/>
        <a:defRPr sz="1847" kern="1200">
          <a:solidFill>
            <a:schemeClr val="tx1"/>
          </a:solidFill>
          <a:latin typeface="+mn-lt"/>
          <a:ea typeface="+mn-ea"/>
          <a:cs typeface="+mn-cs"/>
        </a:defRPr>
      </a:lvl4pPr>
      <a:lvl5pPr marL="1899682" indent="-211075" algn="l" defTabSz="422152" rtl="0" eaLnBrk="1" latinLnBrk="0" hangingPunct="1">
        <a:spcBef>
          <a:spcPct val="20000"/>
        </a:spcBef>
        <a:buFont typeface="Arial"/>
        <a:buChar char="»"/>
        <a:defRPr sz="1847" kern="1200">
          <a:solidFill>
            <a:schemeClr val="tx1"/>
          </a:solidFill>
          <a:latin typeface="+mn-lt"/>
          <a:ea typeface="+mn-ea"/>
          <a:cs typeface="+mn-cs"/>
        </a:defRPr>
      </a:lvl5pPr>
      <a:lvl6pPr marL="2321833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6pPr>
      <a:lvl7pPr marL="2743985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7pPr>
      <a:lvl8pPr marL="3166137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8pPr>
      <a:lvl9pPr marL="3588288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152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30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455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606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758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91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5061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721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ranestekhdam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7EC5CFC-8581-44E9-9727-53E97EEC0170}"/>
              </a:ext>
            </a:extLst>
          </p:cNvPr>
          <p:cNvSpPr/>
          <p:nvPr/>
        </p:nvSpPr>
        <p:spPr>
          <a:xfrm flipH="1">
            <a:off x="0" y="0"/>
            <a:ext cx="7559675" cy="2072148"/>
          </a:xfrm>
          <a:prstGeom prst="rect">
            <a:avLst/>
          </a:prstGeom>
          <a:solidFill>
            <a:srgbClr val="3E4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9496" tIns="44748" rIns="89496" bIns="447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544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4BCF03-CC81-43C1-99CF-9E73A3EF5A4D}"/>
              </a:ext>
            </a:extLst>
          </p:cNvPr>
          <p:cNvSpPr/>
          <p:nvPr/>
        </p:nvSpPr>
        <p:spPr>
          <a:xfrm flipH="1">
            <a:off x="5037509" y="1928055"/>
            <a:ext cx="2519060" cy="8763758"/>
          </a:xfrm>
          <a:prstGeom prst="rect">
            <a:avLst/>
          </a:prstGeom>
          <a:solidFill>
            <a:srgbClr val="3E4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9496" tIns="44748" rIns="89496" bIns="447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544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3A20AF-1A9E-4CA0-9EB8-8B463D277652}"/>
              </a:ext>
            </a:extLst>
          </p:cNvPr>
          <p:cNvCxnSpPr>
            <a:cxnSpLocks/>
          </p:cNvCxnSpPr>
          <p:nvPr/>
        </p:nvCxnSpPr>
        <p:spPr>
          <a:xfrm>
            <a:off x="0" y="2086909"/>
            <a:ext cx="7559675" cy="0"/>
          </a:xfrm>
          <a:prstGeom prst="line">
            <a:avLst/>
          </a:prstGeom>
          <a:ln w="38100" cmpd="sng">
            <a:solidFill>
              <a:srgbClr val="AC915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hlinkClick r:id="rId3"/>
            <a:extLst>
              <a:ext uri="{FF2B5EF4-FFF2-40B4-BE49-F238E27FC236}">
                <a16:creationId xmlns:a16="http://schemas.microsoft.com/office/drawing/2014/main" id="{F063DA70-6A01-4276-83B5-93EB1512A4D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5494558" y="219134"/>
            <a:ext cx="1633880" cy="1633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AC9156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9" name="Text Box 5">
            <a:extLst>
              <a:ext uri="{FF2B5EF4-FFF2-40B4-BE49-F238E27FC236}">
                <a16:creationId xmlns:a16="http://schemas.microsoft.com/office/drawing/2014/main" id="{C493F326-62F8-4881-810B-0D7B1B7895C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94046" y="142459"/>
            <a:ext cx="5027485" cy="122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fa-IR" sz="3600" b="1" dirty="0">
                <a:solidFill>
                  <a:srgbClr val="AC9156"/>
                </a:solidFill>
                <a:ea typeface="Open Sans" panose="020B0606030504020204" pitchFamily="34" charset="0"/>
              </a:rPr>
              <a:t>نام و</a:t>
            </a:r>
            <a:r>
              <a:rPr lang="en-US" sz="3600" b="1" dirty="0">
                <a:solidFill>
                  <a:schemeClr val="bg1"/>
                </a:solidFill>
                <a:ea typeface="Open Sans" panose="020B0606030504020204" pitchFamily="34" charset="0"/>
              </a:rPr>
              <a:t> </a:t>
            </a:r>
            <a:r>
              <a:rPr lang="fa-IR" sz="3600" b="1" dirty="0">
                <a:solidFill>
                  <a:schemeClr val="bg1"/>
                </a:solidFill>
                <a:ea typeface="Open Sans" panose="020B0606030504020204" pitchFamily="34" charset="0"/>
              </a:rPr>
              <a:t>نام خانوادگی</a:t>
            </a:r>
            <a:endParaRPr lang="en-US" sz="3600" b="1" dirty="0">
              <a:solidFill>
                <a:schemeClr val="bg1"/>
              </a:solidFill>
              <a:ea typeface="Open Sans" panose="020B0606030504020204" pitchFamily="34" charset="0"/>
            </a:endParaRPr>
          </a:p>
          <a:p>
            <a:pPr algn="just" rtl="1"/>
            <a:r>
              <a:rPr lang="fa-IR" sz="1400" b="1" dirty="0">
                <a:solidFill>
                  <a:schemeClr val="bg1"/>
                </a:solidFill>
                <a:ea typeface="Open Sans" panose="020B0606030504020204" pitchFamily="34" charset="0"/>
              </a:rPr>
              <a:t>درباره من</a:t>
            </a:r>
            <a:endParaRPr lang="en-US" sz="2800" b="1" dirty="0">
              <a:solidFill>
                <a:schemeClr val="bg1"/>
              </a:solidFill>
              <a:ea typeface="Open Sans" panose="020B0606030504020204" pitchFamily="34" charset="0"/>
            </a:endParaRPr>
          </a:p>
          <a:p>
            <a:pPr algn="just" rtl="1"/>
            <a:r>
              <a:rPr lang="fa-IR" sz="1200" dirty="0">
                <a:solidFill>
                  <a:schemeClr val="bg1"/>
                </a:solidFill>
                <a:ea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پیشنهاد ایران استخدام</a:t>
            </a:r>
            <a:r>
              <a:rPr lang="fa-IR" sz="1200" dirty="0">
                <a:solidFill>
                  <a:schemeClr val="bg1"/>
                </a:solidFill>
                <a:ea typeface="Open Sans" panose="020B0606030504020204" pitchFamily="34" charset="0"/>
              </a:rPr>
              <a:t>: این قسمت مقدمه ای برای رزومه  شماست. در چند خط مسیر شغلی خود، مهارت های کلیدی خود برای موقعیت و اهداف شغلی خود را شرح دهید.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81ABCD6-6C97-4160-83B8-EEDD4C3DD32F}"/>
              </a:ext>
            </a:extLst>
          </p:cNvPr>
          <p:cNvGrpSpPr/>
          <p:nvPr/>
        </p:nvGrpSpPr>
        <p:grpSpPr>
          <a:xfrm flipH="1">
            <a:off x="5164452" y="2375243"/>
            <a:ext cx="2225197" cy="1369252"/>
            <a:chOff x="156186" y="2168547"/>
            <a:chExt cx="2225197" cy="1369252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A95612A7-1B45-421D-A2A5-11F7FE13AD8B}"/>
                </a:ext>
              </a:extLst>
            </p:cNvPr>
            <p:cNvGrpSpPr/>
            <p:nvPr/>
          </p:nvGrpSpPr>
          <p:grpSpPr>
            <a:xfrm>
              <a:off x="229715" y="2185666"/>
              <a:ext cx="2151668" cy="1352133"/>
              <a:chOff x="1342588" y="831444"/>
              <a:chExt cx="1993528" cy="1252756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1618BE97-1858-4160-BE3B-A2709158CB49}"/>
                  </a:ext>
                </a:extLst>
              </p:cNvPr>
              <p:cNvGrpSpPr/>
              <p:nvPr/>
            </p:nvGrpSpPr>
            <p:grpSpPr>
              <a:xfrm>
                <a:off x="1699646" y="831444"/>
                <a:ext cx="1636470" cy="1252756"/>
                <a:chOff x="165840" y="833664"/>
                <a:chExt cx="1636470" cy="1252756"/>
              </a:xfrm>
            </p:grpSpPr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AB6B8707-770A-405A-B56F-82D573C0DD44}"/>
                    </a:ext>
                  </a:extLst>
                </p:cNvPr>
                <p:cNvSpPr/>
                <p:nvPr/>
              </p:nvSpPr>
              <p:spPr>
                <a:xfrm>
                  <a:off x="171673" y="1729975"/>
                  <a:ext cx="1618223" cy="356445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/>
                  <a:r>
                    <a:rPr lang="fa-IR" sz="1200" b="1" dirty="0">
                      <a:solidFill>
                        <a:schemeClr val="bg1"/>
                      </a:solidFill>
                      <a:ea typeface="Times New Roman" panose="02020603050405020304" pitchFamily="18" charset="0"/>
                      <a:cs typeface="Arial" panose="020B0604020202020204" pitchFamily="34" charset="0"/>
                    </a:rPr>
                    <a:t>آدرس</a:t>
                  </a:r>
                  <a:endParaRPr lang="en-US" sz="1200" b="1" dirty="0">
                    <a:solidFill>
                      <a:schemeClr val="bg1"/>
                    </a:solidFill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r" rtl="1"/>
                  <a:r>
                    <a:rPr lang="fa-IR" sz="1300" dirty="0">
                      <a:solidFill>
                        <a:schemeClr val="bg1"/>
                      </a:solidFill>
                      <a:ea typeface="Times New Roman" panose="02020603050405020304" pitchFamily="18" charset="0"/>
                      <a:cs typeface="Arial" panose="020B0604020202020204" pitchFamily="34" charset="0"/>
                    </a:rPr>
                    <a:t>ایران، تهران</a:t>
                  </a:r>
                  <a:endParaRPr lang="en-US" sz="13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CCD2BAD5-D375-4B43-BD8F-D8A88517C961}"/>
                    </a:ext>
                  </a:extLst>
                </p:cNvPr>
                <p:cNvSpPr/>
                <p:nvPr/>
              </p:nvSpPr>
              <p:spPr>
                <a:xfrm>
                  <a:off x="171675" y="833664"/>
                  <a:ext cx="1630635" cy="355732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/>
                  <a:r>
                    <a:rPr lang="fa-IR" sz="1200" b="1" dirty="0">
                      <a:solidFill>
                        <a:schemeClr val="bg1"/>
                      </a:solidFill>
                      <a:ea typeface="Times New Roman" panose="02020603050405020304" pitchFamily="18" charset="0"/>
                      <a:cs typeface="Arial" panose="020B0604020202020204" pitchFamily="34" charset="0"/>
                    </a:rPr>
                    <a:t>شماره تماس</a:t>
                  </a:r>
                  <a:endParaRPr lang="en-US" sz="1200" b="1" dirty="0">
                    <a:solidFill>
                      <a:schemeClr val="bg1"/>
                    </a:solidFill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r"/>
                  <a:r>
                    <a:rPr lang="fa-IR" sz="13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Times New Roman" panose="02020603050405020304" pitchFamily="18" charset="0"/>
                    </a:rPr>
                    <a:t>۰۲۱-۹۱۳۰۰۰۱۳</a:t>
                  </a:r>
                  <a:endParaRPr lang="fr-FR" sz="1300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032DF01B-8F34-43D8-9431-8A6A688B0C02}"/>
                    </a:ext>
                  </a:extLst>
                </p:cNvPr>
                <p:cNvSpPr/>
                <p:nvPr/>
              </p:nvSpPr>
              <p:spPr>
                <a:xfrm>
                  <a:off x="165840" y="1272193"/>
                  <a:ext cx="1624058" cy="355732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/>
                  <a:r>
                    <a:rPr lang="fa-IR" sz="1200" b="1" dirty="0">
                      <a:solidFill>
                        <a:schemeClr val="bg1"/>
                      </a:solidFill>
                      <a:ea typeface="Open Sans" panose="020B0606030504020204" pitchFamily="34" charset="0"/>
                    </a:rPr>
                    <a:t>آدرس ایمیل</a:t>
                  </a:r>
                  <a:endParaRPr lang="en-US" sz="1200" b="1" dirty="0">
                    <a:solidFill>
                      <a:schemeClr val="bg1"/>
                    </a:solidFill>
                    <a:ea typeface="Open Sans" panose="020B0606030504020204" pitchFamily="34" charset="0"/>
                  </a:endParaRPr>
                </a:p>
                <a:p>
                  <a:pPr algn="r" rtl="1"/>
                  <a:r>
                    <a:rPr lang="en-US" sz="13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info@iranestekhdam.ir</a:t>
                  </a:r>
                  <a:endParaRPr lang="fr-FR" sz="1300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3" name="شكل حر 78">
                <a:extLst>
                  <a:ext uri="{FF2B5EF4-FFF2-40B4-BE49-F238E27FC236}">
                    <a16:creationId xmlns:a16="http://schemas.microsoft.com/office/drawing/2014/main" id="{83229E65-9042-44E7-8207-EDC76C44D5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75467" y="1787031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8694" tIns="49347" rIns="98694" bIns="49347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" name="شكل حر 85">
                <a:extLst>
                  <a:ext uri="{FF2B5EF4-FFF2-40B4-BE49-F238E27FC236}">
                    <a16:creationId xmlns:a16="http://schemas.microsoft.com/office/drawing/2014/main" id="{DE75926E-9294-4F77-9C07-97868A0660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53058" y="1362040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8694" tIns="49347" rIns="98694" bIns="49347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DE522461-8E8E-416C-A978-445CD54B9DC9}"/>
                  </a:ext>
                </a:extLst>
              </p:cNvPr>
              <p:cNvSpPr/>
              <p:nvPr/>
            </p:nvSpPr>
            <p:spPr>
              <a:xfrm>
                <a:off x="1342588" y="891885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MA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2B0FABE-F398-46C6-936C-00E5147C643B}"/>
                </a:ext>
              </a:extLst>
            </p:cNvPr>
            <p:cNvSpPr/>
            <p:nvPr/>
          </p:nvSpPr>
          <p:spPr>
            <a:xfrm>
              <a:off x="156186" y="2168547"/>
              <a:ext cx="358979" cy="358979"/>
            </a:xfrm>
            <a:prstGeom prst="ellipse">
              <a:avLst/>
            </a:prstGeom>
            <a:noFill/>
            <a:ln w="12700">
              <a:solidFill>
                <a:srgbClr val="AC915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3C651B28-51A6-4033-85BB-1BB78361923E}"/>
                </a:ext>
              </a:extLst>
            </p:cNvPr>
            <p:cNvSpPr/>
            <p:nvPr/>
          </p:nvSpPr>
          <p:spPr>
            <a:xfrm>
              <a:off x="156186" y="2656716"/>
              <a:ext cx="358979" cy="358979"/>
            </a:xfrm>
            <a:prstGeom prst="ellipse">
              <a:avLst/>
            </a:prstGeom>
            <a:noFill/>
            <a:ln w="12700">
              <a:solidFill>
                <a:srgbClr val="AC915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03ED033B-6886-4FEB-9091-E3C42091BCE8}"/>
                </a:ext>
              </a:extLst>
            </p:cNvPr>
            <p:cNvSpPr/>
            <p:nvPr/>
          </p:nvSpPr>
          <p:spPr>
            <a:xfrm>
              <a:off x="156186" y="3144885"/>
              <a:ext cx="358979" cy="358979"/>
            </a:xfrm>
            <a:prstGeom prst="ellipse">
              <a:avLst/>
            </a:prstGeom>
            <a:noFill/>
            <a:ln w="12700">
              <a:solidFill>
                <a:srgbClr val="AC915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80AA0649-6D84-496B-90ED-3EF40C364C78}"/>
              </a:ext>
            </a:extLst>
          </p:cNvPr>
          <p:cNvGrpSpPr/>
          <p:nvPr/>
        </p:nvGrpSpPr>
        <p:grpSpPr>
          <a:xfrm flipH="1">
            <a:off x="1633315" y="2341843"/>
            <a:ext cx="3419118" cy="377992"/>
            <a:chOff x="2721123" y="2178593"/>
            <a:chExt cx="3419118" cy="377992"/>
          </a:xfrm>
        </p:grpSpPr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B59170AD-4756-4F13-A135-12A07E94F7D7}"/>
                </a:ext>
              </a:extLst>
            </p:cNvPr>
            <p:cNvSpPr/>
            <p:nvPr/>
          </p:nvSpPr>
          <p:spPr>
            <a:xfrm>
              <a:off x="2721123" y="2178593"/>
              <a:ext cx="3419118" cy="377992"/>
            </a:xfrm>
            <a:custGeom>
              <a:avLst/>
              <a:gdLst>
                <a:gd name="connsiteX0" fmla="*/ 960303 w 3419118"/>
                <a:gd name="connsiteY0" fmla="*/ 0 h 377992"/>
                <a:gd name="connsiteX1" fmla="*/ 979230 w 3419118"/>
                <a:gd name="connsiteY1" fmla="*/ 1908 h 377992"/>
                <a:gd name="connsiteX2" fmla="*/ 2214737 w 3419118"/>
                <a:gd name="connsiteY2" fmla="*/ 1908 h 377992"/>
                <a:gd name="connsiteX3" fmla="*/ 2218250 w 3419118"/>
                <a:gd name="connsiteY3" fmla="*/ 1908 h 377992"/>
                <a:gd name="connsiteX4" fmla="*/ 3227563 w 3419118"/>
                <a:gd name="connsiteY4" fmla="*/ 1908 h 377992"/>
                <a:gd name="connsiteX5" fmla="*/ 3227563 w 3419118"/>
                <a:gd name="connsiteY5" fmla="*/ 2262 h 377992"/>
                <a:gd name="connsiteX6" fmla="*/ 3231076 w 3419118"/>
                <a:gd name="connsiteY6" fmla="*/ 1908 h 377992"/>
                <a:gd name="connsiteX7" fmla="*/ 3419118 w 3419118"/>
                <a:gd name="connsiteY7" fmla="*/ 189950 h 377992"/>
                <a:gd name="connsiteX8" fmla="*/ 3231076 w 3419118"/>
                <a:gd name="connsiteY8" fmla="*/ 377992 h 377992"/>
                <a:gd name="connsiteX9" fmla="*/ 3227563 w 3419118"/>
                <a:gd name="connsiteY9" fmla="*/ 377638 h 377992"/>
                <a:gd name="connsiteX10" fmla="*/ 3227563 w 3419118"/>
                <a:gd name="connsiteY10" fmla="*/ 377992 h 377992"/>
                <a:gd name="connsiteX11" fmla="*/ 2218250 w 3419118"/>
                <a:gd name="connsiteY11" fmla="*/ 377992 h 377992"/>
                <a:gd name="connsiteX12" fmla="*/ 2214737 w 3419118"/>
                <a:gd name="connsiteY12" fmla="*/ 377992 h 377992"/>
                <a:gd name="connsiteX13" fmla="*/ 956312 w 3419118"/>
                <a:gd name="connsiteY13" fmla="*/ 377992 h 377992"/>
                <a:gd name="connsiteX14" fmla="*/ 0 w 3419118"/>
                <a:gd name="connsiteY14" fmla="*/ 377992 h 377992"/>
                <a:gd name="connsiteX15" fmla="*/ 0 w 3419118"/>
                <a:gd name="connsiteY15" fmla="*/ 1908 h 377992"/>
                <a:gd name="connsiteX16" fmla="*/ 941376 w 3419118"/>
                <a:gd name="connsiteY16" fmla="*/ 1908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9118" h="377992">
                  <a:moveTo>
                    <a:pt x="960303" y="0"/>
                  </a:moveTo>
                  <a:lnTo>
                    <a:pt x="979230" y="1908"/>
                  </a:lnTo>
                  <a:lnTo>
                    <a:pt x="2214737" y="1908"/>
                  </a:lnTo>
                  <a:lnTo>
                    <a:pt x="2218250" y="1908"/>
                  </a:lnTo>
                  <a:lnTo>
                    <a:pt x="3227563" y="1908"/>
                  </a:lnTo>
                  <a:lnTo>
                    <a:pt x="3227563" y="2262"/>
                  </a:lnTo>
                  <a:lnTo>
                    <a:pt x="3231076" y="1908"/>
                  </a:lnTo>
                  <a:cubicBezTo>
                    <a:pt x="3334929" y="1908"/>
                    <a:pt x="3419118" y="86097"/>
                    <a:pt x="3419118" y="189950"/>
                  </a:cubicBezTo>
                  <a:cubicBezTo>
                    <a:pt x="3419118" y="293803"/>
                    <a:pt x="3334929" y="377992"/>
                    <a:pt x="3231076" y="377992"/>
                  </a:cubicBezTo>
                  <a:lnTo>
                    <a:pt x="3227563" y="377638"/>
                  </a:lnTo>
                  <a:lnTo>
                    <a:pt x="3227563" y="377992"/>
                  </a:lnTo>
                  <a:lnTo>
                    <a:pt x="2218250" y="377992"/>
                  </a:lnTo>
                  <a:lnTo>
                    <a:pt x="2214737" y="377992"/>
                  </a:lnTo>
                  <a:lnTo>
                    <a:pt x="956312" y="377992"/>
                  </a:lnTo>
                  <a:lnTo>
                    <a:pt x="0" y="377992"/>
                  </a:lnTo>
                  <a:lnTo>
                    <a:pt x="0" y="1908"/>
                  </a:lnTo>
                  <a:lnTo>
                    <a:pt x="941376" y="1908"/>
                  </a:lnTo>
                  <a:close/>
                </a:path>
              </a:pathLst>
            </a:custGeom>
            <a:noFill/>
            <a:ln w="25400">
              <a:solidFill>
                <a:srgbClr val="3E48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357188"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800" b="1" dirty="0">
                  <a:solidFill>
                    <a:srgbClr val="3E4850"/>
                  </a:solidFill>
                  <a:ea typeface="Open Sans" panose="020B0606030504020204" pitchFamily="34" charset="0"/>
                </a:rPr>
                <a:t>تجربه کاری</a:t>
              </a:r>
              <a:endParaRPr lang="fr-FR" sz="1800" b="1" dirty="0">
                <a:solidFill>
                  <a:srgbClr val="3E48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</a:endParaRPr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A04DD4C4-5E27-4997-AF8B-E55205CC4339}"/>
                </a:ext>
              </a:extLst>
            </p:cNvPr>
            <p:cNvSpPr/>
            <p:nvPr/>
          </p:nvSpPr>
          <p:spPr>
            <a:xfrm>
              <a:off x="2803690" y="2236455"/>
              <a:ext cx="284967" cy="24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016" y="11740"/>
                  </a:moveTo>
                  <a:cubicBezTo>
                    <a:pt x="11932" y="11740"/>
                    <a:pt x="11932" y="11740"/>
                    <a:pt x="11932" y="11740"/>
                  </a:cubicBezTo>
                  <a:cubicBezTo>
                    <a:pt x="11932" y="13976"/>
                    <a:pt x="11932" y="13976"/>
                    <a:pt x="11932" y="13976"/>
                  </a:cubicBezTo>
                  <a:cubicBezTo>
                    <a:pt x="21600" y="13976"/>
                    <a:pt x="21600" y="13976"/>
                    <a:pt x="21600" y="13976"/>
                  </a:cubicBezTo>
                  <a:cubicBezTo>
                    <a:pt x="21600" y="13976"/>
                    <a:pt x="21600" y="8538"/>
                    <a:pt x="21208" y="6760"/>
                  </a:cubicBezTo>
                  <a:cubicBezTo>
                    <a:pt x="21208" y="4930"/>
                    <a:pt x="20816" y="4066"/>
                    <a:pt x="19292" y="4066"/>
                  </a:cubicBezTo>
                  <a:cubicBezTo>
                    <a:pt x="15808" y="4066"/>
                    <a:pt x="15808" y="4066"/>
                    <a:pt x="15808" y="4066"/>
                  </a:cubicBezTo>
                  <a:cubicBezTo>
                    <a:pt x="15024" y="2694"/>
                    <a:pt x="14676" y="1372"/>
                    <a:pt x="14676" y="1372"/>
                  </a:cubicBezTo>
                  <a:cubicBezTo>
                    <a:pt x="14284" y="457"/>
                    <a:pt x="13892" y="0"/>
                    <a:pt x="13065" y="0"/>
                  </a:cubicBezTo>
                  <a:cubicBezTo>
                    <a:pt x="8448" y="0"/>
                    <a:pt x="8448" y="0"/>
                    <a:pt x="8448" y="0"/>
                  </a:cubicBezTo>
                  <a:cubicBezTo>
                    <a:pt x="7708" y="0"/>
                    <a:pt x="7316" y="457"/>
                    <a:pt x="7316" y="1372"/>
                  </a:cubicBezTo>
                  <a:cubicBezTo>
                    <a:pt x="6924" y="1372"/>
                    <a:pt x="6532" y="2694"/>
                    <a:pt x="5792" y="4066"/>
                  </a:cubicBezTo>
                  <a:cubicBezTo>
                    <a:pt x="2308" y="4066"/>
                    <a:pt x="2308" y="4066"/>
                    <a:pt x="2308" y="4066"/>
                  </a:cubicBezTo>
                  <a:cubicBezTo>
                    <a:pt x="740" y="4066"/>
                    <a:pt x="392" y="4930"/>
                    <a:pt x="392" y="6760"/>
                  </a:cubicBezTo>
                  <a:cubicBezTo>
                    <a:pt x="0" y="8538"/>
                    <a:pt x="0" y="13976"/>
                    <a:pt x="0" y="13976"/>
                  </a:cubicBezTo>
                  <a:cubicBezTo>
                    <a:pt x="10016" y="13976"/>
                    <a:pt x="10016" y="13976"/>
                    <a:pt x="10016" y="13976"/>
                  </a:cubicBezTo>
                  <a:lnTo>
                    <a:pt x="10016" y="11740"/>
                  </a:lnTo>
                  <a:close/>
                  <a:moveTo>
                    <a:pt x="8100" y="2694"/>
                  </a:moveTo>
                  <a:cubicBezTo>
                    <a:pt x="8448" y="2236"/>
                    <a:pt x="8448" y="1830"/>
                    <a:pt x="9232" y="1830"/>
                  </a:cubicBezTo>
                  <a:cubicBezTo>
                    <a:pt x="12368" y="1830"/>
                    <a:pt x="12368" y="1830"/>
                    <a:pt x="12368" y="1830"/>
                  </a:cubicBezTo>
                  <a:cubicBezTo>
                    <a:pt x="13065" y="1830"/>
                    <a:pt x="13065" y="2236"/>
                    <a:pt x="13456" y="2694"/>
                  </a:cubicBezTo>
                  <a:cubicBezTo>
                    <a:pt x="13456" y="2694"/>
                    <a:pt x="13892" y="3608"/>
                    <a:pt x="13892" y="4066"/>
                  </a:cubicBezTo>
                  <a:cubicBezTo>
                    <a:pt x="7708" y="4066"/>
                    <a:pt x="7708" y="4066"/>
                    <a:pt x="7708" y="4066"/>
                  </a:cubicBezTo>
                  <a:cubicBezTo>
                    <a:pt x="8100" y="3608"/>
                    <a:pt x="8100" y="2694"/>
                    <a:pt x="8100" y="2694"/>
                  </a:cubicBezTo>
                  <a:close/>
                  <a:moveTo>
                    <a:pt x="11932" y="18042"/>
                  </a:moveTo>
                  <a:cubicBezTo>
                    <a:pt x="10016" y="18042"/>
                    <a:pt x="10016" y="18042"/>
                    <a:pt x="10016" y="18042"/>
                  </a:cubicBezTo>
                  <a:cubicBezTo>
                    <a:pt x="10016" y="15349"/>
                    <a:pt x="10016" y="15349"/>
                    <a:pt x="10016" y="15349"/>
                  </a:cubicBezTo>
                  <a:cubicBezTo>
                    <a:pt x="392" y="15349"/>
                    <a:pt x="392" y="15349"/>
                    <a:pt x="392" y="15349"/>
                  </a:cubicBezTo>
                  <a:cubicBezTo>
                    <a:pt x="392" y="15349"/>
                    <a:pt x="740" y="17585"/>
                    <a:pt x="740" y="19364"/>
                  </a:cubicBezTo>
                  <a:cubicBezTo>
                    <a:pt x="740" y="20279"/>
                    <a:pt x="1132" y="21600"/>
                    <a:pt x="2700" y="21600"/>
                  </a:cubicBezTo>
                  <a:cubicBezTo>
                    <a:pt x="18900" y="21600"/>
                    <a:pt x="18900" y="21600"/>
                    <a:pt x="18900" y="21600"/>
                  </a:cubicBezTo>
                  <a:cubicBezTo>
                    <a:pt x="20424" y="21600"/>
                    <a:pt x="20816" y="20279"/>
                    <a:pt x="20816" y="19364"/>
                  </a:cubicBezTo>
                  <a:cubicBezTo>
                    <a:pt x="20816" y="17585"/>
                    <a:pt x="21208" y="15349"/>
                    <a:pt x="21208" y="15349"/>
                  </a:cubicBezTo>
                  <a:cubicBezTo>
                    <a:pt x="11932" y="15349"/>
                    <a:pt x="11932" y="15349"/>
                    <a:pt x="11932" y="15349"/>
                  </a:cubicBezTo>
                  <a:lnTo>
                    <a:pt x="11932" y="18042"/>
                  </a:lnTo>
                  <a:close/>
                </a:path>
              </a:pathLst>
            </a:custGeom>
            <a:noFill/>
            <a:ln w="12700">
              <a:solidFill>
                <a:srgbClr val="3E4850"/>
              </a:solidFill>
              <a:miter lim="400000"/>
            </a:ln>
          </p:spPr>
          <p:txBody>
            <a:bodyPr lIns="45719" rIns="45719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C1266763-96CF-4462-A444-D4D7BAC0CB63}"/>
              </a:ext>
            </a:extLst>
          </p:cNvPr>
          <p:cNvGrpSpPr/>
          <p:nvPr/>
        </p:nvGrpSpPr>
        <p:grpSpPr>
          <a:xfrm flipH="1">
            <a:off x="1626726" y="7059616"/>
            <a:ext cx="3419118" cy="377992"/>
            <a:chOff x="2721123" y="7238003"/>
            <a:chExt cx="3419118" cy="377992"/>
          </a:xfrm>
        </p:grpSpPr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186CFCC4-F21D-491B-A566-BBDA5F404BF6}"/>
                </a:ext>
              </a:extLst>
            </p:cNvPr>
            <p:cNvSpPr/>
            <p:nvPr/>
          </p:nvSpPr>
          <p:spPr>
            <a:xfrm>
              <a:off x="2721123" y="7238003"/>
              <a:ext cx="3419118" cy="377992"/>
            </a:xfrm>
            <a:custGeom>
              <a:avLst/>
              <a:gdLst>
                <a:gd name="connsiteX0" fmla="*/ 960303 w 3419118"/>
                <a:gd name="connsiteY0" fmla="*/ 0 h 377992"/>
                <a:gd name="connsiteX1" fmla="*/ 979230 w 3419118"/>
                <a:gd name="connsiteY1" fmla="*/ 1908 h 377992"/>
                <a:gd name="connsiteX2" fmla="*/ 2214737 w 3419118"/>
                <a:gd name="connsiteY2" fmla="*/ 1908 h 377992"/>
                <a:gd name="connsiteX3" fmla="*/ 2218250 w 3419118"/>
                <a:gd name="connsiteY3" fmla="*/ 1908 h 377992"/>
                <a:gd name="connsiteX4" fmla="*/ 3227563 w 3419118"/>
                <a:gd name="connsiteY4" fmla="*/ 1908 h 377992"/>
                <a:gd name="connsiteX5" fmla="*/ 3227563 w 3419118"/>
                <a:gd name="connsiteY5" fmla="*/ 2262 h 377992"/>
                <a:gd name="connsiteX6" fmla="*/ 3231076 w 3419118"/>
                <a:gd name="connsiteY6" fmla="*/ 1908 h 377992"/>
                <a:gd name="connsiteX7" fmla="*/ 3419118 w 3419118"/>
                <a:gd name="connsiteY7" fmla="*/ 189950 h 377992"/>
                <a:gd name="connsiteX8" fmla="*/ 3231076 w 3419118"/>
                <a:gd name="connsiteY8" fmla="*/ 377992 h 377992"/>
                <a:gd name="connsiteX9" fmla="*/ 3227563 w 3419118"/>
                <a:gd name="connsiteY9" fmla="*/ 377638 h 377992"/>
                <a:gd name="connsiteX10" fmla="*/ 3227563 w 3419118"/>
                <a:gd name="connsiteY10" fmla="*/ 377992 h 377992"/>
                <a:gd name="connsiteX11" fmla="*/ 2218250 w 3419118"/>
                <a:gd name="connsiteY11" fmla="*/ 377992 h 377992"/>
                <a:gd name="connsiteX12" fmla="*/ 2214737 w 3419118"/>
                <a:gd name="connsiteY12" fmla="*/ 377992 h 377992"/>
                <a:gd name="connsiteX13" fmla="*/ 956312 w 3419118"/>
                <a:gd name="connsiteY13" fmla="*/ 377992 h 377992"/>
                <a:gd name="connsiteX14" fmla="*/ 0 w 3419118"/>
                <a:gd name="connsiteY14" fmla="*/ 377992 h 377992"/>
                <a:gd name="connsiteX15" fmla="*/ 0 w 3419118"/>
                <a:gd name="connsiteY15" fmla="*/ 1908 h 377992"/>
                <a:gd name="connsiteX16" fmla="*/ 941376 w 3419118"/>
                <a:gd name="connsiteY16" fmla="*/ 1908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9118" h="377992">
                  <a:moveTo>
                    <a:pt x="960303" y="0"/>
                  </a:moveTo>
                  <a:lnTo>
                    <a:pt x="979230" y="1908"/>
                  </a:lnTo>
                  <a:lnTo>
                    <a:pt x="2214737" y="1908"/>
                  </a:lnTo>
                  <a:lnTo>
                    <a:pt x="2218250" y="1908"/>
                  </a:lnTo>
                  <a:lnTo>
                    <a:pt x="3227563" y="1908"/>
                  </a:lnTo>
                  <a:lnTo>
                    <a:pt x="3227563" y="2262"/>
                  </a:lnTo>
                  <a:lnTo>
                    <a:pt x="3231076" y="1908"/>
                  </a:lnTo>
                  <a:cubicBezTo>
                    <a:pt x="3334929" y="1908"/>
                    <a:pt x="3419118" y="86097"/>
                    <a:pt x="3419118" y="189950"/>
                  </a:cubicBezTo>
                  <a:cubicBezTo>
                    <a:pt x="3419118" y="293803"/>
                    <a:pt x="3334929" y="377992"/>
                    <a:pt x="3231076" y="377992"/>
                  </a:cubicBezTo>
                  <a:lnTo>
                    <a:pt x="3227563" y="377638"/>
                  </a:lnTo>
                  <a:lnTo>
                    <a:pt x="3227563" y="377992"/>
                  </a:lnTo>
                  <a:lnTo>
                    <a:pt x="2218250" y="377992"/>
                  </a:lnTo>
                  <a:lnTo>
                    <a:pt x="2214737" y="377992"/>
                  </a:lnTo>
                  <a:lnTo>
                    <a:pt x="956312" y="377992"/>
                  </a:lnTo>
                  <a:lnTo>
                    <a:pt x="0" y="377992"/>
                  </a:lnTo>
                  <a:lnTo>
                    <a:pt x="0" y="1908"/>
                  </a:lnTo>
                  <a:lnTo>
                    <a:pt x="941376" y="1908"/>
                  </a:lnTo>
                  <a:close/>
                </a:path>
              </a:pathLst>
            </a:custGeom>
            <a:noFill/>
            <a:ln w="25400">
              <a:solidFill>
                <a:srgbClr val="3E48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357188"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800" b="1" dirty="0">
                  <a:solidFill>
                    <a:srgbClr val="3E4850"/>
                  </a:solidFill>
                  <a:ea typeface="Open Sans" panose="020B0606030504020204" pitchFamily="34" charset="0"/>
                </a:rPr>
                <a:t>تحصیلات</a:t>
              </a:r>
              <a:endParaRPr lang="fr-FR" sz="1800" dirty="0">
                <a:solidFill>
                  <a:srgbClr val="3E48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</a:endParaRPr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9C5F5D91-97DC-4A61-A1FF-6D138DFACDD2}"/>
                </a:ext>
              </a:extLst>
            </p:cNvPr>
            <p:cNvSpPr/>
            <p:nvPr/>
          </p:nvSpPr>
          <p:spPr>
            <a:xfrm>
              <a:off x="2781558" y="7309793"/>
              <a:ext cx="324000" cy="25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2" extrusionOk="0">
                  <a:moveTo>
                    <a:pt x="3386" y="13932"/>
                  </a:moveTo>
                  <a:cubicBezTo>
                    <a:pt x="4126" y="16483"/>
                    <a:pt x="4518" y="17503"/>
                    <a:pt x="6826" y="18467"/>
                  </a:cubicBezTo>
                  <a:cubicBezTo>
                    <a:pt x="8742" y="19998"/>
                    <a:pt x="9918" y="21472"/>
                    <a:pt x="10702" y="21472"/>
                  </a:cubicBezTo>
                  <a:cubicBezTo>
                    <a:pt x="11486" y="21472"/>
                    <a:pt x="12662" y="19998"/>
                    <a:pt x="14578" y="18978"/>
                  </a:cubicBezTo>
                  <a:cubicBezTo>
                    <a:pt x="16886" y="17503"/>
                    <a:pt x="16102" y="17503"/>
                    <a:pt x="16886" y="14499"/>
                  </a:cubicBezTo>
                  <a:cubicBezTo>
                    <a:pt x="10702" y="18467"/>
                    <a:pt x="10702" y="18467"/>
                    <a:pt x="10702" y="18467"/>
                  </a:cubicBezTo>
                  <a:lnTo>
                    <a:pt x="3386" y="13932"/>
                  </a:lnTo>
                  <a:close/>
                  <a:moveTo>
                    <a:pt x="21110" y="6902"/>
                  </a:moveTo>
                  <a:cubicBezTo>
                    <a:pt x="11834" y="382"/>
                    <a:pt x="11834" y="382"/>
                    <a:pt x="11834" y="382"/>
                  </a:cubicBezTo>
                  <a:cubicBezTo>
                    <a:pt x="11486" y="-128"/>
                    <a:pt x="10310" y="-128"/>
                    <a:pt x="9526" y="382"/>
                  </a:cubicBezTo>
                  <a:cubicBezTo>
                    <a:pt x="294" y="6902"/>
                    <a:pt x="294" y="6902"/>
                    <a:pt x="294" y="6902"/>
                  </a:cubicBezTo>
                  <a:cubicBezTo>
                    <a:pt x="-98" y="7412"/>
                    <a:pt x="-98" y="7922"/>
                    <a:pt x="294" y="8943"/>
                  </a:cubicBezTo>
                  <a:cubicBezTo>
                    <a:pt x="9526" y="15463"/>
                    <a:pt x="9526" y="15463"/>
                    <a:pt x="9526" y="15463"/>
                  </a:cubicBezTo>
                  <a:cubicBezTo>
                    <a:pt x="10310" y="15973"/>
                    <a:pt x="11486" y="15973"/>
                    <a:pt x="11834" y="15463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1486" y="8943"/>
                    <a:pt x="11486" y="8943"/>
                    <a:pt x="11486" y="8943"/>
                  </a:cubicBezTo>
                  <a:cubicBezTo>
                    <a:pt x="11094" y="8943"/>
                    <a:pt x="11094" y="9396"/>
                    <a:pt x="10702" y="9396"/>
                  </a:cubicBezTo>
                  <a:cubicBezTo>
                    <a:pt x="9526" y="9396"/>
                    <a:pt x="8742" y="8433"/>
                    <a:pt x="8742" y="7412"/>
                  </a:cubicBezTo>
                  <a:cubicBezTo>
                    <a:pt x="8742" y="6902"/>
                    <a:pt x="9526" y="5938"/>
                    <a:pt x="10702" y="5938"/>
                  </a:cubicBezTo>
                  <a:cubicBezTo>
                    <a:pt x="11486" y="5938"/>
                    <a:pt x="12270" y="6392"/>
                    <a:pt x="12662" y="6902"/>
                  </a:cubicBezTo>
                  <a:cubicBezTo>
                    <a:pt x="19194" y="9907"/>
                    <a:pt x="19194" y="9907"/>
                    <a:pt x="19194" y="9907"/>
                  </a:cubicBezTo>
                  <a:cubicBezTo>
                    <a:pt x="21110" y="8943"/>
                    <a:pt x="21110" y="8943"/>
                    <a:pt x="21110" y="8943"/>
                  </a:cubicBezTo>
                  <a:cubicBezTo>
                    <a:pt x="21502" y="7922"/>
                    <a:pt x="21502" y="7412"/>
                    <a:pt x="21110" y="6902"/>
                  </a:cubicBezTo>
                  <a:close/>
                  <a:moveTo>
                    <a:pt x="18410" y="19488"/>
                  </a:moveTo>
                  <a:cubicBezTo>
                    <a:pt x="18018" y="19998"/>
                    <a:pt x="19586" y="20508"/>
                    <a:pt x="19978" y="18978"/>
                  </a:cubicBezTo>
                  <a:cubicBezTo>
                    <a:pt x="20326" y="11948"/>
                    <a:pt x="19194" y="9907"/>
                    <a:pt x="19194" y="9907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7670" y="10927"/>
                    <a:pt x="19194" y="12458"/>
                    <a:pt x="18410" y="19488"/>
                  </a:cubicBezTo>
                  <a:close/>
                </a:path>
              </a:pathLst>
            </a:custGeom>
            <a:noFill/>
            <a:ln w="12700">
              <a:solidFill>
                <a:srgbClr val="3E4850"/>
              </a:solidFill>
              <a:miter lim="400000"/>
            </a:ln>
          </p:spPr>
          <p:txBody>
            <a:bodyPr lIns="45719" rIns="45719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68" name="Subtitle 2">
            <a:extLst>
              <a:ext uri="{FF2B5EF4-FFF2-40B4-BE49-F238E27FC236}">
                <a16:creationId xmlns:a16="http://schemas.microsoft.com/office/drawing/2014/main" id="{6F422ABA-B060-4216-B609-C5CA0FBA2F7A}"/>
              </a:ext>
            </a:extLst>
          </p:cNvPr>
          <p:cNvSpPr/>
          <p:nvPr/>
        </p:nvSpPr>
        <p:spPr>
          <a:xfrm flipH="1">
            <a:off x="69614" y="2847406"/>
            <a:ext cx="4913116" cy="390971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نام شرکت </a:t>
            </a:r>
            <a:r>
              <a:rPr lang="fa-IR" sz="1400" dirty="0">
                <a:ea typeface="Open Sans" panose="020B0606030504020204" pitchFamily="34" charset="0"/>
              </a:rPr>
              <a:t>| استان، شهر</a:t>
            </a:r>
            <a:endParaRPr lang="fr-FR" sz="1400" dirty="0">
              <a:ea typeface="Open Sans" panose="020B0606030504020204" pitchFamily="34" charset="0"/>
            </a:endParaRPr>
          </a:p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عنوان شغلی، </a:t>
            </a:r>
            <a:r>
              <a:rPr lang="fa-IR" sz="1400" dirty="0">
                <a:ea typeface="Open Sans" panose="020B0606030504020204" pitchFamily="34" charset="0"/>
              </a:rPr>
              <a:t>1399 - 1401</a:t>
            </a:r>
            <a:endParaRPr lang="en-US" sz="1400" dirty="0">
              <a:ea typeface="Open Sans" panose="020B0606030504020204" pitchFamily="34" charset="0"/>
            </a:endParaRPr>
          </a:p>
          <a:p>
            <a:pPr marL="335558" indent="-171450" algn="r" rtl="1">
              <a:buFont typeface="Wingdings" panose="05000000000000000000" pitchFamily="2" charset="2"/>
              <a:buChar char="§"/>
            </a:pPr>
            <a:r>
              <a:rPr lang="fa-IR" sz="1200" dirty="0">
                <a:ea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پیشنهاد ایران استخدام</a:t>
            </a:r>
            <a:r>
              <a:rPr lang="fa-IR" sz="1200" dirty="0">
                <a:ea typeface="Open Sans" panose="020B0606030504020204" pitchFamily="34" charset="0"/>
              </a:rPr>
              <a:t>: در این قسمت میتوانید به وظایف و مسئولیت های محوله اشاره نمایید.</a:t>
            </a:r>
          </a:p>
          <a:p>
            <a:pPr marL="335558" indent="-171450" algn="r" rtl="1">
              <a:buFont typeface="Wingdings" panose="05000000000000000000" pitchFamily="2" charset="2"/>
              <a:buChar char="§"/>
            </a:pPr>
            <a:r>
              <a:rPr lang="fa-IR" sz="1200" dirty="0">
                <a:ea typeface="Open Sans" panose="020B0606030504020204" pitchFamily="34" charset="0"/>
              </a:rPr>
              <a:t>پیشنهاد ایران استخدام: در این قسمت میتوانید به وظایف و مسئولیت های محوله اشاره نمایید.</a:t>
            </a:r>
          </a:p>
          <a:p>
            <a:pPr marL="164108" algn="r" rtl="1"/>
            <a:endParaRPr lang="fr-FR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نام شرکت </a:t>
            </a:r>
            <a:r>
              <a:rPr lang="fa-IR" sz="1400" dirty="0">
                <a:ea typeface="Open Sans" panose="020B0606030504020204" pitchFamily="34" charset="0"/>
              </a:rPr>
              <a:t>| استان، شهر</a:t>
            </a:r>
            <a:endParaRPr lang="fr-FR" sz="1400" dirty="0">
              <a:ea typeface="Open Sans" panose="020B0606030504020204" pitchFamily="34" charset="0"/>
            </a:endParaRPr>
          </a:p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عنوان شغلی، </a:t>
            </a:r>
            <a:r>
              <a:rPr lang="fa-IR" sz="1400" dirty="0">
                <a:ea typeface="Open Sans" panose="020B0606030504020204" pitchFamily="34" charset="0"/>
              </a:rPr>
              <a:t>1399 - 1401</a:t>
            </a:r>
            <a:endParaRPr lang="en-US" sz="1400" dirty="0">
              <a:ea typeface="Open Sans" panose="020B0606030504020204" pitchFamily="34" charset="0"/>
            </a:endParaRPr>
          </a:p>
          <a:p>
            <a:pPr marL="335558" indent="-171450" algn="r" rtl="1">
              <a:buFont typeface="Wingdings" panose="05000000000000000000" pitchFamily="2" charset="2"/>
              <a:buChar char="§"/>
            </a:pPr>
            <a:r>
              <a:rPr lang="fa-IR" sz="1200" dirty="0">
                <a:ea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پیشنهاد ایران استخدام</a:t>
            </a:r>
            <a:r>
              <a:rPr lang="fa-IR" sz="1200" dirty="0">
                <a:ea typeface="Open Sans" panose="020B0606030504020204" pitchFamily="34" charset="0"/>
              </a:rPr>
              <a:t>: در این قسمت میتوانید به وظایف و مسئولیت های محوله اشاره نمایید.</a:t>
            </a:r>
          </a:p>
          <a:p>
            <a:pPr marL="335558" indent="-171450" algn="r" rtl="1">
              <a:buFont typeface="Wingdings" panose="05000000000000000000" pitchFamily="2" charset="2"/>
              <a:buChar char="§"/>
            </a:pPr>
            <a:r>
              <a:rPr lang="fa-IR" sz="1200" dirty="0">
                <a:ea typeface="Open Sans" panose="020B0606030504020204" pitchFamily="34" charset="0"/>
              </a:rPr>
              <a:t>پیشنهاد ایران استخدام: در این قسمت میتوانید به وظایف و مسئولیت های محوله اشاره نمایید.</a:t>
            </a:r>
          </a:p>
          <a:p>
            <a:pPr marL="164108" algn="r" rtl="1"/>
            <a:endParaRPr lang="fr-FR" sz="1200" b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نام شرکت </a:t>
            </a:r>
            <a:r>
              <a:rPr lang="fa-IR" sz="1400" dirty="0">
                <a:ea typeface="Open Sans" panose="020B0606030504020204" pitchFamily="34" charset="0"/>
              </a:rPr>
              <a:t>| استان، شهر</a:t>
            </a:r>
            <a:endParaRPr lang="fr-FR" sz="1400" dirty="0">
              <a:ea typeface="Open Sans" panose="020B0606030504020204" pitchFamily="34" charset="0"/>
            </a:endParaRPr>
          </a:p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عنوان شغلی، </a:t>
            </a:r>
            <a:r>
              <a:rPr lang="fa-IR" sz="1400" dirty="0">
                <a:ea typeface="Open Sans" panose="020B0606030504020204" pitchFamily="34" charset="0"/>
              </a:rPr>
              <a:t>1399 - 1401</a:t>
            </a:r>
            <a:endParaRPr lang="en-US" sz="1400" dirty="0">
              <a:ea typeface="Open Sans" panose="020B0606030504020204" pitchFamily="34" charset="0"/>
            </a:endParaRPr>
          </a:p>
          <a:p>
            <a:pPr marL="335558" indent="-171450" algn="r" rtl="1">
              <a:buFont typeface="Wingdings" panose="05000000000000000000" pitchFamily="2" charset="2"/>
              <a:buChar char="§"/>
            </a:pPr>
            <a:r>
              <a:rPr lang="fa-IR" sz="1200" dirty="0">
                <a:ea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پیشنهاد ایران استخدام</a:t>
            </a:r>
            <a:r>
              <a:rPr lang="fa-IR" sz="1200" dirty="0">
                <a:ea typeface="Open Sans" panose="020B0606030504020204" pitchFamily="34" charset="0"/>
              </a:rPr>
              <a:t>: در این قسمت میتوانید به وظایف و مسئولیت های محوله اشاره نمایید.</a:t>
            </a:r>
          </a:p>
          <a:p>
            <a:pPr marL="335558" indent="-171450" algn="r" rtl="1">
              <a:buFont typeface="Wingdings" panose="05000000000000000000" pitchFamily="2" charset="2"/>
              <a:buChar char="§"/>
            </a:pPr>
            <a:r>
              <a:rPr lang="fa-IR" sz="1200" dirty="0">
                <a:ea typeface="Open Sans" panose="020B0606030504020204" pitchFamily="34" charset="0"/>
              </a:rPr>
              <a:t>پیشنهاد ایران استخدام: در این قسمت میتوانید به وظایف و مسئولیت های محوله اشاره نمایید.</a:t>
            </a:r>
            <a:endParaRPr lang="en-US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0" name="Subtitle 2">
            <a:extLst>
              <a:ext uri="{FF2B5EF4-FFF2-40B4-BE49-F238E27FC236}">
                <a16:creationId xmlns:a16="http://schemas.microsoft.com/office/drawing/2014/main" id="{25E96277-B3A7-490F-BE51-CCFEB610E356}"/>
              </a:ext>
            </a:extLst>
          </p:cNvPr>
          <p:cNvSpPr/>
          <p:nvPr/>
        </p:nvSpPr>
        <p:spPr>
          <a:xfrm flipH="1">
            <a:off x="67457" y="7591439"/>
            <a:ext cx="4898649" cy="100141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algn="r" rtl="1"/>
            <a:r>
              <a:rPr lang="fa-IR" sz="1200" b="1" dirty="0">
                <a:ea typeface="Open Sans" panose="020B0606030504020204" pitchFamily="34" charset="0"/>
              </a:rPr>
              <a:t>نام دانشگاه </a:t>
            </a:r>
            <a:r>
              <a:rPr lang="fa-IR" sz="1200" dirty="0">
                <a:ea typeface="Open Sans" panose="020B0606030504020204" pitchFamily="34" charset="0"/>
              </a:rPr>
              <a:t>| عنوان مدرک | سال اخذ مدرک</a:t>
            </a:r>
          </a:p>
          <a:p>
            <a:pPr algn="r" rtl="1"/>
            <a:r>
              <a:rPr lang="fa-IR" sz="1200" dirty="0">
                <a:ea typeface="Open Sans" panose="020B0606030504020204" pitchFamily="34" charset="0"/>
              </a:rPr>
              <a:t>نام استان و شهر</a:t>
            </a:r>
          </a:p>
          <a:p>
            <a:pPr algn="r" rtl="1"/>
            <a:endParaRPr lang="en-US" sz="1200" b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/>
            <a:r>
              <a:rPr lang="fa-IR" sz="1200" b="1" dirty="0">
                <a:ea typeface="Open Sans" panose="020B0606030504020204" pitchFamily="34" charset="0"/>
              </a:rPr>
              <a:t>نام دانشگاه </a:t>
            </a:r>
            <a:r>
              <a:rPr lang="fa-IR" sz="1200" dirty="0">
                <a:ea typeface="Open Sans" panose="020B0606030504020204" pitchFamily="34" charset="0"/>
              </a:rPr>
              <a:t>| عنوان مدرک | سال اخذ مدرک</a:t>
            </a:r>
          </a:p>
          <a:p>
            <a:pPr algn="r" rtl="1"/>
            <a:r>
              <a:rPr lang="fa-IR" sz="1200" dirty="0">
                <a:ea typeface="Open Sans" panose="020B0606030504020204" pitchFamily="34" charset="0"/>
              </a:rPr>
              <a:t>نام استان و شهر</a:t>
            </a: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A280C534-C488-4071-BF9E-65AD9CAAEB69}"/>
              </a:ext>
            </a:extLst>
          </p:cNvPr>
          <p:cNvGrpSpPr/>
          <p:nvPr/>
        </p:nvGrpSpPr>
        <p:grpSpPr>
          <a:xfrm flipH="1">
            <a:off x="1641034" y="8894454"/>
            <a:ext cx="3419118" cy="377992"/>
            <a:chOff x="2718809" y="9013829"/>
            <a:chExt cx="3419118" cy="377992"/>
          </a:xfrm>
        </p:grpSpPr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9160E68-D63E-40C0-B034-FE7E65648E5D}"/>
                </a:ext>
              </a:extLst>
            </p:cNvPr>
            <p:cNvSpPr/>
            <p:nvPr/>
          </p:nvSpPr>
          <p:spPr>
            <a:xfrm>
              <a:off x="2718809" y="9013829"/>
              <a:ext cx="3419118" cy="377992"/>
            </a:xfrm>
            <a:custGeom>
              <a:avLst/>
              <a:gdLst>
                <a:gd name="connsiteX0" fmla="*/ 960303 w 3419118"/>
                <a:gd name="connsiteY0" fmla="*/ 0 h 377992"/>
                <a:gd name="connsiteX1" fmla="*/ 979230 w 3419118"/>
                <a:gd name="connsiteY1" fmla="*/ 1908 h 377992"/>
                <a:gd name="connsiteX2" fmla="*/ 2214737 w 3419118"/>
                <a:gd name="connsiteY2" fmla="*/ 1908 h 377992"/>
                <a:gd name="connsiteX3" fmla="*/ 2218250 w 3419118"/>
                <a:gd name="connsiteY3" fmla="*/ 1908 h 377992"/>
                <a:gd name="connsiteX4" fmla="*/ 3227563 w 3419118"/>
                <a:gd name="connsiteY4" fmla="*/ 1908 h 377992"/>
                <a:gd name="connsiteX5" fmla="*/ 3227563 w 3419118"/>
                <a:gd name="connsiteY5" fmla="*/ 2262 h 377992"/>
                <a:gd name="connsiteX6" fmla="*/ 3231076 w 3419118"/>
                <a:gd name="connsiteY6" fmla="*/ 1908 h 377992"/>
                <a:gd name="connsiteX7" fmla="*/ 3419118 w 3419118"/>
                <a:gd name="connsiteY7" fmla="*/ 189950 h 377992"/>
                <a:gd name="connsiteX8" fmla="*/ 3231076 w 3419118"/>
                <a:gd name="connsiteY8" fmla="*/ 377992 h 377992"/>
                <a:gd name="connsiteX9" fmla="*/ 3227563 w 3419118"/>
                <a:gd name="connsiteY9" fmla="*/ 377638 h 377992"/>
                <a:gd name="connsiteX10" fmla="*/ 3227563 w 3419118"/>
                <a:gd name="connsiteY10" fmla="*/ 377992 h 377992"/>
                <a:gd name="connsiteX11" fmla="*/ 2218250 w 3419118"/>
                <a:gd name="connsiteY11" fmla="*/ 377992 h 377992"/>
                <a:gd name="connsiteX12" fmla="*/ 2214737 w 3419118"/>
                <a:gd name="connsiteY12" fmla="*/ 377992 h 377992"/>
                <a:gd name="connsiteX13" fmla="*/ 956312 w 3419118"/>
                <a:gd name="connsiteY13" fmla="*/ 377992 h 377992"/>
                <a:gd name="connsiteX14" fmla="*/ 0 w 3419118"/>
                <a:gd name="connsiteY14" fmla="*/ 377992 h 377992"/>
                <a:gd name="connsiteX15" fmla="*/ 0 w 3419118"/>
                <a:gd name="connsiteY15" fmla="*/ 1908 h 377992"/>
                <a:gd name="connsiteX16" fmla="*/ 941376 w 3419118"/>
                <a:gd name="connsiteY16" fmla="*/ 1908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9118" h="377992">
                  <a:moveTo>
                    <a:pt x="960303" y="0"/>
                  </a:moveTo>
                  <a:lnTo>
                    <a:pt x="979230" y="1908"/>
                  </a:lnTo>
                  <a:lnTo>
                    <a:pt x="2214737" y="1908"/>
                  </a:lnTo>
                  <a:lnTo>
                    <a:pt x="2218250" y="1908"/>
                  </a:lnTo>
                  <a:lnTo>
                    <a:pt x="3227563" y="1908"/>
                  </a:lnTo>
                  <a:lnTo>
                    <a:pt x="3227563" y="2262"/>
                  </a:lnTo>
                  <a:lnTo>
                    <a:pt x="3231076" y="1908"/>
                  </a:lnTo>
                  <a:cubicBezTo>
                    <a:pt x="3334929" y="1908"/>
                    <a:pt x="3419118" y="86097"/>
                    <a:pt x="3419118" y="189950"/>
                  </a:cubicBezTo>
                  <a:cubicBezTo>
                    <a:pt x="3419118" y="293803"/>
                    <a:pt x="3334929" y="377992"/>
                    <a:pt x="3231076" y="377992"/>
                  </a:cubicBezTo>
                  <a:lnTo>
                    <a:pt x="3227563" y="377638"/>
                  </a:lnTo>
                  <a:lnTo>
                    <a:pt x="3227563" y="377992"/>
                  </a:lnTo>
                  <a:lnTo>
                    <a:pt x="2218250" y="377992"/>
                  </a:lnTo>
                  <a:lnTo>
                    <a:pt x="2214737" y="377992"/>
                  </a:lnTo>
                  <a:lnTo>
                    <a:pt x="956312" y="377992"/>
                  </a:lnTo>
                  <a:lnTo>
                    <a:pt x="0" y="377992"/>
                  </a:lnTo>
                  <a:lnTo>
                    <a:pt x="0" y="1908"/>
                  </a:lnTo>
                  <a:lnTo>
                    <a:pt x="941376" y="1908"/>
                  </a:lnTo>
                  <a:close/>
                </a:path>
              </a:pathLst>
            </a:custGeom>
            <a:noFill/>
            <a:ln w="25400">
              <a:solidFill>
                <a:srgbClr val="3E48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357188"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800" b="1" dirty="0">
                  <a:solidFill>
                    <a:srgbClr val="3E4850"/>
                  </a:solidFill>
                  <a:ea typeface="Open Sans" panose="020B0606030504020204" pitchFamily="34" charset="0"/>
                </a:rPr>
                <a:t>گواهینامه ها</a:t>
              </a:r>
              <a:endParaRPr lang="fr-FR" sz="1800" dirty="0">
                <a:solidFill>
                  <a:srgbClr val="3E48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</a:endParaRPr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2D383CB9-7A8E-442B-A973-D9052082DFCD}"/>
                </a:ext>
              </a:extLst>
            </p:cNvPr>
            <p:cNvSpPr/>
            <p:nvPr/>
          </p:nvSpPr>
          <p:spPr>
            <a:xfrm>
              <a:off x="2789292" y="9058490"/>
              <a:ext cx="324000" cy="25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2" extrusionOk="0">
                  <a:moveTo>
                    <a:pt x="3386" y="13932"/>
                  </a:moveTo>
                  <a:cubicBezTo>
                    <a:pt x="4126" y="16483"/>
                    <a:pt x="4518" y="17503"/>
                    <a:pt x="6826" y="18467"/>
                  </a:cubicBezTo>
                  <a:cubicBezTo>
                    <a:pt x="8742" y="19998"/>
                    <a:pt x="9918" y="21472"/>
                    <a:pt x="10702" y="21472"/>
                  </a:cubicBezTo>
                  <a:cubicBezTo>
                    <a:pt x="11486" y="21472"/>
                    <a:pt x="12662" y="19998"/>
                    <a:pt x="14578" y="18978"/>
                  </a:cubicBezTo>
                  <a:cubicBezTo>
                    <a:pt x="16886" y="17503"/>
                    <a:pt x="16102" y="17503"/>
                    <a:pt x="16886" y="14499"/>
                  </a:cubicBezTo>
                  <a:cubicBezTo>
                    <a:pt x="10702" y="18467"/>
                    <a:pt x="10702" y="18467"/>
                    <a:pt x="10702" y="18467"/>
                  </a:cubicBezTo>
                  <a:lnTo>
                    <a:pt x="3386" y="13932"/>
                  </a:lnTo>
                  <a:close/>
                  <a:moveTo>
                    <a:pt x="21110" y="6902"/>
                  </a:moveTo>
                  <a:cubicBezTo>
                    <a:pt x="11834" y="382"/>
                    <a:pt x="11834" y="382"/>
                    <a:pt x="11834" y="382"/>
                  </a:cubicBezTo>
                  <a:cubicBezTo>
                    <a:pt x="11486" y="-128"/>
                    <a:pt x="10310" y="-128"/>
                    <a:pt x="9526" y="382"/>
                  </a:cubicBezTo>
                  <a:cubicBezTo>
                    <a:pt x="294" y="6902"/>
                    <a:pt x="294" y="6902"/>
                    <a:pt x="294" y="6902"/>
                  </a:cubicBezTo>
                  <a:cubicBezTo>
                    <a:pt x="-98" y="7412"/>
                    <a:pt x="-98" y="7922"/>
                    <a:pt x="294" y="8943"/>
                  </a:cubicBezTo>
                  <a:cubicBezTo>
                    <a:pt x="9526" y="15463"/>
                    <a:pt x="9526" y="15463"/>
                    <a:pt x="9526" y="15463"/>
                  </a:cubicBezTo>
                  <a:cubicBezTo>
                    <a:pt x="10310" y="15973"/>
                    <a:pt x="11486" y="15973"/>
                    <a:pt x="11834" y="15463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1486" y="8943"/>
                    <a:pt x="11486" y="8943"/>
                    <a:pt x="11486" y="8943"/>
                  </a:cubicBezTo>
                  <a:cubicBezTo>
                    <a:pt x="11094" y="8943"/>
                    <a:pt x="11094" y="9396"/>
                    <a:pt x="10702" y="9396"/>
                  </a:cubicBezTo>
                  <a:cubicBezTo>
                    <a:pt x="9526" y="9396"/>
                    <a:pt x="8742" y="8433"/>
                    <a:pt x="8742" y="7412"/>
                  </a:cubicBezTo>
                  <a:cubicBezTo>
                    <a:pt x="8742" y="6902"/>
                    <a:pt x="9526" y="5938"/>
                    <a:pt x="10702" y="5938"/>
                  </a:cubicBezTo>
                  <a:cubicBezTo>
                    <a:pt x="11486" y="5938"/>
                    <a:pt x="12270" y="6392"/>
                    <a:pt x="12662" y="6902"/>
                  </a:cubicBezTo>
                  <a:cubicBezTo>
                    <a:pt x="19194" y="9907"/>
                    <a:pt x="19194" y="9907"/>
                    <a:pt x="19194" y="9907"/>
                  </a:cubicBezTo>
                  <a:cubicBezTo>
                    <a:pt x="21110" y="8943"/>
                    <a:pt x="21110" y="8943"/>
                    <a:pt x="21110" y="8943"/>
                  </a:cubicBezTo>
                  <a:cubicBezTo>
                    <a:pt x="21502" y="7922"/>
                    <a:pt x="21502" y="7412"/>
                    <a:pt x="21110" y="6902"/>
                  </a:cubicBezTo>
                  <a:close/>
                  <a:moveTo>
                    <a:pt x="18410" y="19488"/>
                  </a:moveTo>
                  <a:cubicBezTo>
                    <a:pt x="18018" y="19998"/>
                    <a:pt x="19586" y="20508"/>
                    <a:pt x="19978" y="18978"/>
                  </a:cubicBezTo>
                  <a:cubicBezTo>
                    <a:pt x="20326" y="11948"/>
                    <a:pt x="19194" y="9907"/>
                    <a:pt x="19194" y="9907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7670" y="10927"/>
                    <a:pt x="19194" y="12458"/>
                    <a:pt x="18410" y="19488"/>
                  </a:cubicBezTo>
                  <a:close/>
                </a:path>
              </a:pathLst>
            </a:custGeom>
            <a:noFill/>
            <a:ln w="12700">
              <a:solidFill>
                <a:srgbClr val="3E4850"/>
              </a:solidFill>
              <a:miter lim="400000"/>
            </a:ln>
          </p:spPr>
          <p:txBody>
            <a:bodyPr lIns="45719" rIns="45719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2BDCBA5-276C-4C61-AD96-A4F66C69BC0C}"/>
              </a:ext>
            </a:extLst>
          </p:cNvPr>
          <p:cNvSpPr/>
          <p:nvPr/>
        </p:nvSpPr>
        <p:spPr>
          <a:xfrm flipH="1">
            <a:off x="366716" y="9377272"/>
            <a:ext cx="4608075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ts val="300"/>
              </a:spcBef>
              <a:spcAft>
                <a:spcPts val="300"/>
              </a:spcAft>
            </a:pPr>
            <a:r>
              <a:rPr lang="fa-IR" sz="1200" b="1" dirty="0">
                <a:ea typeface="Open Sans" panose="020B0606030504020204" pitchFamily="34" charset="0"/>
              </a:rPr>
              <a:t>عنوان گواهی </a:t>
            </a:r>
            <a:r>
              <a:rPr lang="fa-IR" sz="1200" dirty="0">
                <a:ea typeface="Open Sans" panose="020B0606030504020204" pitchFamily="34" charset="0"/>
              </a:rPr>
              <a:t>| توضیحات</a:t>
            </a:r>
          </a:p>
          <a:p>
            <a:pPr algn="r" rtl="1">
              <a:spcBef>
                <a:spcPts val="300"/>
              </a:spcBef>
              <a:spcAft>
                <a:spcPts val="300"/>
              </a:spcAft>
            </a:pPr>
            <a:r>
              <a:rPr lang="fa-IR" sz="1200" b="1" dirty="0">
                <a:ea typeface="Open Sans" panose="020B0606030504020204" pitchFamily="34" charset="0"/>
              </a:rPr>
              <a:t>عنوان گواهی </a:t>
            </a:r>
            <a:r>
              <a:rPr lang="fa-IR" sz="1200" dirty="0">
                <a:ea typeface="Open Sans" panose="020B0606030504020204" pitchFamily="34" charset="0"/>
              </a:rPr>
              <a:t>| توضیحات</a:t>
            </a:r>
          </a:p>
        </p:txBody>
      </p:sp>
      <p:sp>
        <p:nvSpPr>
          <p:cNvPr id="177" name="Rectangle: Top Corners Rounded 176">
            <a:extLst>
              <a:ext uri="{FF2B5EF4-FFF2-40B4-BE49-F238E27FC236}">
                <a16:creationId xmlns:a16="http://schemas.microsoft.com/office/drawing/2014/main" id="{D8F4FD5F-D294-47AF-8DBA-5D3DFA7ED468}"/>
              </a:ext>
            </a:extLst>
          </p:cNvPr>
          <p:cNvSpPr/>
          <p:nvPr/>
        </p:nvSpPr>
        <p:spPr>
          <a:xfrm>
            <a:off x="2271719" y="1729428"/>
            <a:ext cx="2999449" cy="357481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C91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E46BEDD-5AF2-4449-BC4B-AB3BC5243185}"/>
              </a:ext>
            </a:extLst>
          </p:cNvPr>
          <p:cNvSpPr txBox="1"/>
          <p:nvPr/>
        </p:nvSpPr>
        <p:spPr>
          <a:xfrm>
            <a:off x="2271719" y="1762338"/>
            <a:ext cx="30162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1400" b="1" dirty="0">
                <a:solidFill>
                  <a:schemeClr val="bg1"/>
                </a:solidFill>
              </a:rPr>
              <a:t>محل درج عنوان شغلی</a:t>
            </a:r>
            <a:endParaRPr lang="fr-FR" sz="1400" b="1" dirty="0">
              <a:solidFill>
                <a:schemeClr val="bg1"/>
              </a:solidFill>
            </a:endParaRPr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C081DDD5-6909-425F-A5AC-B55CD1BADA90}"/>
              </a:ext>
            </a:extLst>
          </p:cNvPr>
          <p:cNvGrpSpPr/>
          <p:nvPr/>
        </p:nvGrpSpPr>
        <p:grpSpPr>
          <a:xfrm flipH="1">
            <a:off x="5573840" y="6060694"/>
            <a:ext cx="1967211" cy="377992"/>
            <a:chOff x="-6439" y="6375385"/>
            <a:chExt cx="1967211" cy="377992"/>
          </a:xfrm>
          <a:noFill/>
        </p:grpSpPr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55AF397F-4D19-4181-8B68-BBAC0A7F004A}"/>
                </a:ext>
              </a:extLst>
            </p:cNvPr>
            <p:cNvSpPr/>
            <p:nvPr/>
          </p:nvSpPr>
          <p:spPr>
            <a:xfrm flipH="1">
              <a:off x="-6439" y="6375385"/>
              <a:ext cx="1967211" cy="377992"/>
            </a:xfrm>
            <a:custGeom>
              <a:avLst/>
              <a:gdLst>
                <a:gd name="connsiteX0" fmla="*/ 1200868 w 1967211"/>
                <a:gd name="connsiteY0" fmla="*/ 0 h 377992"/>
                <a:gd name="connsiteX1" fmla="*/ 1181941 w 1967211"/>
                <a:gd name="connsiteY1" fmla="*/ 1908 h 377992"/>
                <a:gd name="connsiteX2" fmla="*/ 1054748 w 1967211"/>
                <a:gd name="connsiteY2" fmla="*/ 1908 h 377992"/>
                <a:gd name="connsiteX3" fmla="*/ 1035821 w 1967211"/>
                <a:gd name="connsiteY3" fmla="*/ 0 h 377992"/>
                <a:gd name="connsiteX4" fmla="*/ 1016894 w 1967211"/>
                <a:gd name="connsiteY4" fmla="*/ 1908 h 377992"/>
                <a:gd name="connsiteX5" fmla="*/ 975880 w 1967211"/>
                <a:gd name="connsiteY5" fmla="*/ 1908 h 377992"/>
                <a:gd name="connsiteX6" fmla="*/ 206969 w 1967211"/>
                <a:gd name="connsiteY6" fmla="*/ 1908 h 377992"/>
                <a:gd name="connsiteX7" fmla="*/ 188042 w 1967211"/>
                <a:gd name="connsiteY7" fmla="*/ 0 h 377992"/>
                <a:gd name="connsiteX8" fmla="*/ 0 w 1967211"/>
                <a:gd name="connsiteY8" fmla="*/ 188042 h 377992"/>
                <a:gd name="connsiteX9" fmla="*/ 150145 w 1967211"/>
                <a:gd name="connsiteY9" fmla="*/ 372264 h 377992"/>
                <a:gd name="connsiteX10" fmla="*/ 184051 w 1967211"/>
                <a:gd name="connsiteY10" fmla="*/ 375682 h 377992"/>
                <a:gd name="connsiteX11" fmla="*/ 184051 w 1967211"/>
                <a:gd name="connsiteY11" fmla="*/ 377992 h 377992"/>
                <a:gd name="connsiteX12" fmla="*/ 975880 w 1967211"/>
                <a:gd name="connsiteY12" fmla="*/ 377992 h 377992"/>
                <a:gd name="connsiteX13" fmla="*/ 1039812 w 1967211"/>
                <a:gd name="connsiteY13" fmla="*/ 377992 h 377992"/>
                <a:gd name="connsiteX14" fmla="*/ 1196877 w 1967211"/>
                <a:gd name="connsiteY14" fmla="*/ 377992 h 377992"/>
                <a:gd name="connsiteX15" fmla="*/ 1260809 w 1967211"/>
                <a:gd name="connsiteY15" fmla="*/ 377992 h 377992"/>
                <a:gd name="connsiteX16" fmla="*/ 1967211 w 1967211"/>
                <a:gd name="connsiteY16" fmla="*/ 377992 h 377992"/>
                <a:gd name="connsiteX17" fmla="*/ 1967211 w 1967211"/>
                <a:gd name="connsiteY17" fmla="*/ 1908 h 377992"/>
                <a:gd name="connsiteX18" fmla="*/ 1260809 w 1967211"/>
                <a:gd name="connsiteY18" fmla="*/ 1908 h 377992"/>
                <a:gd name="connsiteX19" fmla="*/ 1219795 w 1967211"/>
                <a:gd name="connsiteY19" fmla="*/ 1908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67211" h="377992">
                  <a:moveTo>
                    <a:pt x="1200868" y="0"/>
                  </a:move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1967211" y="377992"/>
                  </a:lnTo>
                  <a:lnTo>
                    <a:pt x="1967211" y="1908"/>
                  </a:lnTo>
                  <a:lnTo>
                    <a:pt x="1260809" y="1908"/>
                  </a:lnTo>
                  <a:lnTo>
                    <a:pt x="1219795" y="1908"/>
                  </a:lnTo>
                  <a:close/>
                </a:path>
              </a:pathLst>
            </a:custGeom>
            <a:grpFill/>
            <a:ln w="25400">
              <a:solidFill>
                <a:srgbClr val="AC915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61938" algn="ctr" rtl="1"/>
              <a:r>
                <a:rPr lang="fa-IR" sz="1800" b="1" dirty="0">
                  <a:solidFill>
                    <a:schemeClr val="bg1"/>
                  </a:solidFill>
                  <a:ea typeface="Open Sans" panose="020B0606030504020204" pitchFamily="34" charset="0"/>
                </a:rPr>
                <a:t>زبان ها</a:t>
              </a:r>
              <a:endParaRPr lang="fr-FR" sz="1800" b="1" dirty="0">
                <a:solidFill>
                  <a:srgbClr val="FFFFFF"/>
                </a:solidFill>
                <a:ea typeface="Open Sans" panose="020B0606030504020204" pitchFamily="34" charset="0"/>
              </a:endParaRPr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27E0C901-3AEC-42E8-98DF-27783B80047A}"/>
                </a:ext>
              </a:extLst>
            </p:cNvPr>
            <p:cNvSpPr/>
            <p:nvPr/>
          </p:nvSpPr>
          <p:spPr>
            <a:xfrm>
              <a:off x="58745" y="6473144"/>
              <a:ext cx="237404" cy="18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72" extrusionOk="0">
                  <a:moveTo>
                    <a:pt x="20873" y="12076"/>
                  </a:moveTo>
                  <a:cubicBezTo>
                    <a:pt x="20103" y="9581"/>
                    <a:pt x="18563" y="8050"/>
                    <a:pt x="15911" y="8050"/>
                  </a:cubicBezTo>
                  <a:cubicBezTo>
                    <a:pt x="15911" y="8050"/>
                    <a:pt x="15911" y="8050"/>
                    <a:pt x="15526" y="8050"/>
                  </a:cubicBezTo>
                  <a:cubicBezTo>
                    <a:pt x="15526" y="5046"/>
                    <a:pt x="15526" y="5046"/>
                    <a:pt x="15526" y="5046"/>
                  </a:cubicBezTo>
                  <a:lnTo>
                    <a:pt x="19290" y="4535"/>
                  </a:lnTo>
                  <a:cubicBezTo>
                    <a:pt x="19718" y="4535"/>
                    <a:pt x="19718" y="4025"/>
                    <a:pt x="19718" y="4025"/>
                  </a:cubicBezTo>
                  <a:cubicBezTo>
                    <a:pt x="19718" y="4025"/>
                    <a:pt x="19290" y="3005"/>
                    <a:pt x="19290" y="2494"/>
                  </a:cubicBezTo>
                  <a:cubicBezTo>
                    <a:pt x="19290" y="2494"/>
                    <a:pt x="19290" y="2494"/>
                    <a:pt x="18948" y="2494"/>
                  </a:cubicBezTo>
                  <a:lnTo>
                    <a:pt x="15526" y="3005"/>
                  </a:lnTo>
                  <a:cubicBezTo>
                    <a:pt x="15526" y="3005"/>
                    <a:pt x="15526" y="510"/>
                    <a:pt x="15526" y="0"/>
                  </a:cubicBezTo>
                  <a:cubicBezTo>
                    <a:pt x="15141" y="0"/>
                    <a:pt x="14371" y="0"/>
                    <a:pt x="14371" y="0"/>
                  </a:cubicBezTo>
                  <a:lnTo>
                    <a:pt x="14029" y="0"/>
                  </a:lnTo>
                  <a:cubicBezTo>
                    <a:pt x="14029" y="510"/>
                    <a:pt x="14371" y="3515"/>
                    <a:pt x="14371" y="3515"/>
                  </a:cubicBezTo>
                  <a:lnTo>
                    <a:pt x="10992" y="4025"/>
                  </a:lnTo>
                  <a:lnTo>
                    <a:pt x="10608" y="4535"/>
                  </a:lnTo>
                  <a:lnTo>
                    <a:pt x="10992" y="6009"/>
                  </a:lnTo>
                  <a:cubicBezTo>
                    <a:pt x="11377" y="6009"/>
                    <a:pt x="14371" y="5499"/>
                    <a:pt x="14371" y="5499"/>
                  </a:cubicBezTo>
                  <a:cubicBezTo>
                    <a:pt x="14371" y="8561"/>
                    <a:pt x="14371" y="8561"/>
                    <a:pt x="14371" y="8561"/>
                  </a:cubicBezTo>
                  <a:cubicBezTo>
                    <a:pt x="13259" y="8561"/>
                    <a:pt x="12490" y="9581"/>
                    <a:pt x="11762" y="10091"/>
                  </a:cubicBezTo>
                  <a:cubicBezTo>
                    <a:pt x="10992" y="11565"/>
                    <a:pt x="10608" y="13096"/>
                    <a:pt x="10608" y="14570"/>
                  </a:cubicBezTo>
                  <a:cubicBezTo>
                    <a:pt x="10608" y="16554"/>
                    <a:pt x="11762" y="18085"/>
                    <a:pt x="13259" y="18085"/>
                  </a:cubicBezTo>
                  <a:cubicBezTo>
                    <a:pt x="16296" y="18595"/>
                    <a:pt x="18563" y="14060"/>
                    <a:pt x="19290" y="11565"/>
                  </a:cubicBezTo>
                  <a:cubicBezTo>
                    <a:pt x="20488" y="13550"/>
                    <a:pt x="19290" y="17575"/>
                    <a:pt x="17023" y="20069"/>
                  </a:cubicBezTo>
                  <a:lnTo>
                    <a:pt x="17408" y="21090"/>
                  </a:lnTo>
                  <a:cubicBezTo>
                    <a:pt x="17793" y="21600"/>
                    <a:pt x="17793" y="21600"/>
                    <a:pt x="17793" y="21090"/>
                  </a:cubicBezTo>
                  <a:cubicBezTo>
                    <a:pt x="20488" y="19106"/>
                    <a:pt x="21600" y="15080"/>
                    <a:pt x="20873" y="12076"/>
                  </a:cubicBezTo>
                  <a:close/>
                  <a:moveTo>
                    <a:pt x="13259" y="16554"/>
                  </a:moveTo>
                  <a:cubicBezTo>
                    <a:pt x="12105" y="16101"/>
                    <a:pt x="12105" y="15080"/>
                    <a:pt x="12105" y="14570"/>
                  </a:cubicBezTo>
                  <a:cubicBezTo>
                    <a:pt x="12105" y="13096"/>
                    <a:pt x="12490" y="12076"/>
                    <a:pt x="12874" y="11565"/>
                  </a:cubicBezTo>
                  <a:cubicBezTo>
                    <a:pt x="13259" y="11055"/>
                    <a:pt x="13644" y="10545"/>
                    <a:pt x="14371" y="10091"/>
                  </a:cubicBezTo>
                  <a:cubicBezTo>
                    <a:pt x="14371" y="16101"/>
                    <a:pt x="14371" y="16101"/>
                    <a:pt x="14371" y="16101"/>
                  </a:cubicBezTo>
                  <a:cubicBezTo>
                    <a:pt x="14029" y="16554"/>
                    <a:pt x="13644" y="16554"/>
                    <a:pt x="13259" y="16554"/>
                  </a:cubicBezTo>
                  <a:close/>
                  <a:moveTo>
                    <a:pt x="15526" y="15591"/>
                  </a:moveTo>
                  <a:cubicBezTo>
                    <a:pt x="15526" y="10091"/>
                    <a:pt x="15526" y="10091"/>
                    <a:pt x="15526" y="10091"/>
                  </a:cubicBezTo>
                  <a:cubicBezTo>
                    <a:pt x="15911" y="10091"/>
                    <a:pt x="15911" y="10091"/>
                    <a:pt x="15911" y="10091"/>
                  </a:cubicBezTo>
                  <a:cubicBezTo>
                    <a:pt x="16638" y="10091"/>
                    <a:pt x="17408" y="10091"/>
                    <a:pt x="17793" y="10545"/>
                  </a:cubicBezTo>
                  <a:cubicBezTo>
                    <a:pt x="18563" y="10545"/>
                    <a:pt x="17023" y="14060"/>
                    <a:pt x="15526" y="15591"/>
                  </a:cubicBezTo>
                  <a:close/>
                  <a:moveTo>
                    <a:pt x="6074" y="5046"/>
                  </a:moveTo>
                  <a:cubicBezTo>
                    <a:pt x="6074" y="4535"/>
                    <a:pt x="6074" y="4535"/>
                    <a:pt x="6074" y="4535"/>
                  </a:cubicBezTo>
                  <a:cubicBezTo>
                    <a:pt x="3764" y="4535"/>
                    <a:pt x="3764" y="4535"/>
                    <a:pt x="3764" y="4535"/>
                  </a:cubicBezTo>
                  <a:cubicBezTo>
                    <a:pt x="3764" y="4535"/>
                    <a:pt x="3764" y="4535"/>
                    <a:pt x="3764" y="5046"/>
                  </a:cubicBezTo>
                  <a:cubicBezTo>
                    <a:pt x="3379" y="6576"/>
                    <a:pt x="0" y="20069"/>
                    <a:pt x="0" y="20580"/>
                  </a:cubicBezTo>
                  <a:cubicBezTo>
                    <a:pt x="1882" y="20580"/>
                    <a:pt x="1882" y="20580"/>
                    <a:pt x="1882" y="20580"/>
                  </a:cubicBezTo>
                  <a:cubicBezTo>
                    <a:pt x="1882" y="20069"/>
                    <a:pt x="3037" y="15591"/>
                    <a:pt x="3037" y="15591"/>
                  </a:cubicBezTo>
                  <a:cubicBezTo>
                    <a:pt x="6844" y="15591"/>
                    <a:pt x="6844" y="15591"/>
                    <a:pt x="6844" y="15591"/>
                  </a:cubicBezTo>
                  <a:cubicBezTo>
                    <a:pt x="6844" y="15591"/>
                    <a:pt x="7956" y="20069"/>
                    <a:pt x="7956" y="20580"/>
                  </a:cubicBezTo>
                  <a:cubicBezTo>
                    <a:pt x="9838" y="20580"/>
                    <a:pt x="9838" y="20580"/>
                    <a:pt x="9838" y="20580"/>
                  </a:cubicBezTo>
                  <a:cubicBezTo>
                    <a:pt x="9838" y="20069"/>
                    <a:pt x="6459" y="6576"/>
                    <a:pt x="6074" y="5046"/>
                  </a:cubicBezTo>
                  <a:close/>
                  <a:moveTo>
                    <a:pt x="3379" y="13550"/>
                  </a:moveTo>
                  <a:cubicBezTo>
                    <a:pt x="4962" y="6576"/>
                    <a:pt x="4962" y="6576"/>
                    <a:pt x="4962" y="6576"/>
                  </a:cubicBezTo>
                  <a:cubicBezTo>
                    <a:pt x="6459" y="13550"/>
                    <a:pt x="6459" y="13550"/>
                    <a:pt x="6459" y="13550"/>
                  </a:cubicBezTo>
                  <a:lnTo>
                    <a:pt x="3379" y="13550"/>
                  </a:lnTo>
                  <a:close/>
                </a:path>
              </a:pathLst>
            </a:custGeom>
            <a:grpFill/>
            <a:ln w="12700">
              <a:solidFill>
                <a:srgbClr val="AC9156"/>
              </a:solidFill>
              <a:miter lim="400000"/>
            </a:ln>
          </p:spPr>
          <p:txBody>
            <a:bodyPr lIns="45719" rIns="45719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702D5C66-00EE-4C66-B677-039E00A0014A}"/>
              </a:ext>
            </a:extLst>
          </p:cNvPr>
          <p:cNvGrpSpPr/>
          <p:nvPr/>
        </p:nvGrpSpPr>
        <p:grpSpPr>
          <a:xfrm flipH="1">
            <a:off x="5573854" y="7819348"/>
            <a:ext cx="1971070" cy="377992"/>
            <a:chOff x="-6439" y="8232599"/>
            <a:chExt cx="1971070" cy="377992"/>
          </a:xfrm>
        </p:grpSpPr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5630BC2D-58AF-4931-BA08-5C456A82691D}"/>
                </a:ext>
              </a:extLst>
            </p:cNvPr>
            <p:cNvSpPr/>
            <p:nvPr/>
          </p:nvSpPr>
          <p:spPr>
            <a:xfrm flipH="1">
              <a:off x="-6439" y="8232599"/>
              <a:ext cx="1971070" cy="377992"/>
            </a:xfrm>
            <a:custGeom>
              <a:avLst/>
              <a:gdLst>
                <a:gd name="connsiteX0" fmla="*/ 1200868 w 1971070"/>
                <a:gd name="connsiteY0" fmla="*/ 0 h 377992"/>
                <a:gd name="connsiteX1" fmla="*/ 1181941 w 1971070"/>
                <a:gd name="connsiteY1" fmla="*/ 1908 h 377992"/>
                <a:gd name="connsiteX2" fmla="*/ 1054748 w 1971070"/>
                <a:gd name="connsiteY2" fmla="*/ 1908 h 377992"/>
                <a:gd name="connsiteX3" fmla="*/ 1035821 w 1971070"/>
                <a:gd name="connsiteY3" fmla="*/ 0 h 377992"/>
                <a:gd name="connsiteX4" fmla="*/ 1016894 w 1971070"/>
                <a:gd name="connsiteY4" fmla="*/ 1908 h 377992"/>
                <a:gd name="connsiteX5" fmla="*/ 975880 w 1971070"/>
                <a:gd name="connsiteY5" fmla="*/ 1908 h 377992"/>
                <a:gd name="connsiteX6" fmla="*/ 206969 w 1971070"/>
                <a:gd name="connsiteY6" fmla="*/ 1908 h 377992"/>
                <a:gd name="connsiteX7" fmla="*/ 188042 w 1971070"/>
                <a:gd name="connsiteY7" fmla="*/ 0 h 377992"/>
                <a:gd name="connsiteX8" fmla="*/ 0 w 1971070"/>
                <a:gd name="connsiteY8" fmla="*/ 188042 h 377992"/>
                <a:gd name="connsiteX9" fmla="*/ 150145 w 1971070"/>
                <a:gd name="connsiteY9" fmla="*/ 372264 h 377992"/>
                <a:gd name="connsiteX10" fmla="*/ 184051 w 1971070"/>
                <a:gd name="connsiteY10" fmla="*/ 375682 h 377992"/>
                <a:gd name="connsiteX11" fmla="*/ 184051 w 1971070"/>
                <a:gd name="connsiteY11" fmla="*/ 377992 h 377992"/>
                <a:gd name="connsiteX12" fmla="*/ 975880 w 1971070"/>
                <a:gd name="connsiteY12" fmla="*/ 377992 h 377992"/>
                <a:gd name="connsiteX13" fmla="*/ 1039812 w 1971070"/>
                <a:gd name="connsiteY13" fmla="*/ 377992 h 377992"/>
                <a:gd name="connsiteX14" fmla="*/ 1196877 w 1971070"/>
                <a:gd name="connsiteY14" fmla="*/ 377992 h 377992"/>
                <a:gd name="connsiteX15" fmla="*/ 1260809 w 1971070"/>
                <a:gd name="connsiteY15" fmla="*/ 377992 h 377992"/>
                <a:gd name="connsiteX16" fmla="*/ 1971070 w 1971070"/>
                <a:gd name="connsiteY16" fmla="*/ 377992 h 377992"/>
                <a:gd name="connsiteX17" fmla="*/ 1971070 w 1971070"/>
                <a:gd name="connsiteY17" fmla="*/ 1908 h 377992"/>
                <a:gd name="connsiteX18" fmla="*/ 1260809 w 1971070"/>
                <a:gd name="connsiteY18" fmla="*/ 1908 h 377992"/>
                <a:gd name="connsiteX19" fmla="*/ 1219795 w 1971070"/>
                <a:gd name="connsiteY19" fmla="*/ 1908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71070" h="377992">
                  <a:moveTo>
                    <a:pt x="1200868" y="0"/>
                  </a:move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1971070" y="377992"/>
                  </a:lnTo>
                  <a:lnTo>
                    <a:pt x="1971070" y="1908"/>
                  </a:lnTo>
                  <a:lnTo>
                    <a:pt x="1260809" y="1908"/>
                  </a:lnTo>
                  <a:lnTo>
                    <a:pt x="1219795" y="1908"/>
                  </a:lnTo>
                  <a:close/>
                </a:path>
              </a:pathLst>
            </a:custGeom>
            <a:noFill/>
            <a:ln w="25400">
              <a:solidFill>
                <a:srgbClr val="AC915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63525" algn="ctr"/>
              <a:r>
                <a:rPr lang="fa-IR" sz="1800" b="1" dirty="0">
                  <a:solidFill>
                    <a:schemeClr val="bg1"/>
                  </a:solidFill>
                  <a:ea typeface="Open Sans" panose="020B0606030504020204" pitchFamily="34" charset="0"/>
                </a:rPr>
                <a:t>علایق</a:t>
              </a:r>
              <a:endParaRPr lang="fr-FR" sz="1800" dirty="0">
                <a:ea typeface="Open Sans" panose="020B0606030504020204" pitchFamily="34" charset="0"/>
              </a:endParaRPr>
            </a:p>
          </p:txBody>
        </p:sp>
        <p:sp>
          <p:nvSpPr>
            <p:cNvPr id="185" name="Shape">
              <a:extLst>
                <a:ext uri="{FF2B5EF4-FFF2-40B4-BE49-F238E27FC236}">
                  <a16:creationId xmlns:a16="http://schemas.microsoft.com/office/drawing/2014/main" id="{2D427801-9FB5-4E11-9385-2FBA7B4A0C50}"/>
                </a:ext>
              </a:extLst>
            </p:cNvPr>
            <p:cNvSpPr/>
            <p:nvPr/>
          </p:nvSpPr>
          <p:spPr>
            <a:xfrm>
              <a:off x="66579" y="8331595"/>
              <a:ext cx="180000" cy="18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45" y="20555"/>
                  </a:moveTo>
                  <a:cubicBezTo>
                    <a:pt x="18545" y="20817"/>
                    <a:pt x="18294" y="21078"/>
                    <a:pt x="18042" y="21078"/>
                  </a:cubicBezTo>
                  <a:cubicBezTo>
                    <a:pt x="17790" y="21078"/>
                    <a:pt x="17539" y="20817"/>
                    <a:pt x="17287" y="20555"/>
                  </a:cubicBezTo>
                  <a:cubicBezTo>
                    <a:pt x="16029" y="19250"/>
                    <a:pt x="16029" y="19250"/>
                    <a:pt x="16029" y="19250"/>
                  </a:cubicBezTo>
                  <a:cubicBezTo>
                    <a:pt x="15778" y="18989"/>
                    <a:pt x="15490" y="18727"/>
                    <a:pt x="15490" y="18429"/>
                  </a:cubicBezTo>
                  <a:cubicBezTo>
                    <a:pt x="15490" y="17907"/>
                    <a:pt x="16029" y="17384"/>
                    <a:pt x="16532" y="17384"/>
                  </a:cubicBezTo>
                  <a:cubicBezTo>
                    <a:pt x="16784" y="17384"/>
                    <a:pt x="17036" y="17646"/>
                    <a:pt x="17287" y="17907"/>
                  </a:cubicBezTo>
                  <a:cubicBezTo>
                    <a:pt x="18042" y="18429"/>
                    <a:pt x="18042" y="18429"/>
                    <a:pt x="18042" y="18429"/>
                  </a:cubicBezTo>
                  <a:cubicBezTo>
                    <a:pt x="20091" y="16340"/>
                    <a:pt x="20091" y="16340"/>
                    <a:pt x="20091" y="16340"/>
                  </a:cubicBezTo>
                  <a:cubicBezTo>
                    <a:pt x="20091" y="16079"/>
                    <a:pt x="20342" y="16079"/>
                    <a:pt x="20594" y="16079"/>
                  </a:cubicBezTo>
                  <a:cubicBezTo>
                    <a:pt x="21348" y="16079"/>
                    <a:pt x="21600" y="16601"/>
                    <a:pt x="21600" y="17123"/>
                  </a:cubicBezTo>
                  <a:cubicBezTo>
                    <a:pt x="21600" y="17384"/>
                    <a:pt x="21600" y="17646"/>
                    <a:pt x="21348" y="17907"/>
                  </a:cubicBezTo>
                  <a:lnTo>
                    <a:pt x="18545" y="20555"/>
                  </a:lnTo>
                  <a:close/>
                  <a:moveTo>
                    <a:pt x="18042" y="16862"/>
                  </a:moveTo>
                  <a:cubicBezTo>
                    <a:pt x="17539" y="16601"/>
                    <a:pt x="17036" y="16340"/>
                    <a:pt x="16532" y="16340"/>
                  </a:cubicBezTo>
                  <a:cubicBezTo>
                    <a:pt x="15490" y="16340"/>
                    <a:pt x="14484" y="17384"/>
                    <a:pt x="14484" y="18429"/>
                  </a:cubicBezTo>
                  <a:cubicBezTo>
                    <a:pt x="14484" y="19250"/>
                    <a:pt x="14735" y="19772"/>
                    <a:pt x="15239" y="20033"/>
                  </a:cubicBezTo>
                  <a:cubicBezTo>
                    <a:pt x="16532" y="21339"/>
                    <a:pt x="16532" y="21339"/>
                    <a:pt x="16532" y="21339"/>
                  </a:cubicBezTo>
                  <a:cubicBezTo>
                    <a:pt x="16532" y="21600"/>
                    <a:pt x="16784" y="21600"/>
                    <a:pt x="16784" y="21600"/>
                  </a:cubicBezTo>
                  <a:cubicBezTo>
                    <a:pt x="1042" y="21600"/>
                    <a:pt x="1042" y="21600"/>
                    <a:pt x="1042" y="21600"/>
                  </a:cubicBezTo>
                  <a:cubicBezTo>
                    <a:pt x="539" y="21600"/>
                    <a:pt x="0" y="21339"/>
                    <a:pt x="0" y="20555"/>
                  </a:cubicBezTo>
                  <a:cubicBezTo>
                    <a:pt x="0" y="20555"/>
                    <a:pt x="0" y="16862"/>
                    <a:pt x="2803" y="15295"/>
                  </a:cubicBezTo>
                  <a:cubicBezTo>
                    <a:pt x="4313" y="14475"/>
                    <a:pt x="3810" y="15295"/>
                    <a:pt x="5858" y="14213"/>
                  </a:cubicBezTo>
                  <a:cubicBezTo>
                    <a:pt x="7871" y="13430"/>
                    <a:pt x="8374" y="13169"/>
                    <a:pt x="8374" y="13169"/>
                  </a:cubicBezTo>
                  <a:cubicBezTo>
                    <a:pt x="8374" y="11042"/>
                    <a:pt x="8374" y="11042"/>
                    <a:pt x="8374" y="11042"/>
                  </a:cubicBezTo>
                  <a:cubicBezTo>
                    <a:pt x="8374" y="11042"/>
                    <a:pt x="7619" y="10259"/>
                    <a:pt x="7368" y="8431"/>
                  </a:cubicBezTo>
                  <a:cubicBezTo>
                    <a:pt x="6865" y="8692"/>
                    <a:pt x="6865" y="7909"/>
                    <a:pt x="6865" y="7387"/>
                  </a:cubicBezTo>
                  <a:cubicBezTo>
                    <a:pt x="6865" y="6827"/>
                    <a:pt x="6613" y="5521"/>
                    <a:pt x="7116" y="5521"/>
                  </a:cubicBezTo>
                  <a:cubicBezTo>
                    <a:pt x="6865" y="4738"/>
                    <a:pt x="6865" y="3693"/>
                    <a:pt x="6865" y="3432"/>
                  </a:cubicBezTo>
                  <a:cubicBezTo>
                    <a:pt x="7116" y="1828"/>
                    <a:pt x="8662" y="0"/>
                    <a:pt x="10926" y="0"/>
                  </a:cubicBezTo>
                  <a:cubicBezTo>
                    <a:pt x="13478" y="0"/>
                    <a:pt x="14735" y="1828"/>
                    <a:pt x="14735" y="3432"/>
                  </a:cubicBezTo>
                  <a:cubicBezTo>
                    <a:pt x="14735" y="3693"/>
                    <a:pt x="14735" y="4738"/>
                    <a:pt x="14484" y="5521"/>
                  </a:cubicBezTo>
                  <a:cubicBezTo>
                    <a:pt x="15239" y="5521"/>
                    <a:pt x="14987" y="6827"/>
                    <a:pt x="14987" y="7387"/>
                  </a:cubicBezTo>
                  <a:cubicBezTo>
                    <a:pt x="14987" y="7909"/>
                    <a:pt x="14735" y="8692"/>
                    <a:pt x="14232" y="8431"/>
                  </a:cubicBezTo>
                  <a:cubicBezTo>
                    <a:pt x="13981" y="10259"/>
                    <a:pt x="13226" y="11042"/>
                    <a:pt x="13226" y="11042"/>
                  </a:cubicBezTo>
                  <a:cubicBezTo>
                    <a:pt x="13226" y="13169"/>
                    <a:pt x="13226" y="13169"/>
                    <a:pt x="13226" y="13169"/>
                  </a:cubicBezTo>
                  <a:cubicBezTo>
                    <a:pt x="13226" y="13169"/>
                    <a:pt x="13729" y="13430"/>
                    <a:pt x="15778" y="14213"/>
                  </a:cubicBezTo>
                  <a:cubicBezTo>
                    <a:pt x="18042" y="15295"/>
                    <a:pt x="17287" y="14475"/>
                    <a:pt x="19048" y="15295"/>
                  </a:cubicBezTo>
                  <a:cubicBezTo>
                    <a:pt x="19048" y="15556"/>
                    <a:pt x="19048" y="15556"/>
                    <a:pt x="19300" y="15556"/>
                  </a:cubicBezTo>
                  <a:lnTo>
                    <a:pt x="18042" y="16862"/>
                  </a:lnTo>
                  <a:close/>
                  <a:moveTo>
                    <a:pt x="21600" y="19250"/>
                  </a:moveTo>
                  <a:cubicBezTo>
                    <a:pt x="21600" y="20033"/>
                    <a:pt x="21600" y="20555"/>
                    <a:pt x="21600" y="20555"/>
                  </a:cubicBezTo>
                  <a:cubicBezTo>
                    <a:pt x="21600" y="21339"/>
                    <a:pt x="21348" y="21600"/>
                    <a:pt x="20594" y="21600"/>
                  </a:cubicBezTo>
                  <a:cubicBezTo>
                    <a:pt x="19048" y="21600"/>
                    <a:pt x="19048" y="21600"/>
                    <a:pt x="19048" y="21600"/>
                  </a:cubicBezTo>
                  <a:cubicBezTo>
                    <a:pt x="19300" y="21600"/>
                    <a:pt x="19300" y="21600"/>
                    <a:pt x="19300" y="21339"/>
                  </a:cubicBezTo>
                  <a:lnTo>
                    <a:pt x="21600" y="19250"/>
                  </a:lnTo>
                  <a:close/>
                </a:path>
              </a:pathLst>
            </a:custGeom>
            <a:noFill/>
            <a:ln w="12700">
              <a:solidFill>
                <a:srgbClr val="AC9156"/>
              </a:solidFill>
              <a:miter lim="400000"/>
            </a:ln>
          </p:spPr>
          <p:txBody>
            <a:bodyPr lIns="45719" rIns="45719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C9952A2-FDC9-4000-AF97-A057C44D4408}"/>
              </a:ext>
            </a:extLst>
          </p:cNvPr>
          <p:cNvSpPr/>
          <p:nvPr/>
        </p:nvSpPr>
        <p:spPr>
          <a:xfrm>
            <a:off x="5094942" y="4658490"/>
            <a:ext cx="2278082" cy="1203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9388" indent="-179388" algn="r" rtl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bg1"/>
                </a:solidFill>
                <a:ea typeface="Open Sans" panose="020B0606030504020204" pitchFamily="34" charset="0"/>
              </a:rPr>
              <a:t>I</a:t>
            </a:r>
            <a:r>
              <a:rPr lang="fa-IR" sz="1300" dirty="0">
                <a:solidFill>
                  <a:schemeClr val="bg1"/>
                </a:solidFill>
                <a:ea typeface="Open Sans" panose="020B0606030504020204" pitchFamily="34" charset="0"/>
              </a:rPr>
              <a:t>قدرت تصمیم گیری</a:t>
            </a:r>
          </a:p>
          <a:p>
            <a:pPr marL="179388" indent="-179388" algn="r" rtl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300" dirty="0">
                <a:solidFill>
                  <a:schemeClr val="bg1"/>
                </a:solidFill>
                <a:ea typeface="Open Sans" panose="020B0606030504020204" pitchFamily="34" charset="0"/>
              </a:rPr>
              <a:t>قدرت تحلیل مشکلات</a:t>
            </a:r>
          </a:p>
          <a:p>
            <a:pPr marL="179388" indent="-179388" algn="r" rtl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300" dirty="0">
                <a:solidFill>
                  <a:schemeClr val="bg1"/>
                </a:solidFill>
                <a:ea typeface="Open Sans" panose="020B0606030504020204" pitchFamily="34" charset="0"/>
              </a:rPr>
              <a:t>تفکر خلاقانه</a:t>
            </a:r>
          </a:p>
          <a:p>
            <a:pPr marL="179388" indent="-179388" algn="r" rtl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300" dirty="0">
                <a:solidFill>
                  <a:schemeClr val="bg1"/>
                </a:solidFill>
                <a:ea typeface="Open Sans" panose="020B0606030504020204" pitchFamily="34" charset="0"/>
              </a:rPr>
              <a:t>روابط عمومی بالا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8017151-41D7-495C-86F7-543A1F6D842B}"/>
              </a:ext>
            </a:extLst>
          </p:cNvPr>
          <p:cNvGrpSpPr/>
          <p:nvPr/>
        </p:nvGrpSpPr>
        <p:grpSpPr>
          <a:xfrm flipH="1">
            <a:off x="5580275" y="4150719"/>
            <a:ext cx="1967211" cy="377992"/>
            <a:chOff x="10758" y="3751029"/>
            <a:chExt cx="1967211" cy="377992"/>
          </a:xfrm>
        </p:grpSpPr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2D3C788A-392C-4180-ADF6-04E857D72FF7}"/>
                </a:ext>
              </a:extLst>
            </p:cNvPr>
            <p:cNvSpPr/>
            <p:nvPr/>
          </p:nvSpPr>
          <p:spPr>
            <a:xfrm flipH="1">
              <a:off x="10758" y="3751029"/>
              <a:ext cx="1967211" cy="377992"/>
            </a:xfrm>
            <a:custGeom>
              <a:avLst/>
              <a:gdLst>
                <a:gd name="connsiteX0" fmla="*/ 1200868 w 1967211"/>
                <a:gd name="connsiteY0" fmla="*/ 0 h 377992"/>
                <a:gd name="connsiteX1" fmla="*/ 1181941 w 1967211"/>
                <a:gd name="connsiteY1" fmla="*/ 1908 h 377992"/>
                <a:gd name="connsiteX2" fmla="*/ 1054748 w 1967211"/>
                <a:gd name="connsiteY2" fmla="*/ 1908 h 377992"/>
                <a:gd name="connsiteX3" fmla="*/ 1035821 w 1967211"/>
                <a:gd name="connsiteY3" fmla="*/ 0 h 377992"/>
                <a:gd name="connsiteX4" fmla="*/ 1016894 w 1967211"/>
                <a:gd name="connsiteY4" fmla="*/ 1908 h 377992"/>
                <a:gd name="connsiteX5" fmla="*/ 975880 w 1967211"/>
                <a:gd name="connsiteY5" fmla="*/ 1908 h 377992"/>
                <a:gd name="connsiteX6" fmla="*/ 206969 w 1967211"/>
                <a:gd name="connsiteY6" fmla="*/ 1908 h 377992"/>
                <a:gd name="connsiteX7" fmla="*/ 188042 w 1967211"/>
                <a:gd name="connsiteY7" fmla="*/ 0 h 377992"/>
                <a:gd name="connsiteX8" fmla="*/ 0 w 1967211"/>
                <a:gd name="connsiteY8" fmla="*/ 188042 h 377992"/>
                <a:gd name="connsiteX9" fmla="*/ 150145 w 1967211"/>
                <a:gd name="connsiteY9" fmla="*/ 372264 h 377992"/>
                <a:gd name="connsiteX10" fmla="*/ 184051 w 1967211"/>
                <a:gd name="connsiteY10" fmla="*/ 375682 h 377992"/>
                <a:gd name="connsiteX11" fmla="*/ 184051 w 1967211"/>
                <a:gd name="connsiteY11" fmla="*/ 377992 h 377992"/>
                <a:gd name="connsiteX12" fmla="*/ 975880 w 1967211"/>
                <a:gd name="connsiteY12" fmla="*/ 377992 h 377992"/>
                <a:gd name="connsiteX13" fmla="*/ 1039812 w 1967211"/>
                <a:gd name="connsiteY13" fmla="*/ 377992 h 377992"/>
                <a:gd name="connsiteX14" fmla="*/ 1196877 w 1967211"/>
                <a:gd name="connsiteY14" fmla="*/ 377992 h 377992"/>
                <a:gd name="connsiteX15" fmla="*/ 1260809 w 1967211"/>
                <a:gd name="connsiteY15" fmla="*/ 377992 h 377992"/>
                <a:gd name="connsiteX16" fmla="*/ 1967211 w 1967211"/>
                <a:gd name="connsiteY16" fmla="*/ 377992 h 377992"/>
                <a:gd name="connsiteX17" fmla="*/ 1967211 w 1967211"/>
                <a:gd name="connsiteY17" fmla="*/ 1908 h 377992"/>
                <a:gd name="connsiteX18" fmla="*/ 1260809 w 1967211"/>
                <a:gd name="connsiteY18" fmla="*/ 1908 h 377992"/>
                <a:gd name="connsiteX19" fmla="*/ 1219795 w 1967211"/>
                <a:gd name="connsiteY19" fmla="*/ 1908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67211" h="377992">
                  <a:moveTo>
                    <a:pt x="1200868" y="0"/>
                  </a:move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1967211" y="377992"/>
                  </a:lnTo>
                  <a:lnTo>
                    <a:pt x="1967211" y="1908"/>
                  </a:lnTo>
                  <a:lnTo>
                    <a:pt x="1260809" y="1908"/>
                  </a:lnTo>
                  <a:lnTo>
                    <a:pt x="1219795" y="1908"/>
                  </a:lnTo>
                  <a:close/>
                </a:path>
              </a:pathLst>
            </a:custGeom>
            <a:noFill/>
            <a:ln w="25400">
              <a:solidFill>
                <a:srgbClr val="AC915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7800" algn="ctr" rtl="1"/>
              <a:r>
                <a:rPr lang="fa-IR" sz="1800" b="1" dirty="0">
                  <a:solidFill>
                    <a:schemeClr val="bg1"/>
                  </a:solidFill>
                  <a:ea typeface="Open Sans" panose="020B0606030504020204" pitchFamily="34" charset="0"/>
                </a:rPr>
                <a:t>مهارت ها</a:t>
              </a:r>
              <a:endParaRPr lang="fr-FR" sz="1800" b="1" dirty="0">
                <a:solidFill>
                  <a:schemeClr val="bg1"/>
                </a:solidFill>
                <a:ea typeface="Open Sans" panose="020B0606030504020204" pitchFamily="34" charset="0"/>
              </a:endParaRPr>
            </a:p>
          </p:txBody>
        </p:sp>
        <p:sp>
          <p:nvSpPr>
            <p:cNvPr id="189" name="Shape">
              <a:extLst>
                <a:ext uri="{FF2B5EF4-FFF2-40B4-BE49-F238E27FC236}">
                  <a16:creationId xmlns:a16="http://schemas.microsoft.com/office/drawing/2014/main" id="{453069CC-E570-4A3C-8D71-7DD18BD7D2FB}"/>
                </a:ext>
              </a:extLst>
            </p:cNvPr>
            <p:cNvSpPr/>
            <p:nvPr/>
          </p:nvSpPr>
          <p:spPr>
            <a:xfrm>
              <a:off x="69867" y="3839869"/>
              <a:ext cx="213334" cy="21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83" y="10540"/>
                  </a:moveTo>
                  <a:cubicBezTo>
                    <a:pt x="19783" y="9190"/>
                    <a:pt x="20717" y="8256"/>
                    <a:pt x="21600" y="7321"/>
                  </a:cubicBezTo>
                  <a:cubicBezTo>
                    <a:pt x="21600" y="6854"/>
                    <a:pt x="21185" y="5971"/>
                    <a:pt x="21185" y="5504"/>
                  </a:cubicBezTo>
                  <a:cubicBezTo>
                    <a:pt x="19315" y="5971"/>
                    <a:pt x="18381" y="5037"/>
                    <a:pt x="17498" y="4102"/>
                  </a:cubicBezTo>
                  <a:cubicBezTo>
                    <a:pt x="16563" y="3219"/>
                    <a:pt x="16096" y="2285"/>
                    <a:pt x="16563" y="883"/>
                  </a:cubicBezTo>
                  <a:cubicBezTo>
                    <a:pt x="16096" y="467"/>
                    <a:pt x="15213" y="0"/>
                    <a:pt x="14279" y="0"/>
                  </a:cubicBezTo>
                  <a:cubicBezTo>
                    <a:pt x="13812" y="883"/>
                    <a:pt x="12462" y="1817"/>
                    <a:pt x="11060" y="1817"/>
                  </a:cubicBezTo>
                  <a:cubicBezTo>
                    <a:pt x="9710" y="1817"/>
                    <a:pt x="8308" y="883"/>
                    <a:pt x="7840" y="0"/>
                  </a:cubicBezTo>
                  <a:cubicBezTo>
                    <a:pt x="6906" y="0"/>
                    <a:pt x="6023" y="467"/>
                    <a:pt x="5556" y="883"/>
                  </a:cubicBezTo>
                  <a:cubicBezTo>
                    <a:pt x="6023" y="2285"/>
                    <a:pt x="5556" y="3219"/>
                    <a:pt x="4621" y="4102"/>
                  </a:cubicBezTo>
                  <a:cubicBezTo>
                    <a:pt x="3738" y="5037"/>
                    <a:pt x="2285" y="5971"/>
                    <a:pt x="935" y="5504"/>
                  </a:cubicBezTo>
                  <a:cubicBezTo>
                    <a:pt x="935" y="5971"/>
                    <a:pt x="467" y="6854"/>
                    <a:pt x="0" y="7321"/>
                  </a:cubicBezTo>
                  <a:cubicBezTo>
                    <a:pt x="1402" y="8256"/>
                    <a:pt x="2285" y="9190"/>
                    <a:pt x="2285" y="10540"/>
                  </a:cubicBezTo>
                  <a:cubicBezTo>
                    <a:pt x="2285" y="11942"/>
                    <a:pt x="1402" y="13292"/>
                    <a:pt x="0" y="14279"/>
                  </a:cubicBezTo>
                  <a:cubicBezTo>
                    <a:pt x="467" y="14694"/>
                    <a:pt x="935" y="15629"/>
                    <a:pt x="935" y="16096"/>
                  </a:cubicBezTo>
                  <a:cubicBezTo>
                    <a:pt x="2285" y="16096"/>
                    <a:pt x="3738" y="16096"/>
                    <a:pt x="4621" y="17031"/>
                  </a:cubicBezTo>
                  <a:cubicBezTo>
                    <a:pt x="5556" y="17913"/>
                    <a:pt x="6023" y="19315"/>
                    <a:pt x="5556" y="20665"/>
                  </a:cubicBezTo>
                  <a:cubicBezTo>
                    <a:pt x="6023" y="21133"/>
                    <a:pt x="6906" y="21133"/>
                    <a:pt x="7840" y="21600"/>
                  </a:cubicBezTo>
                  <a:cubicBezTo>
                    <a:pt x="8308" y="20198"/>
                    <a:pt x="9710" y="19315"/>
                    <a:pt x="11060" y="19315"/>
                  </a:cubicBezTo>
                  <a:cubicBezTo>
                    <a:pt x="12462" y="19315"/>
                    <a:pt x="13812" y="20198"/>
                    <a:pt x="14279" y="21600"/>
                  </a:cubicBezTo>
                  <a:cubicBezTo>
                    <a:pt x="15213" y="21133"/>
                    <a:pt x="16096" y="21133"/>
                    <a:pt x="16563" y="20665"/>
                  </a:cubicBezTo>
                  <a:cubicBezTo>
                    <a:pt x="16096" y="19315"/>
                    <a:pt x="16563" y="17913"/>
                    <a:pt x="17498" y="17031"/>
                  </a:cubicBezTo>
                  <a:cubicBezTo>
                    <a:pt x="18381" y="16096"/>
                    <a:pt x="19315" y="15629"/>
                    <a:pt x="21185" y="16096"/>
                  </a:cubicBezTo>
                  <a:cubicBezTo>
                    <a:pt x="21185" y="15162"/>
                    <a:pt x="21600" y="14694"/>
                    <a:pt x="21600" y="13760"/>
                  </a:cubicBezTo>
                  <a:cubicBezTo>
                    <a:pt x="20717" y="13292"/>
                    <a:pt x="19783" y="11942"/>
                    <a:pt x="19783" y="10540"/>
                  </a:cubicBezTo>
                  <a:close/>
                  <a:moveTo>
                    <a:pt x="11060" y="15162"/>
                  </a:moveTo>
                  <a:cubicBezTo>
                    <a:pt x="8308" y="15162"/>
                    <a:pt x="6490" y="13292"/>
                    <a:pt x="6490" y="10540"/>
                  </a:cubicBezTo>
                  <a:cubicBezTo>
                    <a:pt x="6490" y="8256"/>
                    <a:pt x="8308" y="5971"/>
                    <a:pt x="11060" y="5971"/>
                  </a:cubicBezTo>
                  <a:cubicBezTo>
                    <a:pt x="13812" y="5971"/>
                    <a:pt x="15629" y="8256"/>
                    <a:pt x="15629" y="10540"/>
                  </a:cubicBezTo>
                  <a:cubicBezTo>
                    <a:pt x="15629" y="13292"/>
                    <a:pt x="13812" y="15162"/>
                    <a:pt x="11060" y="15162"/>
                  </a:cubicBezTo>
                  <a:close/>
                </a:path>
              </a:pathLst>
            </a:custGeom>
            <a:noFill/>
            <a:ln w="12700">
              <a:solidFill>
                <a:srgbClr val="AC9156"/>
              </a:solidFill>
              <a:miter lim="400000"/>
            </a:ln>
          </p:spPr>
          <p:txBody>
            <a:bodyPr lIns="45719" rIns="45719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90" name="Rectangle 189">
            <a:extLst>
              <a:ext uri="{FF2B5EF4-FFF2-40B4-BE49-F238E27FC236}">
                <a16:creationId xmlns:a16="http://schemas.microsoft.com/office/drawing/2014/main" id="{0755B2B6-3A18-4BF5-9BCD-1BDE8956CDCC}"/>
              </a:ext>
            </a:extLst>
          </p:cNvPr>
          <p:cNvSpPr/>
          <p:nvPr/>
        </p:nvSpPr>
        <p:spPr>
          <a:xfrm>
            <a:off x="5178069" y="6587366"/>
            <a:ext cx="2160534" cy="833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9388" indent="-179388" algn="r" rt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300" dirty="0">
                <a:solidFill>
                  <a:schemeClr val="bg1"/>
                </a:solidFill>
                <a:ea typeface="Open Sans" panose="020B0606030504020204" pitchFamily="34" charset="0"/>
              </a:rPr>
              <a:t>انگلیسی</a:t>
            </a:r>
          </a:p>
          <a:p>
            <a:pPr marL="179388" indent="-179388" algn="r" rt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300" dirty="0">
                <a:solidFill>
                  <a:schemeClr val="bg1"/>
                </a:solidFill>
                <a:ea typeface="Open Sans" panose="020B0606030504020204" pitchFamily="34" charset="0"/>
              </a:rPr>
              <a:t>آلمانی</a:t>
            </a:r>
          </a:p>
          <a:p>
            <a:pPr marL="179388" indent="-179388" algn="r" rt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300" dirty="0">
                <a:solidFill>
                  <a:schemeClr val="bg1"/>
                </a:solidFill>
                <a:ea typeface="Open Sans" panose="020B0606030504020204" pitchFamily="34" charset="0"/>
              </a:rPr>
              <a:t>چینی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D03F1FFE-97E7-483C-AB62-15FB75C12F96}"/>
              </a:ext>
            </a:extLst>
          </p:cNvPr>
          <p:cNvSpPr/>
          <p:nvPr/>
        </p:nvSpPr>
        <p:spPr>
          <a:xfrm flipH="1">
            <a:off x="5211329" y="8362354"/>
            <a:ext cx="2160534" cy="859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9388" lvl="0" indent="-179388" algn="r" rtl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300" dirty="0">
                <a:solidFill>
                  <a:schemeClr val="bg1"/>
                </a:solidFill>
                <a:ea typeface="Open Sans" panose="020B0606030504020204" pitchFamily="34" charset="0"/>
              </a:rPr>
              <a:t>نویسندگی</a:t>
            </a:r>
          </a:p>
          <a:p>
            <a:pPr marL="179388" lvl="0" indent="-179388" algn="r" rtl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300" dirty="0">
                <a:solidFill>
                  <a:schemeClr val="bg1"/>
                </a:solidFill>
                <a:ea typeface="Open Sans" panose="020B0606030504020204" pitchFamily="34" charset="0"/>
              </a:rPr>
              <a:t>کوهنوردی</a:t>
            </a:r>
          </a:p>
          <a:p>
            <a:pPr marL="179388" lvl="0" indent="-179388" algn="r" rtl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300" dirty="0">
                <a:solidFill>
                  <a:schemeClr val="bg1"/>
                </a:solidFill>
                <a:ea typeface="Open Sans" panose="020B0606030504020204" pitchFamily="34" charset="0"/>
              </a:rPr>
              <a:t>عکاسی</a:t>
            </a: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8DD2AB0C-CEB7-4FE7-BFA2-EECD3187B8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8211" y="9710522"/>
            <a:ext cx="2392965" cy="50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035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265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Roboto</vt:lpstr>
      <vt:lpstr>Times New Roman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© www.free-cv-design.com</dc:title>
  <dc:creator>YOUSSEF BAHLA</dc:creator>
  <cp:keywords>Copyright © www.free-cv-design.com</cp:keywords>
  <cp:lastModifiedBy>Altin System</cp:lastModifiedBy>
  <cp:revision>159</cp:revision>
  <dcterms:created xsi:type="dcterms:W3CDTF">2015-07-03T12:55:42Z</dcterms:created>
  <dcterms:modified xsi:type="dcterms:W3CDTF">2022-11-26T11:28:22Z</dcterms:modified>
  <cp:category>Copyright © www.free-cv-design.com</cp:category>
</cp:coreProperties>
</file>