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7" r:id="rId2"/>
  </p:sldIdLst>
  <p:sldSz cx="7559675" cy="10691813"/>
  <p:notesSz cx="6858000" cy="9144000"/>
  <p:defaultTextStyle>
    <a:defPPr>
      <a:defRPr lang="fr-FR"/>
    </a:defPPr>
    <a:lvl1pPr marL="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436380" rtl="0" eaLnBrk="1" latinLnBrk="0" hangingPunct="1">
      <a:defRPr sz="17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CCD1"/>
    <a:srgbClr val="A6A6A6"/>
    <a:srgbClr val="435470"/>
    <a:srgbClr val="E9CBC9"/>
    <a:srgbClr val="43464F"/>
    <a:srgbClr val="2A7FA0"/>
    <a:srgbClr val="BF3533"/>
    <a:srgbClr val="1E7DC1"/>
    <a:srgbClr val="517655"/>
    <a:srgbClr val="6A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6366" autoAdjust="0"/>
  </p:normalViewPr>
  <p:slideViewPr>
    <p:cSldViewPr snapToGrid="0" snapToObjects="1">
      <p:cViewPr varScale="1">
        <p:scale>
          <a:sx n="58" d="100"/>
          <a:sy n="58" d="100"/>
        </p:scale>
        <p:origin x="2664" y="42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20-05-1444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1pPr>
    <a:lvl2pPr marL="436380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2pPr>
    <a:lvl3pPr marL="872761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3pPr>
    <a:lvl4pPr marL="1309142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4pPr>
    <a:lvl5pPr marL="174552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5pPr>
    <a:lvl6pPr marL="218190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6pPr>
    <a:lvl7pPr marL="2618283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7pPr>
    <a:lvl8pPr marL="305466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8pPr>
    <a:lvl9pPr marL="3491045" algn="l" defTabSz="872761" rtl="0" eaLnBrk="1" latinLnBrk="0" hangingPunct="1">
      <a:defRPr sz="11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909090"/>
                </a:solidFill>
                <a:effectLst/>
                <a:latin typeface="Roboto" panose="02000000000000000000" pitchFamily="2" charset="0"/>
              </a:rPr>
              <a:t>Copyright © www.free-cv-design.com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13924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977" y="3321395"/>
            <a:ext cx="6425724" cy="229180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952" y="6058696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6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7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3180" y="668240"/>
            <a:ext cx="1406940" cy="14218627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362" y="668240"/>
            <a:ext cx="4094824" cy="1421862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162" y="6870482"/>
            <a:ext cx="6425724" cy="2123513"/>
          </a:xfrm>
        </p:spPr>
        <p:txBody>
          <a:bodyPr anchor="t"/>
          <a:lstStyle>
            <a:lvl1pPr algn="l">
              <a:defRPr sz="3693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5"/>
          </a:xfrm>
        </p:spPr>
        <p:txBody>
          <a:bodyPr anchor="b"/>
          <a:lstStyle>
            <a:lvl1pPr marL="0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1pPr>
            <a:lvl2pPr marL="422152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30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3pPr>
            <a:lvl4pPr marL="1266455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688606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2110758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53291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955061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3377213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362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9238" y="3888158"/>
            <a:ext cx="2750882" cy="10998707"/>
          </a:xfrm>
        </p:spPr>
        <p:txBody>
          <a:bodyPr/>
          <a:lstStyle>
            <a:lvl1pPr>
              <a:defRPr sz="2585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4" y="2393285"/>
            <a:ext cx="3340169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984" y="3390692"/>
            <a:ext cx="3340169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0213" y="2393285"/>
            <a:ext cx="3341481" cy="997407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2152" indent="0">
              <a:buNone/>
              <a:defRPr sz="1847" b="1"/>
            </a:lvl2pPr>
            <a:lvl3pPr marL="844303" indent="0">
              <a:buNone/>
              <a:defRPr sz="1662" b="1"/>
            </a:lvl3pPr>
            <a:lvl4pPr marL="1266455" indent="0">
              <a:buNone/>
              <a:defRPr sz="1478" b="1"/>
            </a:lvl4pPr>
            <a:lvl5pPr marL="1688606" indent="0">
              <a:buNone/>
              <a:defRPr sz="1478" b="1"/>
            </a:lvl5pPr>
            <a:lvl6pPr marL="2110758" indent="0">
              <a:buNone/>
              <a:defRPr sz="1478" b="1"/>
            </a:lvl6pPr>
            <a:lvl7pPr marL="2532910" indent="0">
              <a:buNone/>
              <a:defRPr sz="1478" b="1"/>
            </a:lvl7pPr>
            <a:lvl8pPr marL="2955061" indent="0">
              <a:buNone/>
              <a:defRPr sz="1478" b="1"/>
            </a:lvl8pPr>
            <a:lvl9pPr marL="3377213" indent="0">
              <a:buNone/>
              <a:defRPr sz="147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0213" y="3390692"/>
            <a:ext cx="3341481" cy="616016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87" y="425692"/>
            <a:ext cx="2487081" cy="1811669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623" y="425694"/>
            <a:ext cx="4226068" cy="9125166"/>
          </a:xfrm>
        </p:spPr>
        <p:txBody>
          <a:bodyPr/>
          <a:lstStyle>
            <a:lvl1pPr>
              <a:defRPr sz="2955"/>
            </a:lvl1pPr>
            <a:lvl2pPr>
              <a:defRPr sz="2585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987" y="2237362"/>
            <a:ext cx="2487081" cy="7313498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1749" y="7484270"/>
            <a:ext cx="4535805" cy="883561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2955"/>
            </a:lvl1pPr>
            <a:lvl2pPr marL="422152" indent="0">
              <a:buNone/>
              <a:defRPr sz="2585"/>
            </a:lvl2pPr>
            <a:lvl3pPr marL="844303" indent="0">
              <a:buNone/>
              <a:defRPr sz="2216"/>
            </a:lvl3pPr>
            <a:lvl4pPr marL="1266455" indent="0">
              <a:buNone/>
              <a:defRPr sz="1847"/>
            </a:lvl4pPr>
            <a:lvl5pPr marL="1688606" indent="0">
              <a:buNone/>
              <a:defRPr sz="1847"/>
            </a:lvl5pPr>
            <a:lvl6pPr marL="2110758" indent="0">
              <a:buNone/>
              <a:defRPr sz="1847"/>
            </a:lvl6pPr>
            <a:lvl7pPr marL="2532910" indent="0">
              <a:buNone/>
              <a:defRPr sz="1847"/>
            </a:lvl7pPr>
            <a:lvl8pPr marL="2955061" indent="0">
              <a:buNone/>
              <a:defRPr sz="1847"/>
            </a:lvl8pPr>
            <a:lvl9pPr marL="3377213" indent="0">
              <a:buNone/>
              <a:defRPr sz="1847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1749" y="8367829"/>
            <a:ext cx="4535805" cy="1254803"/>
          </a:xfrm>
        </p:spPr>
        <p:txBody>
          <a:bodyPr/>
          <a:lstStyle>
            <a:lvl1pPr marL="0" indent="0">
              <a:buNone/>
              <a:defRPr sz="1293"/>
            </a:lvl1pPr>
            <a:lvl2pPr marL="422152" indent="0">
              <a:buNone/>
              <a:defRPr sz="1108"/>
            </a:lvl2pPr>
            <a:lvl3pPr marL="844303" indent="0">
              <a:buNone/>
              <a:defRPr sz="924"/>
            </a:lvl3pPr>
            <a:lvl4pPr marL="1266455" indent="0">
              <a:buNone/>
              <a:defRPr sz="831"/>
            </a:lvl4pPr>
            <a:lvl5pPr marL="1688606" indent="0">
              <a:buNone/>
              <a:defRPr sz="831"/>
            </a:lvl5pPr>
            <a:lvl6pPr marL="2110758" indent="0">
              <a:buNone/>
              <a:defRPr sz="831"/>
            </a:lvl6pPr>
            <a:lvl7pPr marL="2532910" indent="0">
              <a:buNone/>
              <a:defRPr sz="831"/>
            </a:lvl7pPr>
            <a:lvl8pPr marL="2955061" indent="0">
              <a:buNone/>
              <a:defRPr sz="831"/>
            </a:lvl8pPr>
            <a:lvl9pPr marL="3377213" indent="0">
              <a:buNone/>
              <a:defRPr sz="83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7985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985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7985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13/12/2022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2890" y="9909730"/>
            <a:ext cx="2393897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7768" y="9909730"/>
            <a:ext cx="1763924" cy="5692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B6825F-C0F4-97CA-8FB2-ACBB6BBAC8A4}"/>
              </a:ext>
            </a:extLst>
          </p:cNvPr>
          <p:cNvSpPr txBox="1"/>
          <p:nvPr userDrawn="1"/>
        </p:nvSpPr>
        <p:spPr>
          <a:xfrm>
            <a:off x="1" y="10718905"/>
            <a:ext cx="7559674" cy="3567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909090"/>
                </a:solidFill>
                <a:effectLst/>
                <a:latin typeface="Roboto" panose="02000000000000000000" pitchFamily="2" charset="0"/>
              </a:rPr>
              <a:t>Copyright © www.free-cv-design.com</a:t>
            </a:r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152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614" indent="-316614" algn="l" defTabSz="422152" rtl="0" eaLnBrk="1" latinLnBrk="0" hangingPunct="1">
        <a:spcBef>
          <a:spcPct val="20000"/>
        </a:spcBef>
        <a:buFont typeface="Arial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685997" indent="-263845" algn="l" defTabSz="422152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379" indent="-211075" algn="l" defTabSz="422152" rtl="0" eaLnBrk="1" latinLnBrk="0" hangingPunct="1">
        <a:spcBef>
          <a:spcPct val="20000"/>
        </a:spcBef>
        <a:buFont typeface="Arial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7530" indent="-211075" algn="l" defTabSz="422152" rtl="0" eaLnBrk="1" latinLnBrk="0" hangingPunct="1">
        <a:spcBef>
          <a:spcPct val="20000"/>
        </a:spcBef>
        <a:buFont typeface="Arial"/>
        <a:buChar char="–"/>
        <a:defRPr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99682" indent="-211075" algn="l" defTabSz="422152" rtl="0" eaLnBrk="1" latinLnBrk="0" hangingPunct="1">
        <a:spcBef>
          <a:spcPct val="20000"/>
        </a:spcBef>
        <a:buFont typeface="Arial"/>
        <a:buChar char="»"/>
        <a:defRPr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321833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3985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6137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8288" indent="-211075" algn="l" defTabSz="422152" rtl="0" eaLnBrk="1" latinLnBrk="0" hangingPunct="1">
        <a:spcBef>
          <a:spcPct val="20000"/>
        </a:spcBef>
        <a:buFont typeface="Arial"/>
        <a:buChar char="•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152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30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455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606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758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910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5061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7213" algn="l" defTabSz="422152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ranestekhdam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A22CAE13-C711-A38B-E252-8A6A00EBB13B}"/>
              </a:ext>
            </a:extLst>
          </p:cNvPr>
          <p:cNvSpPr/>
          <p:nvPr/>
        </p:nvSpPr>
        <p:spPr>
          <a:xfrm>
            <a:off x="-8850" y="6590942"/>
            <a:ext cx="5084398" cy="4100871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1854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9A2277C-12C5-D771-F119-578D47515B45}"/>
              </a:ext>
            </a:extLst>
          </p:cNvPr>
          <p:cNvSpPr/>
          <p:nvPr/>
        </p:nvSpPr>
        <p:spPr>
          <a:xfrm flipH="1">
            <a:off x="5004259" y="6590942"/>
            <a:ext cx="2576669" cy="4100871"/>
          </a:xfrm>
          <a:prstGeom prst="rect">
            <a:avLst/>
          </a:prstGeom>
          <a:solidFill>
            <a:srgbClr val="4354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1854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03F8253-AEAF-F245-9D18-281211F8F8D0}"/>
              </a:ext>
            </a:extLst>
          </p:cNvPr>
          <p:cNvSpPr/>
          <p:nvPr/>
        </p:nvSpPr>
        <p:spPr>
          <a:xfrm>
            <a:off x="-2" y="2796720"/>
            <a:ext cx="7559675" cy="501839"/>
          </a:xfrm>
          <a:prstGeom prst="rect">
            <a:avLst/>
          </a:prstGeom>
          <a:solidFill>
            <a:srgbClr val="A6A6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1854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E1D0DB-B561-4651-9416-6C8018614246}"/>
              </a:ext>
            </a:extLst>
          </p:cNvPr>
          <p:cNvSpPr/>
          <p:nvPr/>
        </p:nvSpPr>
        <p:spPr>
          <a:xfrm>
            <a:off x="0" y="0"/>
            <a:ext cx="7559675" cy="2819280"/>
          </a:xfrm>
          <a:prstGeom prst="rect">
            <a:avLst/>
          </a:prstGeom>
          <a:solidFill>
            <a:srgbClr val="4354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sz="1854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207045" y="5219777"/>
            <a:ext cx="314558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solidFill>
                  <a:srgbClr val="435470"/>
                </a:solidFill>
                <a:ea typeface="Open Sans" panose="020B0606030504020204" pitchFamily="34" charset="0"/>
              </a:rPr>
              <a:t>سابقه تحصیلی</a:t>
            </a:r>
            <a:endParaRPr lang="fr-FR" sz="2400" b="1" dirty="0">
              <a:solidFill>
                <a:srgbClr val="435470"/>
              </a:solidFill>
              <a:ea typeface="Open Sans" panose="020B0606030504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5062955" y="8228808"/>
            <a:ext cx="2292836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8697" algn="r" rtl="1">
              <a:lnSpc>
                <a:spcPct val="107000"/>
              </a:lnSpc>
              <a:spcAft>
                <a:spcPts val="738"/>
              </a:spcAft>
            </a:pPr>
            <a:r>
              <a:rPr lang="fa-IR" sz="24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معرف ها</a:t>
            </a:r>
            <a:endParaRPr lang="fr-FR" sz="2400" b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3"/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951" y="350536"/>
            <a:ext cx="1401771" cy="1401771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635766" y="8253743"/>
            <a:ext cx="314558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fa-IR" sz="2400" b="1" dirty="0">
                <a:solidFill>
                  <a:schemeClr val="bg1"/>
                </a:solidFill>
                <a:ea typeface="Open Sans" panose="020B0606030504020204" pitchFamily="34" charset="0"/>
              </a:rPr>
              <a:t>گواهینامه ها</a:t>
            </a:r>
            <a:endParaRPr lang="fr-FR" sz="2400" b="1" dirty="0">
              <a:solidFill>
                <a:schemeClr val="bg1"/>
              </a:solidFill>
              <a:ea typeface="Open Sans" panose="020B0606030504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429065" y="2034106"/>
            <a:ext cx="6701545" cy="3858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9496" tIns="44748" rIns="89496" bIns="44748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rtl="1">
              <a:lnSpc>
                <a:spcPct val="80000"/>
              </a:lnSpc>
            </a:pPr>
            <a:r>
              <a:rPr lang="fa-IR" sz="24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نام و نام خانوادگی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5110889" y="6723316"/>
            <a:ext cx="229339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tabLst>
                <a:tab pos="1932703" algn="l"/>
              </a:tabLst>
            </a:pPr>
            <a:r>
              <a:rPr lang="fa-IR" sz="24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مهارت های زبانی</a:t>
            </a:r>
            <a:endParaRPr lang="fr-FR" sz="2400" b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516921" y="6735861"/>
            <a:ext cx="2292837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fa-IR" sz="2400" b="1" dirty="0">
                <a:solidFill>
                  <a:schemeClr val="bg1"/>
                </a:solidFill>
                <a:ea typeface="Open Sans" panose="020B0606030504020204" pitchFamily="34" charset="0"/>
              </a:rPr>
              <a:t>مهارت ها</a:t>
            </a:r>
            <a:endParaRPr lang="fr-FR" sz="2400" b="1" dirty="0">
              <a:solidFill>
                <a:schemeClr val="bg1"/>
              </a:solidFill>
              <a:ea typeface="Open Sans" panose="020B0606030504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F86407E-EB9E-C754-AE16-1CB309B658D8}"/>
              </a:ext>
            </a:extLst>
          </p:cNvPr>
          <p:cNvGrpSpPr/>
          <p:nvPr/>
        </p:nvGrpSpPr>
        <p:grpSpPr>
          <a:xfrm flipH="1">
            <a:off x="735664" y="5553435"/>
            <a:ext cx="6417385" cy="738257"/>
            <a:chOff x="589502" y="6461805"/>
            <a:chExt cx="6417385" cy="738257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8D17EFEB-32FB-4A05-BFB4-D973A9B5575D}"/>
                </a:ext>
              </a:extLst>
            </p:cNvPr>
            <p:cNvSpPr/>
            <p:nvPr/>
          </p:nvSpPr>
          <p:spPr>
            <a:xfrm>
              <a:off x="589502" y="6461805"/>
              <a:ext cx="738000" cy="738257"/>
            </a:xfrm>
            <a:prstGeom prst="ellipse">
              <a:avLst/>
            </a:prstGeom>
            <a:solidFill>
              <a:srgbClr val="435470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fa-IR" sz="12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1397</a:t>
              </a:r>
            </a:p>
            <a:p>
              <a:pPr algn="ctr" rtl="1"/>
              <a:r>
                <a:rPr lang="fa-IR" sz="12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1400</a:t>
              </a:r>
              <a:endParaRPr lang="fr-MA" sz="12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Subtitle 2">
              <a:extLst>
                <a:ext uri="{FF2B5EF4-FFF2-40B4-BE49-F238E27FC236}">
                  <a16:creationId xmlns:a16="http://schemas.microsoft.com/office/drawing/2014/main" id="{DCD46661-7647-8C29-9F0F-A4B4EB50C241}"/>
                </a:ext>
              </a:extLst>
            </p:cNvPr>
            <p:cNvSpPr/>
            <p:nvPr/>
          </p:nvSpPr>
          <p:spPr>
            <a:xfrm>
              <a:off x="1501498" y="6542197"/>
              <a:ext cx="5505389" cy="61464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algn="r" rtl="1"/>
              <a:r>
                <a:rPr lang="fa-IR" sz="20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عنوان مدرک تحصیلی</a:t>
              </a:r>
              <a:endParaRPr lang="fr-FR" sz="20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algn="r" rtl="1"/>
              <a:r>
                <a:rPr lang="fa-IR" sz="1600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نام دانشگاه، استان و شهر</a:t>
              </a:r>
              <a:endParaRPr lang="fr-FR" sz="1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7694CC-DBBA-A049-7D2C-67EBA33476DA}"/>
              </a:ext>
            </a:extLst>
          </p:cNvPr>
          <p:cNvGrpSpPr/>
          <p:nvPr/>
        </p:nvGrpSpPr>
        <p:grpSpPr>
          <a:xfrm>
            <a:off x="838363" y="2946537"/>
            <a:ext cx="5966178" cy="226482"/>
            <a:chOff x="2177158" y="861405"/>
            <a:chExt cx="5966178" cy="226482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E505B2C2-E064-49FC-C954-D5036A69F7E3}"/>
                </a:ext>
              </a:extLst>
            </p:cNvPr>
            <p:cNvGrpSpPr/>
            <p:nvPr/>
          </p:nvGrpSpPr>
          <p:grpSpPr>
            <a:xfrm>
              <a:off x="2177158" y="870911"/>
              <a:ext cx="5758147" cy="215444"/>
              <a:chOff x="643352" y="873131"/>
              <a:chExt cx="5758147" cy="215444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CE04A18-34C2-29B5-EA57-0EFA05244254}"/>
                  </a:ext>
                </a:extLst>
              </p:cNvPr>
              <p:cNvSpPr/>
              <p:nvPr/>
            </p:nvSpPr>
            <p:spPr>
              <a:xfrm>
                <a:off x="5660912" y="873131"/>
                <a:ext cx="740587" cy="215444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fa-IR" sz="1400" dirty="0">
                    <a:solidFill>
                      <a:schemeClr val="bg1"/>
                    </a:solidFill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ایران، تهران</a:t>
                </a:r>
                <a:endParaRPr lang="fr-FR" sz="1400" dirty="0">
                  <a:solidFill>
                    <a:schemeClr val="bg1"/>
                  </a:solidFill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67C6B64F-2B5B-B901-D4BD-1FC724EA021C}"/>
                  </a:ext>
                </a:extLst>
              </p:cNvPr>
              <p:cNvSpPr/>
              <p:nvPr/>
            </p:nvSpPr>
            <p:spPr>
              <a:xfrm>
                <a:off x="643352" y="873131"/>
                <a:ext cx="1078820" cy="200055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fa-IR" sz="1300" dirty="0">
                    <a:solidFill>
                      <a:schemeClr val="bg1"/>
                    </a:solidFill>
                    <a:ea typeface="Open Sans" panose="020B0606030504020204" pitchFamily="34" charset="0"/>
                    <a:cs typeface="Arial" panose="020B0604020202020204" pitchFamily="34" charset="0"/>
                  </a:rPr>
                  <a:t>91300013-021</a:t>
                </a:r>
                <a:endParaRPr lang="fr-FR" sz="1300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F5AF728-8E68-4226-380C-E638988A25B1}"/>
                  </a:ext>
                </a:extLst>
              </p:cNvPr>
              <p:cNvSpPr/>
              <p:nvPr/>
            </p:nvSpPr>
            <p:spPr>
              <a:xfrm>
                <a:off x="2762647" y="873131"/>
                <a:ext cx="1793761" cy="215444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 rtl="1"/>
                <a:r>
                  <a:rPr lang="en-US" sz="1400" dirty="0">
                    <a:solidFill>
                      <a:schemeClr val="bg1"/>
                    </a:solidFill>
                    <a:latin typeface="Arial" panose="020B0604020202020204" pitchFamily="34" charset="0"/>
                    <a:ea typeface="Open Sans" panose="020B0606030504020204" pitchFamily="34" charset="0"/>
                    <a:cs typeface="Arial" panose="020B0604020202020204" pitchFamily="34" charset="0"/>
                  </a:rPr>
                  <a:t>info@iranestekhdam.ir</a:t>
                </a:r>
                <a:endParaRPr lang="fr-FR" sz="14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5" name="شكل حر 78">
              <a:extLst>
                <a:ext uri="{FF2B5EF4-FFF2-40B4-BE49-F238E27FC236}">
                  <a16:creationId xmlns:a16="http://schemas.microsoft.com/office/drawing/2014/main" id="{73DE1B9E-5906-220C-0C1F-6F4650A525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011642" y="889029"/>
              <a:ext cx="131694" cy="198858"/>
            </a:xfrm>
            <a:custGeom>
              <a:avLst/>
              <a:gdLst>
                <a:gd name="connsiteX0" fmla="*/ 1316986 w 2647950"/>
                <a:gd name="connsiteY0" fmla="*/ 704850 h 3976070"/>
                <a:gd name="connsiteX1" fmla="*/ 776597 w 2647950"/>
                <a:gd name="connsiteY1" fmla="*/ 1245239 h 3976070"/>
                <a:gd name="connsiteX2" fmla="*/ 1316986 w 2647950"/>
                <a:gd name="connsiteY2" fmla="*/ 1785628 h 3976070"/>
                <a:gd name="connsiteX3" fmla="*/ 1857375 w 2647950"/>
                <a:gd name="connsiteY3" fmla="*/ 1245239 h 3976070"/>
                <a:gd name="connsiteX4" fmla="*/ 1316986 w 2647950"/>
                <a:gd name="connsiteY4" fmla="*/ 704850 h 3976070"/>
                <a:gd name="connsiteX5" fmla="*/ 1323975 w 2647950"/>
                <a:gd name="connsiteY5" fmla="*/ 0 h 3976070"/>
                <a:gd name="connsiteX6" fmla="*/ 2647950 w 2647950"/>
                <a:gd name="connsiteY6" fmla="*/ 1323975 h 3976070"/>
                <a:gd name="connsiteX7" fmla="*/ 2421836 w 2647950"/>
                <a:gd name="connsiteY7" fmla="*/ 2064222 h 3976070"/>
                <a:gd name="connsiteX8" fmla="*/ 2358543 w 2647950"/>
                <a:gd name="connsiteY8" fmla="*/ 2148863 h 3976070"/>
                <a:gd name="connsiteX9" fmla="*/ 1334733 w 2647950"/>
                <a:gd name="connsiteY9" fmla="*/ 3976070 h 3976070"/>
                <a:gd name="connsiteX10" fmla="*/ 273757 w 2647950"/>
                <a:gd name="connsiteY10" fmla="*/ 2127934 h 3976070"/>
                <a:gd name="connsiteX11" fmla="*/ 226114 w 2647950"/>
                <a:gd name="connsiteY11" fmla="*/ 2064222 h 3976070"/>
                <a:gd name="connsiteX12" fmla="*/ 0 w 2647950"/>
                <a:gd name="connsiteY12" fmla="*/ 1323975 h 3976070"/>
                <a:gd name="connsiteX13" fmla="*/ 1323975 w 2647950"/>
                <a:gd name="connsiteY13" fmla="*/ 0 h 3976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47950" h="3976070">
                  <a:moveTo>
                    <a:pt x="1316986" y="704850"/>
                  </a:moveTo>
                  <a:cubicBezTo>
                    <a:pt x="1018537" y="704850"/>
                    <a:pt x="776597" y="946790"/>
                    <a:pt x="776597" y="1245239"/>
                  </a:cubicBezTo>
                  <a:cubicBezTo>
                    <a:pt x="776597" y="1543688"/>
                    <a:pt x="1018537" y="1785628"/>
                    <a:pt x="1316986" y="1785628"/>
                  </a:cubicBezTo>
                  <a:cubicBezTo>
                    <a:pt x="1615435" y="1785628"/>
                    <a:pt x="1857375" y="1543688"/>
                    <a:pt x="1857375" y="1245239"/>
                  </a:cubicBezTo>
                  <a:cubicBezTo>
                    <a:pt x="1857375" y="946790"/>
                    <a:pt x="1615435" y="704850"/>
                    <a:pt x="1316986" y="704850"/>
                  </a:cubicBezTo>
                  <a:close/>
                  <a:moveTo>
                    <a:pt x="1323975" y="0"/>
                  </a:moveTo>
                  <a:cubicBezTo>
                    <a:pt x="2055186" y="0"/>
                    <a:pt x="2647950" y="592764"/>
                    <a:pt x="2647950" y="1323975"/>
                  </a:cubicBezTo>
                  <a:cubicBezTo>
                    <a:pt x="2647950" y="1598179"/>
                    <a:pt x="2564593" y="1852914"/>
                    <a:pt x="2421836" y="2064222"/>
                  </a:cubicBezTo>
                  <a:lnTo>
                    <a:pt x="2358543" y="2148863"/>
                  </a:lnTo>
                  <a:lnTo>
                    <a:pt x="1334733" y="3976070"/>
                  </a:lnTo>
                  <a:lnTo>
                    <a:pt x="273757" y="2127934"/>
                  </a:lnTo>
                  <a:lnTo>
                    <a:pt x="226114" y="2064222"/>
                  </a:lnTo>
                  <a:cubicBezTo>
                    <a:pt x="83358" y="1852914"/>
                    <a:pt x="0" y="1598179"/>
                    <a:pt x="0" y="1323975"/>
                  </a:cubicBezTo>
                  <a:cubicBezTo>
                    <a:pt x="0" y="592764"/>
                    <a:pt x="592764" y="0"/>
                    <a:pt x="1323975" y="0"/>
                  </a:cubicBezTo>
                  <a:close/>
                </a:path>
              </a:pathLst>
            </a:custGeom>
            <a:solidFill>
              <a:srgbClr val="435470"/>
            </a:solidFill>
            <a:ln w="793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endParaRPr lang="fr-MA" sz="1400">
                <a:solidFill>
                  <a:schemeClr val="bg1"/>
                </a:solidFill>
              </a:endParaRPr>
            </a:p>
          </p:txBody>
        </p:sp>
        <p:sp>
          <p:nvSpPr>
            <p:cNvPr id="16" name="شكل حر 85">
              <a:extLst>
                <a:ext uri="{FF2B5EF4-FFF2-40B4-BE49-F238E27FC236}">
                  <a16:creationId xmlns:a16="http://schemas.microsoft.com/office/drawing/2014/main" id="{A6C97B98-9D0F-4018-0F30-A10F7F57E4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7100" y="922726"/>
              <a:ext cx="185933" cy="132573"/>
            </a:xfrm>
            <a:custGeom>
              <a:avLst/>
              <a:gdLst>
                <a:gd name="connsiteX0" fmla="*/ 3316236 w 8372474"/>
                <a:gd name="connsiteY0" fmla="*/ 3531540 h 5981701"/>
                <a:gd name="connsiteX1" fmla="*/ 1307076 w 8372474"/>
                <a:gd name="connsiteY1" fmla="*/ 5537782 h 5981701"/>
                <a:gd name="connsiteX2" fmla="*/ 7035211 w 8372474"/>
                <a:gd name="connsiteY2" fmla="*/ 5534939 h 5981701"/>
                <a:gd name="connsiteX3" fmla="*/ 5064612 w 8372474"/>
                <a:gd name="connsiteY3" fmla="*/ 3558654 h 5981701"/>
                <a:gd name="connsiteX4" fmla="*/ 4317667 w 8372474"/>
                <a:gd name="connsiteY4" fmla="*/ 4306522 h 5981701"/>
                <a:gd name="connsiteX5" fmla="*/ 4091217 w 8372474"/>
                <a:gd name="connsiteY5" fmla="*/ 4308903 h 5981701"/>
                <a:gd name="connsiteX6" fmla="*/ 7887285 w 8372474"/>
                <a:gd name="connsiteY6" fmla="*/ 736631 h 5981701"/>
                <a:gd name="connsiteX7" fmla="*/ 5379748 w 8372474"/>
                <a:gd name="connsiteY7" fmla="*/ 3243523 h 5981701"/>
                <a:gd name="connsiteX8" fmla="*/ 7665088 w 8372474"/>
                <a:gd name="connsiteY8" fmla="*/ 5527516 h 5981701"/>
                <a:gd name="connsiteX9" fmla="*/ 7884020 w 8372474"/>
                <a:gd name="connsiteY9" fmla="*/ 5078798 h 5981701"/>
                <a:gd name="connsiteX10" fmla="*/ 7887285 w 8372474"/>
                <a:gd name="connsiteY10" fmla="*/ 736631 h 5981701"/>
                <a:gd name="connsiteX11" fmla="*/ 494711 w 8372474"/>
                <a:gd name="connsiteY11" fmla="*/ 712818 h 5981701"/>
                <a:gd name="connsiteX12" fmla="*/ 497974 w 8372474"/>
                <a:gd name="connsiteY12" fmla="*/ 5054986 h 5981701"/>
                <a:gd name="connsiteX13" fmla="*/ 716862 w 8372474"/>
                <a:gd name="connsiteY13" fmla="*/ 5503704 h 5981701"/>
                <a:gd name="connsiteX14" fmla="*/ 3001739 w 8372474"/>
                <a:gd name="connsiteY14" fmla="*/ 3219711 h 5981701"/>
                <a:gd name="connsiteX15" fmla="*/ 881060 w 8372474"/>
                <a:gd name="connsiteY15" fmla="*/ 472017 h 5981701"/>
                <a:gd name="connsiteX16" fmla="*/ 4067173 w 8372474"/>
                <a:gd name="connsiteY16" fmla="*/ 3655748 h 5981701"/>
                <a:gd name="connsiteX17" fmla="*/ 4212429 w 8372474"/>
                <a:gd name="connsiteY17" fmla="*/ 3729567 h 5981701"/>
                <a:gd name="connsiteX18" fmla="*/ 4348161 w 8372474"/>
                <a:gd name="connsiteY18" fmla="*/ 3641461 h 5981701"/>
                <a:gd name="connsiteX19" fmla="*/ 7519985 w 8372474"/>
                <a:gd name="connsiteY19" fmla="*/ 472017 h 5981701"/>
                <a:gd name="connsiteX20" fmla="*/ 892290 w 8372474"/>
                <a:gd name="connsiteY20" fmla="*/ 0 h 5981701"/>
                <a:gd name="connsiteX21" fmla="*/ 7480184 w 8372474"/>
                <a:gd name="connsiteY21" fmla="*/ 0 h 5981701"/>
                <a:gd name="connsiteX22" fmla="*/ 8372474 w 8372474"/>
                <a:gd name="connsiteY22" fmla="*/ 892290 h 5981701"/>
                <a:gd name="connsiteX23" fmla="*/ 8372474 w 8372474"/>
                <a:gd name="connsiteY23" fmla="*/ 5089411 h 5981701"/>
                <a:gd name="connsiteX24" fmla="*/ 7480184 w 8372474"/>
                <a:gd name="connsiteY24" fmla="*/ 5981701 h 5981701"/>
                <a:gd name="connsiteX25" fmla="*/ 892290 w 8372474"/>
                <a:gd name="connsiteY25" fmla="*/ 5981701 h 5981701"/>
                <a:gd name="connsiteX26" fmla="*/ 0 w 8372474"/>
                <a:gd name="connsiteY26" fmla="*/ 5089411 h 5981701"/>
                <a:gd name="connsiteX27" fmla="*/ 0 w 8372474"/>
                <a:gd name="connsiteY27" fmla="*/ 892290 h 5981701"/>
                <a:gd name="connsiteX28" fmla="*/ 892290 w 8372474"/>
                <a:gd name="connsiteY28" fmla="*/ 0 h 5981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372474" h="5981701">
                  <a:moveTo>
                    <a:pt x="3316236" y="3531540"/>
                  </a:moveTo>
                  <a:lnTo>
                    <a:pt x="1307076" y="5537782"/>
                  </a:lnTo>
                  <a:lnTo>
                    <a:pt x="7035211" y="5534939"/>
                  </a:lnTo>
                  <a:lnTo>
                    <a:pt x="5064612" y="3558654"/>
                  </a:lnTo>
                  <a:lnTo>
                    <a:pt x="4317667" y="4306522"/>
                  </a:lnTo>
                  <a:cubicBezTo>
                    <a:pt x="4246947" y="4383516"/>
                    <a:pt x="4152413" y="4365259"/>
                    <a:pt x="4091217" y="4308903"/>
                  </a:cubicBezTo>
                  <a:close/>
                  <a:moveTo>
                    <a:pt x="7887285" y="736631"/>
                  </a:moveTo>
                  <a:lnTo>
                    <a:pt x="5379748" y="3243523"/>
                  </a:lnTo>
                  <a:lnTo>
                    <a:pt x="7665088" y="5527516"/>
                  </a:lnTo>
                  <a:cubicBezTo>
                    <a:pt x="7783318" y="5489862"/>
                    <a:pt x="7896785" y="5392677"/>
                    <a:pt x="7884020" y="5078798"/>
                  </a:cubicBezTo>
                  <a:cubicBezTo>
                    <a:pt x="7877170" y="3582196"/>
                    <a:pt x="7894135" y="2233232"/>
                    <a:pt x="7887285" y="736631"/>
                  </a:cubicBezTo>
                  <a:close/>
                  <a:moveTo>
                    <a:pt x="494711" y="712818"/>
                  </a:moveTo>
                  <a:cubicBezTo>
                    <a:pt x="487861" y="2209420"/>
                    <a:pt x="504824" y="3558384"/>
                    <a:pt x="497974" y="5054986"/>
                  </a:cubicBezTo>
                  <a:cubicBezTo>
                    <a:pt x="485212" y="5368865"/>
                    <a:pt x="598656" y="5466050"/>
                    <a:pt x="716862" y="5503704"/>
                  </a:cubicBezTo>
                  <a:lnTo>
                    <a:pt x="3001739" y="3219711"/>
                  </a:lnTo>
                  <a:close/>
                  <a:moveTo>
                    <a:pt x="881060" y="472017"/>
                  </a:moveTo>
                  <a:lnTo>
                    <a:pt x="4067173" y="3655748"/>
                  </a:lnTo>
                  <a:cubicBezTo>
                    <a:pt x="4101304" y="3685117"/>
                    <a:pt x="4099716" y="3719248"/>
                    <a:pt x="4212429" y="3729567"/>
                  </a:cubicBezTo>
                  <a:cubicBezTo>
                    <a:pt x="4298154" y="3712104"/>
                    <a:pt x="4312442" y="3685118"/>
                    <a:pt x="4348161" y="3641461"/>
                  </a:cubicBezTo>
                  <a:lnTo>
                    <a:pt x="7519985" y="472017"/>
                  </a:lnTo>
                  <a:close/>
                  <a:moveTo>
                    <a:pt x="892290" y="0"/>
                  </a:moveTo>
                  <a:lnTo>
                    <a:pt x="7480184" y="0"/>
                  </a:lnTo>
                  <a:cubicBezTo>
                    <a:pt x="7972982" y="0"/>
                    <a:pt x="8372474" y="399492"/>
                    <a:pt x="8372474" y="892290"/>
                  </a:cubicBezTo>
                  <a:lnTo>
                    <a:pt x="8372474" y="5089411"/>
                  </a:lnTo>
                  <a:cubicBezTo>
                    <a:pt x="8372474" y="5582209"/>
                    <a:pt x="7972982" y="5981701"/>
                    <a:pt x="7480184" y="5981701"/>
                  </a:cubicBezTo>
                  <a:lnTo>
                    <a:pt x="892290" y="5981701"/>
                  </a:lnTo>
                  <a:cubicBezTo>
                    <a:pt x="399492" y="5981701"/>
                    <a:pt x="0" y="5582209"/>
                    <a:pt x="0" y="5089411"/>
                  </a:cubicBezTo>
                  <a:lnTo>
                    <a:pt x="0" y="892290"/>
                  </a:lnTo>
                  <a:cubicBezTo>
                    <a:pt x="0" y="399492"/>
                    <a:pt x="399492" y="0"/>
                    <a:pt x="892290" y="0"/>
                  </a:cubicBezTo>
                  <a:close/>
                </a:path>
              </a:pathLst>
            </a:custGeom>
            <a:solidFill>
              <a:srgbClr val="4354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/>
              <a:endParaRPr lang="fr-MA" sz="140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116D02B-2027-430F-D169-EB165D9B76D9}"/>
                </a:ext>
              </a:extLst>
            </p:cNvPr>
            <p:cNvSpPr/>
            <p:nvPr/>
          </p:nvSpPr>
          <p:spPr>
            <a:xfrm>
              <a:off x="3321022" y="861405"/>
              <a:ext cx="198858" cy="198858"/>
            </a:xfrm>
            <a:custGeom>
              <a:avLst/>
              <a:gdLst>
                <a:gd name="connsiteX0" fmla="*/ 67377 w 108660"/>
                <a:gd name="connsiteY0" fmla="*/ 71902 h 115365"/>
                <a:gd name="connsiteX1" fmla="*/ 70853 w 108660"/>
                <a:gd name="connsiteY1" fmla="*/ 73629 h 115365"/>
                <a:gd name="connsiteX2" fmla="*/ 86114 w 108660"/>
                <a:gd name="connsiteY2" fmla="*/ 100034 h 115365"/>
                <a:gd name="connsiteX3" fmla="*/ 84836 w 108660"/>
                <a:gd name="connsiteY3" fmla="*/ 104841 h 115365"/>
                <a:gd name="connsiteX4" fmla="*/ 76774 w 108660"/>
                <a:gd name="connsiteY4" fmla="*/ 109523 h 115365"/>
                <a:gd name="connsiteX5" fmla="*/ 71978 w 108660"/>
                <a:gd name="connsiteY5" fmla="*/ 108243 h 115365"/>
                <a:gd name="connsiteX6" fmla="*/ 56717 w 108660"/>
                <a:gd name="connsiteY6" fmla="*/ 81838 h 115365"/>
                <a:gd name="connsiteX7" fmla="*/ 57995 w 108660"/>
                <a:gd name="connsiteY7" fmla="*/ 77031 h 115365"/>
                <a:gd name="connsiteX8" fmla="*/ 66057 w 108660"/>
                <a:gd name="connsiteY8" fmla="*/ 72349 h 115365"/>
                <a:gd name="connsiteX9" fmla="*/ 67377 w 108660"/>
                <a:gd name="connsiteY9" fmla="*/ 71902 h 115365"/>
                <a:gd name="connsiteX10" fmla="*/ 90660 w 108660"/>
                <a:gd name="connsiteY10" fmla="*/ 11963 h 115365"/>
                <a:gd name="connsiteX11" fmla="*/ 108660 w 108660"/>
                <a:gd name="connsiteY11" fmla="*/ 29963 h 115365"/>
                <a:gd name="connsiteX12" fmla="*/ 90660 w 108660"/>
                <a:gd name="connsiteY12" fmla="*/ 47963 h 115365"/>
                <a:gd name="connsiteX13" fmla="*/ 72660 w 108660"/>
                <a:gd name="connsiteY13" fmla="*/ 29963 h 115365"/>
                <a:gd name="connsiteX14" fmla="*/ 90660 w 108660"/>
                <a:gd name="connsiteY14" fmla="*/ 11963 h 115365"/>
                <a:gd name="connsiteX15" fmla="*/ 12883 w 108660"/>
                <a:gd name="connsiteY15" fmla="*/ 10583 h 115365"/>
                <a:gd name="connsiteX16" fmla="*/ 28856 w 108660"/>
                <a:gd name="connsiteY16" fmla="*/ 38492 h 115365"/>
                <a:gd name="connsiteX17" fmla="*/ 29670 w 108660"/>
                <a:gd name="connsiteY17" fmla="*/ 68633 h 115365"/>
                <a:gd name="connsiteX18" fmla="*/ 54537 w 108660"/>
                <a:gd name="connsiteY18" fmla="*/ 82872 h 115365"/>
                <a:gd name="connsiteX19" fmla="*/ 70535 w 108660"/>
                <a:gd name="connsiteY19" fmla="*/ 110710 h 115365"/>
                <a:gd name="connsiteX20" fmla="*/ 56894 w 108660"/>
                <a:gd name="connsiteY20" fmla="*/ 115365 h 115365"/>
                <a:gd name="connsiteX21" fmla="*/ 45294 w 108660"/>
                <a:gd name="connsiteY21" fmla="*/ 110850 h 115365"/>
                <a:gd name="connsiteX22" fmla="*/ 20 w 108660"/>
                <a:gd name="connsiteY22" fmla="*/ 26785 h 115365"/>
                <a:gd name="connsiteX23" fmla="*/ 3356 w 108660"/>
                <a:gd name="connsiteY23" fmla="*/ 17711 h 115365"/>
                <a:gd name="connsiteX24" fmla="*/ 12883 w 108660"/>
                <a:gd name="connsiteY24" fmla="*/ 10583 h 115365"/>
                <a:gd name="connsiteX25" fmla="*/ 26146 w 108660"/>
                <a:gd name="connsiteY25" fmla="*/ 27 h 115365"/>
                <a:gd name="connsiteX26" fmla="*/ 29622 w 108660"/>
                <a:gd name="connsiteY26" fmla="*/ 1755 h 115365"/>
                <a:gd name="connsiteX27" fmla="*/ 44882 w 108660"/>
                <a:gd name="connsiteY27" fmla="*/ 28160 h 115365"/>
                <a:gd name="connsiteX28" fmla="*/ 43605 w 108660"/>
                <a:gd name="connsiteY28" fmla="*/ 32967 h 115365"/>
                <a:gd name="connsiteX29" fmla="*/ 35542 w 108660"/>
                <a:gd name="connsiteY29" fmla="*/ 37649 h 115365"/>
                <a:gd name="connsiteX30" fmla="*/ 30747 w 108660"/>
                <a:gd name="connsiteY30" fmla="*/ 36368 h 115365"/>
                <a:gd name="connsiteX31" fmla="*/ 15486 w 108660"/>
                <a:gd name="connsiteY31" fmla="*/ 9963 h 115365"/>
                <a:gd name="connsiteX32" fmla="*/ 16764 w 108660"/>
                <a:gd name="connsiteY32" fmla="*/ 5156 h 115365"/>
                <a:gd name="connsiteX33" fmla="*/ 24826 w 108660"/>
                <a:gd name="connsiteY33" fmla="*/ 474 h 115365"/>
                <a:gd name="connsiteX34" fmla="*/ 26146 w 108660"/>
                <a:gd name="connsiteY34" fmla="*/ 27 h 115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8660" h="115365">
                  <a:moveTo>
                    <a:pt x="67377" y="71902"/>
                  </a:moveTo>
                  <a:cubicBezTo>
                    <a:pt x="68734" y="71731"/>
                    <a:pt x="70124" y="72369"/>
                    <a:pt x="70853" y="73629"/>
                  </a:cubicBezTo>
                  <a:lnTo>
                    <a:pt x="86114" y="100034"/>
                  </a:lnTo>
                  <a:cubicBezTo>
                    <a:pt x="87085" y="101715"/>
                    <a:pt x="86513" y="103867"/>
                    <a:pt x="84836" y="104841"/>
                  </a:cubicBezTo>
                  <a:lnTo>
                    <a:pt x="76774" y="109523"/>
                  </a:lnTo>
                  <a:cubicBezTo>
                    <a:pt x="75097" y="110497"/>
                    <a:pt x="72950" y="109924"/>
                    <a:pt x="71978" y="108243"/>
                  </a:cubicBezTo>
                  <a:lnTo>
                    <a:pt x="56717" y="81838"/>
                  </a:lnTo>
                  <a:cubicBezTo>
                    <a:pt x="55746" y="80157"/>
                    <a:pt x="56318" y="78005"/>
                    <a:pt x="57995" y="77031"/>
                  </a:cubicBezTo>
                  <a:lnTo>
                    <a:pt x="66057" y="72349"/>
                  </a:lnTo>
                  <a:cubicBezTo>
                    <a:pt x="66477" y="72106"/>
                    <a:pt x="66925" y="71959"/>
                    <a:pt x="67377" y="71902"/>
                  </a:cubicBezTo>
                  <a:close/>
                  <a:moveTo>
                    <a:pt x="90660" y="11963"/>
                  </a:moveTo>
                  <a:cubicBezTo>
                    <a:pt x="100601" y="11963"/>
                    <a:pt x="108660" y="20022"/>
                    <a:pt x="108660" y="29963"/>
                  </a:cubicBezTo>
                  <a:cubicBezTo>
                    <a:pt x="108660" y="39904"/>
                    <a:pt x="100601" y="47963"/>
                    <a:pt x="90660" y="47963"/>
                  </a:cubicBezTo>
                  <a:cubicBezTo>
                    <a:pt x="80719" y="47963"/>
                    <a:pt x="72660" y="39904"/>
                    <a:pt x="72660" y="29963"/>
                  </a:cubicBezTo>
                  <a:cubicBezTo>
                    <a:pt x="72660" y="20022"/>
                    <a:pt x="80719" y="11963"/>
                    <a:pt x="90660" y="11963"/>
                  </a:cubicBezTo>
                  <a:close/>
                  <a:moveTo>
                    <a:pt x="12883" y="10583"/>
                  </a:moveTo>
                  <a:lnTo>
                    <a:pt x="28856" y="38492"/>
                  </a:lnTo>
                  <a:cubicBezTo>
                    <a:pt x="19525" y="44628"/>
                    <a:pt x="25413" y="61107"/>
                    <a:pt x="29670" y="68633"/>
                  </a:cubicBezTo>
                  <a:cubicBezTo>
                    <a:pt x="34137" y="76158"/>
                    <a:pt x="44638" y="88577"/>
                    <a:pt x="54537" y="82872"/>
                  </a:cubicBezTo>
                  <a:lnTo>
                    <a:pt x="70535" y="110710"/>
                  </a:lnTo>
                  <a:cubicBezTo>
                    <a:pt x="62330" y="115705"/>
                    <a:pt x="59819" y="115213"/>
                    <a:pt x="56894" y="115365"/>
                  </a:cubicBezTo>
                  <a:cubicBezTo>
                    <a:pt x="52780" y="115307"/>
                    <a:pt x="47969" y="112616"/>
                    <a:pt x="45294" y="110850"/>
                  </a:cubicBezTo>
                  <a:cubicBezTo>
                    <a:pt x="32483" y="102989"/>
                    <a:pt x="-936" y="61099"/>
                    <a:pt x="20" y="26785"/>
                  </a:cubicBezTo>
                  <a:cubicBezTo>
                    <a:pt x="137" y="22672"/>
                    <a:pt x="1794" y="19675"/>
                    <a:pt x="3356" y="17711"/>
                  </a:cubicBezTo>
                  <a:cubicBezTo>
                    <a:pt x="5476" y="15116"/>
                    <a:pt x="9518" y="12492"/>
                    <a:pt x="12883" y="10583"/>
                  </a:cubicBezTo>
                  <a:close/>
                  <a:moveTo>
                    <a:pt x="26146" y="27"/>
                  </a:moveTo>
                  <a:cubicBezTo>
                    <a:pt x="27503" y="-144"/>
                    <a:pt x="28893" y="494"/>
                    <a:pt x="29622" y="1755"/>
                  </a:cubicBezTo>
                  <a:lnTo>
                    <a:pt x="44882" y="28160"/>
                  </a:lnTo>
                  <a:cubicBezTo>
                    <a:pt x="45854" y="29841"/>
                    <a:pt x="45282" y="31993"/>
                    <a:pt x="43605" y="32967"/>
                  </a:cubicBezTo>
                  <a:lnTo>
                    <a:pt x="35542" y="37649"/>
                  </a:lnTo>
                  <a:cubicBezTo>
                    <a:pt x="33866" y="38622"/>
                    <a:pt x="31719" y="38049"/>
                    <a:pt x="30747" y="36368"/>
                  </a:cubicBezTo>
                  <a:lnTo>
                    <a:pt x="15486" y="9963"/>
                  </a:lnTo>
                  <a:cubicBezTo>
                    <a:pt x="14515" y="8282"/>
                    <a:pt x="15087" y="6130"/>
                    <a:pt x="16764" y="5156"/>
                  </a:cubicBezTo>
                  <a:lnTo>
                    <a:pt x="24826" y="474"/>
                  </a:lnTo>
                  <a:cubicBezTo>
                    <a:pt x="25245" y="231"/>
                    <a:pt x="25694" y="84"/>
                    <a:pt x="26146" y="27"/>
                  </a:cubicBezTo>
                  <a:close/>
                </a:path>
              </a:pathLst>
            </a:custGeom>
            <a:solidFill>
              <a:srgbClr val="43547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rtl="1"/>
              <a:endParaRPr lang="fr-MA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49374E8-5528-376D-56E3-53E576FFEA64}"/>
              </a:ext>
            </a:extLst>
          </p:cNvPr>
          <p:cNvGrpSpPr/>
          <p:nvPr/>
        </p:nvGrpSpPr>
        <p:grpSpPr>
          <a:xfrm flipH="1">
            <a:off x="536162" y="3885450"/>
            <a:ext cx="6627507" cy="1040272"/>
            <a:chOff x="536162" y="4549093"/>
            <a:chExt cx="6627507" cy="1040272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FA4949E-D100-6DD3-3131-6463182B4B56}"/>
                </a:ext>
              </a:extLst>
            </p:cNvPr>
            <p:cNvSpPr/>
            <p:nvPr/>
          </p:nvSpPr>
          <p:spPr>
            <a:xfrm>
              <a:off x="536162" y="4566865"/>
              <a:ext cx="738000" cy="738257"/>
            </a:xfrm>
            <a:prstGeom prst="ellipse">
              <a:avLst/>
            </a:prstGeom>
            <a:solidFill>
              <a:srgbClr val="435470"/>
            </a:solid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MA" sz="12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2020</a:t>
              </a:r>
            </a:p>
            <a:p>
              <a:pPr algn="ctr"/>
              <a:r>
                <a:rPr lang="fr-MA" sz="12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2022</a:t>
              </a: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68F7EA18-7A3A-F96D-406C-570F88EA8DF4}"/>
                </a:ext>
              </a:extLst>
            </p:cNvPr>
            <p:cNvSpPr/>
            <p:nvPr/>
          </p:nvSpPr>
          <p:spPr>
            <a:xfrm>
              <a:off x="1433086" y="4549093"/>
              <a:ext cx="5730583" cy="1040272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spAutoFit/>
            </a:bodyPr>
            <a:lstStyle/>
            <a:p>
              <a:pPr algn="r" rtl="1"/>
              <a:r>
                <a:rPr lang="fa-IR" sz="20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عنوان شغلی</a:t>
              </a:r>
              <a:endParaRPr lang="fr-FR" sz="20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algn="r" rtl="1"/>
              <a:r>
                <a:rPr lang="fa-IR" sz="1600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نام شرکت، استان و شهر</a:t>
              </a:r>
            </a:p>
            <a:p>
              <a:pPr algn="r" rtl="1"/>
              <a:r>
                <a:rPr lang="fa-IR" sz="1400" dirty="0">
                  <a:ea typeface="Open Sans" panose="020B0606030504020204" pitchFamily="34" charset="0"/>
                </a:rPr>
                <a:t>پیشنهاد </a:t>
              </a:r>
              <a:r>
                <a:rPr lang="fa-IR" sz="1400" dirty="0">
                  <a:ea typeface="Open Sans" panose="020B0606030504020204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ایران استخدام</a:t>
              </a:r>
              <a:r>
                <a:rPr lang="fa-IR" sz="1400" dirty="0">
                  <a:ea typeface="Open Sans" panose="020B0606030504020204" pitchFamily="34" charset="0"/>
                </a:rPr>
                <a:t>: در این قسمت میتوانید به وظایف، زمینه کاری و مسئولیت های محوله اشاره نمایید.</a:t>
              </a:r>
              <a:endParaRPr lang="en-US" sz="1400" dirty="0">
                <a:ea typeface="Open Sans" panose="020B0606030504020204" pitchFamily="34" charset="0"/>
              </a:endParaRPr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95BD52A0-C54D-87CA-EC8A-552E8C0C262E}"/>
              </a:ext>
            </a:extLst>
          </p:cNvPr>
          <p:cNvSpPr/>
          <p:nvPr/>
        </p:nvSpPr>
        <p:spPr>
          <a:xfrm>
            <a:off x="2220530" y="3460552"/>
            <a:ext cx="314558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solidFill>
                  <a:srgbClr val="43547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سابقه شغلی</a:t>
            </a:r>
            <a:endParaRPr lang="fr-FR" sz="2400" b="1" dirty="0">
              <a:solidFill>
                <a:srgbClr val="43547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10330A-0323-042A-8AB5-1987ABC4BDB0}"/>
              </a:ext>
            </a:extLst>
          </p:cNvPr>
          <p:cNvSpPr txBox="1"/>
          <p:nvPr/>
        </p:nvSpPr>
        <p:spPr>
          <a:xfrm>
            <a:off x="5090798" y="7228589"/>
            <a:ext cx="229283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9388" indent="-179388" algn="r" rt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انگلیسی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179388" indent="-179388" algn="r" rt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چینی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179388" indent="-179388" algn="r" rt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آلمانی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B9307E7-5B81-EA6D-1A5E-38271BBA6619}"/>
              </a:ext>
            </a:extLst>
          </p:cNvPr>
          <p:cNvGrpSpPr/>
          <p:nvPr/>
        </p:nvGrpSpPr>
        <p:grpSpPr>
          <a:xfrm flipH="1">
            <a:off x="1501138" y="7229684"/>
            <a:ext cx="3304307" cy="892552"/>
            <a:chOff x="3867641" y="7868025"/>
            <a:chExt cx="2756634" cy="89255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DF3AF49-121E-AE26-AB9A-37D500543213}"/>
                </a:ext>
              </a:extLst>
            </p:cNvPr>
            <p:cNvSpPr txBox="1"/>
            <p:nvPr/>
          </p:nvSpPr>
          <p:spPr>
            <a:xfrm>
              <a:off x="3867641" y="7868025"/>
              <a:ext cx="1555041" cy="89255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9388" indent="-179388" algn="r" rtl="1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fa-IR" sz="1400" dirty="0">
                  <a:solidFill>
                    <a:schemeClr val="bg1"/>
                  </a:solidFill>
                  <a:ea typeface="Open Sans" panose="020B0606030504020204" pitchFamily="34" charset="0"/>
                </a:rPr>
                <a:t>روابط اجتماعی</a:t>
              </a:r>
              <a:endParaRPr lang="en-US" sz="1400" dirty="0">
                <a:solidFill>
                  <a:schemeClr val="bg1"/>
                </a:solidFill>
                <a:ea typeface="Open Sans" panose="020B0606030504020204" pitchFamily="34" charset="0"/>
              </a:endParaRPr>
            </a:p>
            <a:p>
              <a:pPr marL="179388" indent="-179388" algn="r" rtl="1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fa-IR" sz="14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فتوشاپ</a:t>
              </a:r>
            </a:p>
            <a:p>
              <a:pPr marL="179388" indent="-179388" algn="r" rtl="1">
                <a:spcBef>
                  <a:spcPts val="300"/>
                </a:spcBef>
                <a:spcAft>
                  <a:spcPts val="300"/>
                </a:spcAft>
                <a:buFont typeface="Wingdings" panose="05000000000000000000" pitchFamily="2" charset="2"/>
                <a:buChar char="§"/>
              </a:pPr>
              <a:r>
                <a:rPr lang="fa-IR" sz="1400" dirty="0">
                  <a:solidFill>
                    <a:schemeClr val="bg1"/>
                  </a:solidFill>
                  <a:ea typeface="Open Sans" panose="020B0606030504020204" pitchFamily="34" charset="0"/>
                </a:rPr>
                <a:t>آفیس</a:t>
              </a:r>
              <a:endParaRPr lang="en-US" sz="1400" dirty="0">
                <a:solidFill>
                  <a:schemeClr val="bg1"/>
                </a:solidFill>
                <a:ea typeface="Open Sans" panose="020B0606030504020204" pitchFamily="34" charset="0"/>
              </a:endParaRPr>
            </a:p>
          </p:txBody>
        </p: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1D8CEDD6-E0F2-C626-4EF9-09FFE35C08B7}"/>
                </a:ext>
              </a:extLst>
            </p:cNvPr>
            <p:cNvGrpSpPr/>
            <p:nvPr/>
          </p:nvGrpSpPr>
          <p:grpSpPr>
            <a:xfrm>
              <a:off x="5394157" y="7960783"/>
              <a:ext cx="1230118" cy="165733"/>
              <a:chOff x="946121" y="7543915"/>
              <a:chExt cx="1139708" cy="153552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7BC72F00-2ECC-412F-6386-D4AE3D81BA0F}"/>
                  </a:ext>
                </a:extLst>
              </p:cNvPr>
              <p:cNvSpPr/>
              <p:nvPr/>
            </p:nvSpPr>
            <p:spPr>
              <a:xfrm>
                <a:off x="1932277" y="754391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CC0F706C-4F38-E325-8253-1A3A5962920E}"/>
                  </a:ext>
                </a:extLst>
              </p:cNvPr>
              <p:cNvSpPr/>
              <p:nvPr/>
            </p:nvSpPr>
            <p:spPr>
              <a:xfrm>
                <a:off x="1685737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624C96B-4FB2-41A5-32E8-57824144F443}"/>
                  </a:ext>
                </a:extLst>
              </p:cNvPr>
              <p:cNvSpPr/>
              <p:nvPr/>
            </p:nvSpPr>
            <p:spPr>
              <a:xfrm>
                <a:off x="1439198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1AD43C26-3DB6-1134-921D-A054F8905A04}"/>
                  </a:ext>
                </a:extLst>
              </p:cNvPr>
              <p:cNvSpPr/>
              <p:nvPr/>
            </p:nvSpPr>
            <p:spPr>
              <a:xfrm>
                <a:off x="1192660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E68460EF-EF6B-B7A8-3CE8-0B8124E37AE0}"/>
                  </a:ext>
                </a:extLst>
              </p:cNvPr>
              <p:cNvSpPr/>
              <p:nvPr/>
            </p:nvSpPr>
            <p:spPr>
              <a:xfrm>
                <a:off x="946121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4A23687-76A3-1E28-28E4-55A7B370D049}"/>
                </a:ext>
              </a:extLst>
            </p:cNvPr>
            <p:cNvGrpSpPr/>
            <p:nvPr/>
          </p:nvGrpSpPr>
          <p:grpSpPr>
            <a:xfrm>
              <a:off x="5394157" y="8258504"/>
              <a:ext cx="1230118" cy="165733"/>
              <a:chOff x="946121" y="7543915"/>
              <a:chExt cx="1139708" cy="153552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BEC83892-BA42-7C57-00B2-176437410B81}"/>
                  </a:ext>
                </a:extLst>
              </p:cNvPr>
              <p:cNvSpPr/>
              <p:nvPr/>
            </p:nvSpPr>
            <p:spPr>
              <a:xfrm>
                <a:off x="1932277" y="754391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5E88C11C-71A3-238A-8436-04ADCF21402B}"/>
                  </a:ext>
                </a:extLst>
              </p:cNvPr>
              <p:cNvSpPr/>
              <p:nvPr/>
            </p:nvSpPr>
            <p:spPr>
              <a:xfrm>
                <a:off x="1685737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60DE3802-A981-B55F-F7A4-149A61CE925A}"/>
                  </a:ext>
                </a:extLst>
              </p:cNvPr>
              <p:cNvSpPr/>
              <p:nvPr/>
            </p:nvSpPr>
            <p:spPr>
              <a:xfrm>
                <a:off x="1439198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3A670956-1D9B-BE9E-4557-C4D8D5F29C2F}"/>
                  </a:ext>
                </a:extLst>
              </p:cNvPr>
              <p:cNvSpPr/>
              <p:nvPr/>
            </p:nvSpPr>
            <p:spPr>
              <a:xfrm>
                <a:off x="1192660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14191AD2-F240-9E8F-8E7F-C0FB55D9CD82}"/>
                  </a:ext>
                </a:extLst>
              </p:cNvPr>
              <p:cNvSpPr/>
              <p:nvPr/>
            </p:nvSpPr>
            <p:spPr>
              <a:xfrm>
                <a:off x="946121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BCD4064-E047-38BF-3140-EB31746193B4}"/>
                </a:ext>
              </a:extLst>
            </p:cNvPr>
            <p:cNvGrpSpPr/>
            <p:nvPr/>
          </p:nvGrpSpPr>
          <p:grpSpPr>
            <a:xfrm>
              <a:off x="5394157" y="8556225"/>
              <a:ext cx="1230118" cy="165733"/>
              <a:chOff x="946121" y="7543915"/>
              <a:chExt cx="1139708" cy="153552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F58FCE97-74F5-3752-7510-C9238AD0DB71}"/>
                  </a:ext>
                </a:extLst>
              </p:cNvPr>
              <p:cNvSpPr/>
              <p:nvPr/>
            </p:nvSpPr>
            <p:spPr>
              <a:xfrm>
                <a:off x="1932277" y="754391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6665E435-708B-0FBE-E16A-BE11739723C4}"/>
                  </a:ext>
                </a:extLst>
              </p:cNvPr>
              <p:cNvSpPr/>
              <p:nvPr/>
            </p:nvSpPr>
            <p:spPr>
              <a:xfrm>
                <a:off x="1685737" y="754391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FD492FC-7132-8907-99D2-FE24FA9A2AED}"/>
                  </a:ext>
                </a:extLst>
              </p:cNvPr>
              <p:cNvSpPr/>
              <p:nvPr/>
            </p:nvSpPr>
            <p:spPr>
              <a:xfrm>
                <a:off x="1439198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ABC03951-9EB2-3857-63AA-DC75ADB91486}"/>
                  </a:ext>
                </a:extLst>
              </p:cNvPr>
              <p:cNvSpPr/>
              <p:nvPr/>
            </p:nvSpPr>
            <p:spPr>
              <a:xfrm>
                <a:off x="1192660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9C109905-5F37-1C42-DE6F-97D98F4AF5DF}"/>
                  </a:ext>
                </a:extLst>
              </p:cNvPr>
              <p:cNvSpPr/>
              <p:nvPr/>
            </p:nvSpPr>
            <p:spPr>
              <a:xfrm>
                <a:off x="946121" y="7543915"/>
                <a:ext cx="153552" cy="153552"/>
              </a:xfrm>
              <a:prstGeom prst="ellipse">
                <a:avLst/>
              </a:prstGeom>
              <a:solidFill>
                <a:srgbClr val="43547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sz="1854" dirty="0">
                  <a:solidFill>
                    <a:schemeClr val="bg1"/>
                  </a:solidFill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7B364F5F-01B8-EFED-2EAE-BE93F5B127D3}"/>
              </a:ext>
            </a:extLst>
          </p:cNvPr>
          <p:cNvSpPr txBox="1"/>
          <p:nvPr/>
        </p:nvSpPr>
        <p:spPr>
          <a:xfrm>
            <a:off x="5090804" y="8697645"/>
            <a:ext cx="2255454" cy="613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r" rtl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نام و مشخصات معرف اول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342900" indent="-342900" algn="r" rtl="1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نام و مشخصات معرف دوم</a:t>
            </a:r>
            <a:endParaRPr lang="fr-FR" sz="14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AA50B37E-42AC-68B6-E236-AE0D81B26B6F}"/>
              </a:ext>
            </a:extLst>
          </p:cNvPr>
          <p:cNvSpPr/>
          <p:nvPr/>
        </p:nvSpPr>
        <p:spPr>
          <a:xfrm>
            <a:off x="286917" y="8690092"/>
            <a:ext cx="45200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عنوان دوره یا مدرک: نام موسسه</a:t>
            </a:r>
            <a:endParaRPr lang="en-US" sz="1400" b="1" dirty="0">
              <a:solidFill>
                <a:schemeClr val="bg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r" rt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fa-IR" sz="1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</a:rPr>
              <a:t>عنوان دوره یا مدرک: نام موسسه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06509CE6-283D-4192-8187-A5E595306E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3051" y="9830051"/>
            <a:ext cx="1877909" cy="398117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B873CD7E-5104-47AA-8665-2F92EC4ED04D}"/>
              </a:ext>
            </a:extLst>
          </p:cNvPr>
          <p:cNvSpPr/>
          <p:nvPr/>
        </p:nvSpPr>
        <p:spPr>
          <a:xfrm>
            <a:off x="1670812" y="9426252"/>
            <a:ext cx="3145584" cy="349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738"/>
              </a:spcAft>
              <a:buSzPct val="150000"/>
            </a:pPr>
            <a:r>
              <a:rPr lang="fa-IR" sz="2400" b="1" dirty="0">
                <a:solidFill>
                  <a:schemeClr val="bg1"/>
                </a:solidFill>
                <a:ea typeface="Open Sans" panose="020B0606030504020204" pitchFamily="34" charset="0"/>
              </a:rPr>
              <a:t>خلاصه رزومه</a:t>
            </a:r>
            <a:endParaRPr lang="fr-FR" sz="2400" b="1" dirty="0">
              <a:solidFill>
                <a:schemeClr val="bg1"/>
              </a:solidFill>
              <a:ea typeface="Open Sans" panose="020B0606030504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6D1301C-4C73-44C0-81C0-15E4B4298493}"/>
              </a:ext>
            </a:extLst>
          </p:cNvPr>
          <p:cNvSpPr/>
          <p:nvPr/>
        </p:nvSpPr>
        <p:spPr>
          <a:xfrm>
            <a:off x="294557" y="10065391"/>
            <a:ext cx="4486793" cy="538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Bef>
                <a:spcPts val="300"/>
              </a:spcBef>
              <a:spcAft>
                <a:spcPts val="300"/>
              </a:spcAft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EFB52219-7A58-410C-B88C-854B276D3FC6}"/>
              </a:ext>
            </a:extLst>
          </p:cNvPr>
          <p:cNvSpPr/>
          <p:nvPr/>
        </p:nvSpPr>
        <p:spPr>
          <a:xfrm flipH="1">
            <a:off x="318714" y="9785937"/>
            <a:ext cx="4472604" cy="70312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algn="r" rtl="1"/>
            <a:r>
              <a:rPr lang="fa-IR" sz="1400" dirty="0">
                <a:solidFill>
                  <a:schemeClr val="bg1"/>
                </a:solidFill>
                <a:ea typeface="Open Sans" panose="020B0606030504020204" pitchFamily="34" charset="0"/>
              </a:rPr>
              <a:t>در چند خط مسیر شغلی، مهارت های کلیدی خود برای موقعیت و اهداف شغلی خود را شرح دهید. این قسمت در واقع مقدمه ای برای رزومه شماست.</a:t>
            </a:r>
          </a:p>
        </p:txBody>
      </p:sp>
    </p:spTree>
    <p:extLst>
      <p:ext uri="{BB962C8B-B14F-4D97-AF65-F5344CB8AC3E}">
        <p14:creationId xmlns:p14="http://schemas.microsoft.com/office/powerpoint/2010/main" val="21116094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138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Roboto</vt:lpstr>
      <vt:lpstr>Times New Roman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© www.free-cv-design.com</dc:title>
  <dc:creator>YOUSSEF BAHLA</dc:creator>
  <cp:keywords>Copyright © www.free-cv-design.com</cp:keywords>
  <cp:lastModifiedBy>Altin System</cp:lastModifiedBy>
  <cp:revision>210</cp:revision>
  <dcterms:created xsi:type="dcterms:W3CDTF">2015-07-03T12:55:42Z</dcterms:created>
  <dcterms:modified xsi:type="dcterms:W3CDTF">2022-12-13T12:32:35Z</dcterms:modified>
  <cp:category>Copyright © www.free-cv-design.com</cp:category>
</cp:coreProperties>
</file>