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21"/>
  </p:notesMasterIdLst>
  <p:sldIdLst>
    <p:sldId id="279" r:id="rId3"/>
    <p:sldId id="257" r:id="rId4"/>
    <p:sldId id="278" r:id="rId5"/>
    <p:sldId id="281" r:id="rId6"/>
    <p:sldId id="282"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7589838" cy="10698163"/>
  <p:notesSz cx="6858000" cy="9144000"/>
  <p:embeddedFontLst>
    <p:embeddedFont>
      <p:font typeface="Amatic SC" panose="020B0604020202020204" charset="-79"/>
      <p:regular r:id="rId22"/>
      <p:bold r:id="rId23"/>
    </p:embeddedFont>
    <p:embeddedFont>
      <p:font typeface="Calibri" panose="020F0502020204030204" pitchFamily="34" charset="0"/>
      <p:regular r:id="rId24"/>
      <p:bold r:id="rId25"/>
      <p:italic r:id="rId26"/>
      <p:boldItalic r:id="rId27"/>
    </p:embeddedFont>
    <p:embeddedFont>
      <p:font typeface="Gochi Hand" panose="020B0604020202020204" charset="0"/>
      <p:regular r:id="rId28"/>
    </p:embeddedFont>
    <p:embeddedFont>
      <p:font typeface="Montserrat" panose="020B0604020202020204" charset="0"/>
      <p:regular r:id="rId29"/>
      <p:bold r:id="rId30"/>
      <p:italic r:id="rId31"/>
      <p:boldItalic r:id="rId32"/>
    </p:embeddedFont>
    <p:embeddedFont>
      <p:font typeface="Nunito" panose="020B0604020202020204" charset="0"/>
      <p:regular r:id="rId33"/>
      <p:bold r:id="rId34"/>
      <p:italic r:id="rId35"/>
      <p:boldItalic r:id="rId36"/>
    </p:embeddedFont>
    <p:embeddedFont>
      <p:font typeface="Open Sans" panose="020B0604020202020204" charset="0"/>
      <p:regular r:id="rId37"/>
      <p:bold r:id="rId38"/>
      <p:italic r:id="rId39"/>
      <p:boldItalic r:id="rId40"/>
    </p:embeddedFont>
    <p:embeddedFont>
      <p:font typeface="Perpetua Titling MT" panose="02020502060505020804" pitchFamily="18" charset="0"/>
      <p:regular r:id="rId41"/>
      <p:bold r:id="rId42"/>
    </p:embeddedFont>
    <p:embeddedFont>
      <p:font typeface="Proxima Nova" panose="020B0604020202020204" charset="0"/>
      <p:regular r:id="rId43"/>
      <p:bold r:id="rId44"/>
      <p:italic r:id="rId45"/>
      <p:boldItalic r:id="rId46"/>
    </p:embeddedFont>
    <p:embeddedFont>
      <p:font typeface="Proxima Nova Semibold" panose="020B0604020202020204" charset="0"/>
      <p:regular r:id="rId47"/>
      <p:bold r:id="rId48"/>
      <p:boldItalic r:id="rId49"/>
    </p:embeddedFont>
    <p:embeddedFont>
      <p:font typeface="Roboto Medium" panose="020B0604020202020204" charset="0"/>
      <p:regular r:id="rId50"/>
      <p:bold r:id="rId51"/>
      <p:italic r:id="rId52"/>
      <p:boldItalic r:id="rId53"/>
    </p:embeddedFont>
    <p:embeddedFont>
      <p:font typeface="Rubik" panose="020B0604020202020204" charset="-79"/>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39E"/>
    <a:srgbClr val="6E6E6E"/>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5B8BBD-2AFC-4A3B-B234-638E9E548C7F}">
  <a:tblStyle styleId="{895B8BBD-2AFC-4A3B-B234-638E9E548C7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660"/>
  </p:normalViewPr>
  <p:slideViewPr>
    <p:cSldViewPr snapToGrid="0">
      <p:cViewPr>
        <p:scale>
          <a:sx n="75" d="100"/>
          <a:sy n="75" d="100"/>
        </p:scale>
        <p:origin x="1500"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font" Target="fonts/font29.fntdata"/><Relationship Id="rId55" Type="http://schemas.openxmlformats.org/officeDocument/2006/relationships/font" Target="fonts/font3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font" Target="fonts/font20.fntdata"/><Relationship Id="rId54" Type="http://schemas.openxmlformats.org/officeDocument/2006/relationships/font" Target="fonts/font3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font" Target="fonts/font32.fntdata"/><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 Id="rId57" Type="http://schemas.openxmlformats.org/officeDocument/2006/relationships/font" Target="fonts/font36.fntdata"/><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font" Target="fonts/font31.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56" Type="http://schemas.openxmlformats.org/officeDocument/2006/relationships/font" Target="fonts/font35.fntdata"/><Relationship Id="rId8" Type="http://schemas.openxmlformats.org/officeDocument/2006/relationships/slide" Target="slides/slide6.xml"/><Relationship Id="rId51" Type="http://schemas.openxmlformats.org/officeDocument/2006/relationships/font" Target="fonts/font3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3052" y="685800"/>
            <a:ext cx="2432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38e670f63_0_0: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e38e670f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8"/>
        <p:cNvGrpSpPr/>
        <p:nvPr/>
      </p:nvGrpSpPr>
      <p:grpSpPr>
        <a:xfrm>
          <a:off x="0" y="0"/>
          <a:ext cx="0" cy="0"/>
          <a:chOff x="0" y="0"/>
          <a:chExt cx="0" cy="0"/>
        </a:xfrm>
      </p:grpSpPr>
      <p:sp>
        <p:nvSpPr>
          <p:cNvPr id="5709" name="Google Shape;5709;g9ba6fd5b1f_0_4948: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0" name="Google Shape;5710;g9ba6fd5b1f_0_4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4"/>
        <p:cNvGrpSpPr/>
        <p:nvPr/>
      </p:nvGrpSpPr>
      <p:grpSpPr>
        <a:xfrm>
          <a:off x="0" y="0"/>
          <a:ext cx="0" cy="0"/>
          <a:chOff x="0" y="0"/>
          <a:chExt cx="0" cy="0"/>
        </a:xfrm>
      </p:grpSpPr>
      <p:sp>
        <p:nvSpPr>
          <p:cNvPr id="6275" name="Google Shape;6275;g9ba6fd5b1f_0_5514: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6" name="Google Shape;6276;g9ba6fd5b1f_0_5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6"/>
        <p:cNvGrpSpPr/>
        <p:nvPr/>
      </p:nvGrpSpPr>
      <p:grpSpPr>
        <a:xfrm>
          <a:off x="0" y="0"/>
          <a:ext cx="0" cy="0"/>
          <a:chOff x="0" y="0"/>
          <a:chExt cx="0" cy="0"/>
        </a:xfrm>
      </p:grpSpPr>
      <p:sp>
        <p:nvSpPr>
          <p:cNvPr id="7197" name="Google Shape;7197;g9ba6fd5b1f_0_6435: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8" name="Google Shape;7198;g9ba6fd5b1f_0_6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7"/>
        <p:cNvGrpSpPr/>
        <p:nvPr/>
      </p:nvGrpSpPr>
      <p:grpSpPr>
        <a:xfrm>
          <a:off x="0" y="0"/>
          <a:ext cx="0" cy="0"/>
          <a:chOff x="0" y="0"/>
          <a:chExt cx="0" cy="0"/>
        </a:xfrm>
      </p:grpSpPr>
      <p:sp>
        <p:nvSpPr>
          <p:cNvPr id="8108" name="Google Shape;8108;g9ba6fd5b1f_0_7345: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9" name="Google Shape;8109;g9ba6fd5b1f_0_7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2"/>
        <p:cNvGrpSpPr/>
        <p:nvPr/>
      </p:nvGrpSpPr>
      <p:grpSpPr>
        <a:xfrm>
          <a:off x="0" y="0"/>
          <a:ext cx="0" cy="0"/>
          <a:chOff x="0" y="0"/>
          <a:chExt cx="0" cy="0"/>
        </a:xfrm>
      </p:grpSpPr>
      <p:sp>
        <p:nvSpPr>
          <p:cNvPr id="8413" name="Google Shape;8413;g9ba6fd5b1f_0_7649: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4" name="Google Shape;8414;g9ba6fd5b1f_0_7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a01c60aab4_1_4776: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a01c60aab4_1_4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9ba6fd5b1f_0_15: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9ba6fd5b1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9ba6fd5b1f_0_349: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9ba6fd5b1f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0"/>
        <p:cNvGrpSpPr/>
        <p:nvPr/>
      </p:nvGrpSpPr>
      <p:grpSpPr>
        <a:xfrm>
          <a:off x="0" y="0"/>
          <a:ext cx="0" cy="0"/>
          <a:chOff x="0" y="0"/>
          <a:chExt cx="0" cy="0"/>
        </a:xfrm>
      </p:grpSpPr>
      <p:sp>
        <p:nvSpPr>
          <p:cNvPr id="3891" name="Google Shape;3891;g9ba6fd5b1f_0_3135: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2" name="Google Shape;3892;g9ba6fd5b1f_0_3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8"/>
        <p:cNvGrpSpPr/>
        <p:nvPr/>
      </p:nvGrpSpPr>
      <p:grpSpPr>
        <a:xfrm>
          <a:off x="0" y="0"/>
          <a:ext cx="0" cy="0"/>
          <a:chOff x="0" y="0"/>
          <a:chExt cx="0" cy="0"/>
        </a:xfrm>
      </p:grpSpPr>
      <p:sp>
        <p:nvSpPr>
          <p:cNvPr id="4319" name="Google Shape;4319;g9ba6fd5b1f_0_3562: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0" name="Google Shape;4320;g9ba6fd5b1f_0_3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8"/>
        <p:cNvGrpSpPr/>
        <p:nvPr/>
      </p:nvGrpSpPr>
      <p:grpSpPr>
        <a:xfrm>
          <a:off x="0" y="0"/>
          <a:ext cx="0" cy="0"/>
          <a:chOff x="0" y="0"/>
          <a:chExt cx="0" cy="0"/>
        </a:xfrm>
      </p:grpSpPr>
      <p:sp>
        <p:nvSpPr>
          <p:cNvPr id="4489" name="Google Shape;4489;g9ba6fd5b1f_0_3731: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0" name="Google Shape;4490;g9ba6fd5b1f_0_3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5"/>
        <p:cNvGrpSpPr/>
        <p:nvPr/>
      </p:nvGrpSpPr>
      <p:grpSpPr>
        <a:xfrm>
          <a:off x="0" y="0"/>
          <a:ext cx="0" cy="0"/>
          <a:chOff x="0" y="0"/>
          <a:chExt cx="0" cy="0"/>
        </a:xfrm>
      </p:grpSpPr>
      <p:sp>
        <p:nvSpPr>
          <p:cNvPr id="4896" name="Google Shape;4896;g9ba6fd5b1f_0_4137: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7" name="Google Shape;4897;g9ba6fd5b1f_0_4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4"/>
        <p:cNvGrpSpPr/>
        <p:nvPr/>
      </p:nvGrpSpPr>
      <p:grpSpPr>
        <a:xfrm>
          <a:off x="0" y="0"/>
          <a:ext cx="0" cy="0"/>
          <a:chOff x="0" y="0"/>
          <a:chExt cx="0" cy="0"/>
        </a:xfrm>
      </p:grpSpPr>
      <p:sp>
        <p:nvSpPr>
          <p:cNvPr id="5295" name="Google Shape;5295;g9ba6fd5b1f_0_4535: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6" name="Google Shape;5296;g9ba6fd5b1f_0_4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slidesgo.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58711" y="4473766"/>
            <a:ext cx="7072200" cy="175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258711" y="925652"/>
            <a:ext cx="7072200" cy="1191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 name="Google Shape;48;p5"/>
          <p:cNvSpPr txBox="1">
            <a:spLocks noGrp="1"/>
          </p:cNvSpPr>
          <p:nvPr>
            <p:ph type="body" idx="1"/>
          </p:nvPr>
        </p:nvSpPr>
        <p:spPr>
          <a:xfrm>
            <a:off x="258711" y="2397147"/>
            <a:ext cx="3319800" cy="7106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5"/>
          <p:cNvSpPr txBox="1">
            <a:spLocks noGrp="1"/>
          </p:cNvSpPr>
          <p:nvPr>
            <p:ph type="body" idx="2"/>
          </p:nvPr>
        </p:nvSpPr>
        <p:spPr>
          <a:xfrm>
            <a:off x="4010895" y="2397147"/>
            <a:ext cx="3319800" cy="7106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6"/>
          <p:cNvSpPr/>
          <p:nvPr/>
        </p:nvSpPr>
        <p:spPr>
          <a:xfrm>
            <a:off x="-12850" y="10067875"/>
            <a:ext cx="7630617" cy="640229"/>
          </a:xfrm>
          <a:custGeom>
            <a:avLst/>
            <a:gdLst/>
            <a:ahLst/>
            <a:cxnLst/>
            <a:rect l="l" t="t" r="r" b="b"/>
            <a:pathLst>
              <a:path w="150209" h="9277" extrusionOk="0">
                <a:moveTo>
                  <a:pt x="0" y="1"/>
                </a:moveTo>
                <a:lnTo>
                  <a:pt x="0" y="9277"/>
                </a:lnTo>
                <a:lnTo>
                  <a:pt x="150209" y="9277"/>
                </a:lnTo>
                <a:lnTo>
                  <a:pt x="150209" y="1"/>
                </a:lnTo>
                <a:close/>
              </a:path>
            </a:pathLst>
          </a:custGeom>
          <a:solidFill>
            <a:srgbClr val="FFA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txBox="1"/>
          <p:nvPr/>
        </p:nvSpPr>
        <p:spPr>
          <a:xfrm>
            <a:off x="1968963" y="10093194"/>
            <a:ext cx="3651600" cy="605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100">
                <a:solidFill>
                  <a:schemeClr val="dk1"/>
                </a:solidFill>
                <a:latin typeface="Nunito"/>
                <a:ea typeface="Nunito"/>
                <a:cs typeface="Nunito"/>
                <a:sym typeface="Nunito"/>
              </a:rPr>
              <a:t>This template was created by </a:t>
            </a:r>
            <a:r>
              <a:rPr lang="en" sz="1100" b="1" u="sng">
                <a:solidFill>
                  <a:schemeClr val="dk1"/>
                </a:solid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endParaRPr sz="1100">
              <a:solidFill>
                <a:schemeClr val="dk1"/>
              </a:solidFill>
              <a:latin typeface="Nunito"/>
              <a:ea typeface="Nunito"/>
              <a:cs typeface="Nunito"/>
              <a:sym typeface="Nunito"/>
            </a:endParaRPr>
          </a:p>
        </p:txBody>
      </p:sp>
      <p:sp>
        <p:nvSpPr>
          <p:cNvPr id="53" name="Google Shape;53;p6"/>
          <p:cNvSpPr/>
          <p:nvPr/>
        </p:nvSpPr>
        <p:spPr>
          <a:xfrm rot="5400000" flipH="1">
            <a:off x="6298397" y="5284"/>
            <a:ext cx="1294437" cy="1287879"/>
          </a:xfrm>
          <a:custGeom>
            <a:avLst/>
            <a:gdLst/>
            <a:ahLst/>
            <a:cxnLst/>
            <a:rect l="l" t="t" r="r" b="b"/>
            <a:pathLst>
              <a:path w="25416" h="25286" extrusionOk="0">
                <a:moveTo>
                  <a:pt x="0" y="0"/>
                </a:moveTo>
                <a:cubicBezTo>
                  <a:pt x="0" y="13972"/>
                  <a:pt x="11328" y="25285"/>
                  <a:pt x="25416" y="25285"/>
                </a:cubicBezTo>
                <a:lnTo>
                  <a:pt x="25416" y="0"/>
                </a:lnTo>
                <a:close/>
              </a:path>
            </a:pathLst>
          </a:custGeom>
          <a:solidFill>
            <a:srgbClr val="FFA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flipH="1">
            <a:off x="6191774" y="0"/>
            <a:ext cx="51" cy="2914492"/>
          </a:xfrm>
          <a:custGeom>
            <a:avLst/>
            <a:gdLst/>
            <a:ahLst/>
            <a:cxnLst/>
            <a:rect l="l" t="t" r="r" b="b"/>
            <a:pathLst>
              <a:path w="1" h="63156" fill="none" extrusionOk="0">
                <a:moveTo>
                  <a:pt x="1" y="63156"/>
                </a:moveTo>
                <a:lnTo>
                  <a:pt x="1" y="0"/>
                </a:lnTo>
              </a:path>
            </a:pathLst>
          </a:custGeom>
          <a:noFill/>
          <a:ln w="9525" cap="flat" cmpd="sng">
            <a:solidFill>
              <a:srgbClr val="434343"/>
            </a:solidFill>
            <a:prstDash val="solid"/>
            <a:miter lim="144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flipH="1">
            <a:off x="5394800" y="0"/>
            <a:ext cx="51" cy="2914492"/>
          </a:xfrm>
          <a:custGeom>
            <a:avLst/>
            <a:gdLst/>
            <a:ahLst/>
            <a:cxnLst/>
            <a:rect l="l" t="t" r="r" b="b"/>
            <a:pathLst>
              <a:path w="1" h="63156" fill="none" extrusionOk="0">
                <a:moveTo>
                  <a:pt x="0" y="63156"/>
                </a:moveTo>
                <a:lnTo>
                  <a:pt x="0" y="0"/>
                </a:lnTo>
              </a:path>
            </a:pathLst>
          </a:custGeom>
          <a:noFill/>
          <a:ln w="9525" cap="flat" cmpd="sng">
            <a:solidFill>
              <a:srgbClr val="434343"/>
            </a:solidFill>
            <a:prstDash val="solid"/>
            <a:miter lim="144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txBox="1">
            <a:spLocks noGrp="1"/>
          </p:cNvSpPr>
          <p:nvPr>
            <p:ph type="ctrTitle"/>
          </p:nvPr>
        </p:nvSpPr>
        <p:spPr>
          <a:xfrm>
            <a:off x="628650" y="1462775"/>
            <a:ext cx="4819800" cy="749100"/>
          </a:xfrm>
          <a:prstGeom prst="rect">
            <a:avLst/>
          </a:prstGeom>
        </p:spPr>
        <p:txBody>
          <a:bodyPr spcFirstLastPara="1" wrap="square" lIns="0" tIns="91425" rIns="91425" bIns="91425" anchor="ctr" anchorCtr="0">
            <a:noAutofit/>
          </a:bodyPr>
          <a:lstStyle>
            <a:lvl1pPr lvl="0" rtl="0">
              <a:spcBef>
                <a:spcPts val="0"/>
              </a:spcBef>
              <a:spcAft>
                <a:spcPts val="0"/>
              </a:spcAft>
              <a:buSzPts val="3000"/>
              <a:buFont typeface="Montserrat"/>
              <a:buNone/>
              <a:defRPr sz="3000"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258711" y="1155647"/>
            <a:ext cx="2330700" cy="1572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9" name="Google Shape;59;p7"/>
          <p:cNvSpPr txBox="1">
            <a:spLocks noGrp="1"/>
          </p:cNvSpPr>
          <p:nvPr>
            <p:ph type="body" idx="1"/>
          </p:nvPr>
        </p:nvSpPr>
        <p:spPr>
          <a:xfrm>
            <a:off x="258711" y="2890367"/>
            <a:ext cx="2330700" cy="661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406908" y="936312"/>
            <a:ext cx="5285400" cy="8508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220365" y="2565003"/>
            <a:ext cx="3357600" cy="30831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4" name="Google Shape;64;p9"/>
          <p:cNvSpPr txBox="1">
            <a:spLocks noGrp="1"/>
          </p:cNvSpPr>
          <p:nvPr>
            <p:ph type="subTitle" idx="1"/>
          </p:nvPr>
        </p:nvSpPr>
        <p:spPr>
          <a:xfrm>
            <a:off x="220365" y="5830393"/>
            <a:ext cx="3357600" cy="2568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5" name="Google Shape;65;p9"/>
          <p:cNvSpPr txBox="1">
            <a:spLocks noGrp="1"/>
          </p:cNvSpPr>
          <p:nvPr>
            <p:ph type="body" idx="2"/>
          </p:nvPr>
        </p:nvSpPr>
        <p:spPr>
          <a:xfrm>
            <a:off x="4099788" y="1506075"/>
            <a:ext cx="3184800" cy="76857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258711" y="8799592"/>
            <a:ext cx="4979100" cy="1258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8"/>
        <p:cNvGrpSpPr/>
        <p:nvPr/>
      </p:nvGrpSpPr>
      <p:grpSpPr>
        <a:xfrm>
          <a:off x="0" y="0"/>
          <a:ext cx="0" cy="0"/>
          <a:chOff x="0" y="0"/>
          <a:chExt cx="0" cy="0"/>
        </a:xfrm>
      </p:grpSpPr>
      <p:sp>
        <p:nvSpPr>
          <p:cNvPr id="69" name="Google Shape;69;p11"/>
          <p:cNvSpPr txBox="1">
            <a:spLocks noGrp="1"/>
          </p:cNvSpPr>
          <p:nvPr>
            <p:ph type="title" hasCustomPrompt="1"/>
          </p:nvPr>
        </p:nvSpPr>
        <p:spPr>
          <a:xfrm>
            <a:off x="258711" y="2300739"/>
            <a:ext cx="7072200" cy="4084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0" name="Google Shape;70;p11"/>
          <p:cNvSpPr txBox="1">
            <a:spLocks noGrp="1"/>
          </p:cNvSpPr>
          <p:nvPr>
            <p:ph type="body" idx="1"/>
          </p:nvPr>
        </p:nvSpPr>
        <p:spPr>
          <a:xfrm>
            <a:off x="258711" y="6556625"/>
            <a:ext cx="7072200" cy="2705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8711" y="925652"/>
            <a:ext cx="7072200" cy="1191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2800"/>
              <a:buFont typeface="Rubik"/>
              <a:buNone/>
              <a:defRPr sz="2800">
                <a:solidFill>
                  <a:schemeClr val="accent3"/>
                </a:solidFill>
                <a:latin typeface="Rubik"/>
                <a:ea typeface="Rubik"/>
                <a:cs typeface="Rubik"/>
                <a:sym typeface="Rubik"/>
              </a:defRPr>
            </a:lvl1pPr>
            <a:lvl2pPr lvl="1">
              <a:spcBef>
                <a:spcPts val="0"/>
              </a:spcBef>
              <a:spcAft>
                <a:spcPts val="0"/>
              </a:spcAft>
              <a:buClr>
                <a:schemeClr val="accent3"/>
              </a:buClr>
              <a:buSzPts val="2800"/>
              <a:buNone/>
              <a:defRPr sz="2800">
                <a:solidFill>
                  <a:schemeClr val="accent3"/>
                </a:solidFill>
              </a:defRPr>
            </a:lvl2pPr>
            <a:lvl3pPr lvl="2">
              <a:spcBef>
                <a:spcPts val="0"/>
              </a:spcBef>
              <a:spcAft>
                <a:spcPts val="0"/>
              </a:spcAft>
              <a:buClr>
                <a:schemeClr val="accent3"/>
              </a:buClr>
              <a:buSzPts val="2800"/>
              <a:buNone/>
              <a:defRPr sz="2800">
                <a:solidFill>
                  <a:schemeClr val="accent3"/>
                </a:solidFill>
              </a:defRPr>
            </a:lvl3pPr>
            <a:lvl4pPr lvl="3">
              <a:spcBef>
                <a:spcPts val="0"/>
              </a:spcBef>
              <a:spcAft>
                <a:spcPts val="0"/>
              </a:spcAft>
              <a:buClr>
                <a:schemeClr val="accent3"/>
              </a:buClr>
              <a:buSzPts val="2800"/>
              <a:buNone/>
              <a:defRPr sz="2800">
                <a:solidFill>
                  <a:schemeClr val="accent3"/>
                </a:solidFill>
              </a:defRPr>
            </a:lvl4pPr>
            <a:lvl5pPr lvl="4">
              <a:spcBef>
                <a:spcPts val="0"/>
              </a:spcBef>
              <a:spcAft>
                <a:spcPts val="0"/>
              </a:spcAft>
              <a:buClr>
                <a:schemeClr val="accent3"/>
              </a:buClr>
              <a:buSzPts val="2800"/>
              <a:buNone/>
              <a:defRPr sz="2800">
                <a:solidFill>
                  <a:schemeClr val="accent3"/>
                </a:solidFill>
              </a:defRPr>
            </a:lvl5pPr>
            <a:lvl6pPr lvl="5">
              <a:spcBef>
                <a:spcPts val="0"/>
              </a:spcBef>
              <a:spcAft>
                <a:spcPts val="0"/>
              </a:spcAft>
              <a:buClr>
                <a:schemeClr val="accent3"/>
              </a:buClr>
              <a:buSzPts val="2800"/>
              <a:buNone/>
              <a:defRPr sz="2800">
                <a:solidFill>
                  <a:schemeClr val="accent3"/>
                </a:solidFill>
              </a:defRPr>
            </a:lvl6pPr>
            <a:lvl7pPr lvl="6">
              <a:spcBef>
                <a:spcPts val="0"/>
              </a:spcBef>
              <a:spcAft>
                <a:spcPts val="0"/>
              </a:spcAft>
              <a:buClr>
                <a:schemeClr val="accent3"/>
              </a:buClr>
              <a:buSzPts val="2800"/>
              <a:buNone/>
              <a:defRPr sz="2800">
                <a:solidFill>
                  <a:schemeClr val="accent3"/>
                </a:solidFill>
              </a:defRPr>
            </a:lvl7pPr>
            <a:lvl8pPr lvl="7">
              <a:spcBef>
                <a:spcPts val="0"/>
              </a:spcBef>
              <a:spcAft>
                <a:spcPts val="0"/>
              </a:spcAft>
              <a:buClr>
                <a:schemeClr val="accent3"/>
              </a:buClr>
              <a:buSzPts val="2800"/>
              <a:buNone/>
              <a:defRPr sz="2800">
                <a:solidFill>
                  <a:schemeClr val="accent3"/>
                </a:solidFill>
              </a:defRPr>
            </a:lvl8pPr>
            <a:lvl9pPr lvl="8">
              <a:spcBef>
                <a:spcPts val="0"/>
              </a:spcBef>
              <a:spcAft>
                <a:spcPts val="0"/>
              </a:spcAft>
              <a:buClr>
                <a:schemeClr val="accent3"/>
              </a:buClr>
              <a:buSzPts val="2800"/>
              <a:buNone/>
              <a:defRPr sz="2800">
                <a:solidFill>
                  <a:schemeClr val="accent3"/>
                </a:solidFill>
              </a:defRPr>
            </a:lvl9pPr>
          </a:lstStyle>
          <a:p>
            <a:endParaRPr/>
          </a:p>
        </p:txBody>
      </p:sp>
      <p:sp>
        <p:nvSpPr>
          <p:cNvPr id="7" name="Google Shape;7;p1"/>
          <p:cNvSpPr txBox="1">
            <a:spLocks noGrp="1"/>
          </p:cNvSpPr>
          <p:nvPr>
            <p:ph type="body" idx="1"/>
          </p:nvPr>
        </p:nvSpPr>
        <p:spPr>
          <a:xfrm>
            <a:off x="258711" y="2397147"/>
            <a:ext cx="7072200" cy="71061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Nunito"/>
              <a:buChar char="●"/>
              <a:defRPr sz="1800">
                <a:solidFill>
                  <a:schemeClr val="accent3"/>
                </a:solidFill>
                <a:latin typeface="Nunito"/>
                <a:ea typeface="Nunito"/>
                <a:cs typeface="Nunito"/>
                <a:sym typeface="Nunito"/>
              </a:defRPr>
            </a:lvl1pPr>
            <a:lvl2pPr marL="914400" lvl="1"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2pPr>
            <a:lvl3pPr marL="1371600" lvl="2"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3pPr>
            <a:lvl4pPr marL="1828800" lvl="3"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4pPr>
            <a:lvl5pPr marL="2286000" lvl="4"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5pPr>
            <a:lvl6pPr marL="2743200" lvl="5"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6pPr>
            <a:lvl7pPr marL="3200400" lvl="6"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7pPr>
            <a:lvl8pPr marL="3657600" lvl="7"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marL="4114800" lvl="8" indent="-317500">
              <a:lnSpc>
                <a:spcPct val="115000"/>
              </a:lnSpc>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86524" y="1941576"/>
            <a:ext cx="5849400" cy="1003500"/>
          </a:xfrm>
          <a:prstGeom prst="rect">
            <a:avLst/>
          </a:prstGeom>
          <a:noFill/>
          <a:ln>
            <a:noFill/>
          </a:ln>
        </p:spPr>
        <p:txBody>
          <a:bodyPr spcFirstLastPara="1" wrap="square" lIns="91675" tIns="91675" rIns="91675" bIns="9167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23" name="Google Shape;123;p14"/>
          <p:cNvSpPr txBox="1">
            <a:spLocks noGrp="1"/>
          </p:cNvSpPr>
          <p:nvPr>
            <p:ph type="body" idx="1"/>
          </p:nvPr>
        </p:nvSpPr>
        <p:spPr>
          <a:xfrm>
            <a:off x="886524" y="3526535"/>
            <a:ext cx="5849400" cy="5203800"/>
          </a:xfrm>
          <a:prstGeom prst="rect">
            <a:avLst/>
          </a:prstGeom>
          <a:noFill/>
          <a:ln>
            <a:noFill/>
          </a:ln>
        </p:spPr>
        <p:txBody>
          <a:bodyPr spcFirstLastPara="1" wrap="square" lIns="91675" tIns="91675" rIns="91675" bIns="9167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ranestekhdam.ir/"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iranestekhdam.ir/"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www.iranestekhdam.ir/"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iranestekhdam.ir/" TargetMode="Externa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iranestekhdam.ir/"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iranestekhdam.ir/"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fonts.google.com/specimen/Rubik"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fonts.google.com/specimen/Nunito"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CCA8C109-B4CA-BBF8-731C-69B9D212E896}"/>
              </a:ext>
            </a:extLst>
          </p:cNvPr>
          <p:cNvPicPr>
            <a:picLocks noChangeAspect="1"/>
          </p:cNvPicPr>
          <p:nvPr/>
        </p:nvPicPr>
        <p:blipFill>
          <a:blip r:embed="rId2"/>
          <a:stretch>
            <a:fillRect/>
          </a:stretch>
        </p:blipFill>
        <p:spPr>
          <a:xfrm flipH="1">
            <a:off x="0" y="1912"/>
            <a:ext cx="7589838" cy="10694338"/>
          </a:xfrm>
          <a:prstGeom prst="rect">
            <a:avLst/>
          </a:prstGeom>
        </p:spPr>
      </p:pic>
      <p:grpSp>
        <p:nvGrpSpPr>
          <p:cNvPr id="6" name="Google Shape;133;p18">
            <a:extLst>
              <a:ext uri="{FF2B5EF4-FFF2-40B4-BE49-F238E27FC236}">
                <a16:creationId xmlns:a16="http://schemas.microsoft.com/office/drawing/2014/main" id="{50C0856E-7A6A-B585-A5B2-67E4E3AA6EF3}"/>
              </a:ext>
            </a:extLst>
          </p:cNvPr>
          <p:cNvGrpSpPr/>
          <p:nvPr/>
        </p:nvGrpSpPr>
        <p:grpSpPr>
          <a:xfrm rot="10800000">
            <a:off x="5387908" y="5490178"/>
            <a:ext cx="696162" cy="1385771"/>
            <a:chOff x="2947843" y="5194288"/>
            <a:chExt cx="696162" cy="1385771"/>
          </a:xfrm>
        </p:grpSpPr>
        <p:sp>
          <p:nvSpPr>
            <p:cNvPr id="13" name="Google Shape;134;p18">
              <a:extLst>
                <a:ext uri="{FF2B5EF4-FFF2-40B4-BE49-F238E27FC236}">
                  <a16:creationId xmlns:a16="http://schemas.microsoft.com/office/drawing/2014/main" id="{38995475-8F75-1931-8F5C-40249800C9C8}"/>
                </a:ext>
              </a:extLst>
            </p:cNvPr>
            <p:cNvSpPr/>
            <p:nvPr/>
          </p:nvSpPr>
          <p:spPr>
            <a:xfrm>
              <a:off x="2947843" y="5194288"/>
              <a:ext cx="696162" cy="1385771"/>
            </a:xfrm>
            <a:custGeom>
              <a:avLst/>
              <a:gdLst/>
              <a:ahLst/>
              <a:cxnLst/>
              <a:rect l="l" t="t" r="r" b="b"/>
              <a:pathLst>
                <a:path w="13669" h="27208" fill="none" extrusionOk="0">
                  <a:moveTo>
                    <a:pt x="13669" y="27034"/>
                  </a:moveTo>
                  <a:lnTo>
                    <a:pt x="13669" y="27208"/>
                  </a:lnTo>
                  <a:cubicBezTo>
                    <a:pt x="6141" y="27208"/>
                    <a:pt x="1" y="21067"/>
                    <a:pt x="1" y="13597"/>
                  </a:cubicBezTo>
                  <a:cubicBezTo>
                    <a:pt x="1" y="6084"/>
                    <a:pt x="6141" y="1"/>
                    <a:pt x="13669" y="1"/>
                  </a:cubicBezTo>
                  <a:lnTo>
                    <a:pt x="13669" y="174"/>
                  </a:lnTo>
                </a:path>
              </a:pathLst>
            </a:custGeom>
            <a:noFill/>
            <a:ln w="9525" cap="flat" cmpd="sng">
              <a:solidFill>
                <a:srgbClr val="434343"/>
              </a:solidFill>
              <a:prstDash val="solid"/>
              <a:miter lim="144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5;p18">
              <a:extLst>
                <a:ext uri="{FF2B5EF4-FFF2-40B4-BE49-F238E27FC236}">
                  <a16:creationId xmlns:a16="http://schemas.microsoft.com/office/drawing/2014/main" id="{0A0302F9-F201-DA3F-5C88-B982272AE7C9}"/>
                </a:ext>
              </a:extLst>
            </p:cNvPr>
            <p:cNvSpPr/>
            <p:nvPr/>
          </p:nvSpPr>
          <p:spPr>
            <a:xfrm>
              <a:off x="3407741" y="5654260"/>
              <a:ext cx="236264" cy="465880"/>
            </a:xfrm>
            <a:custGeom>
              <a:avLst/>
              <a:gdLst/>
              <a:ahLst/>
              <a:cxnLst/>
              <a:rect l="l" t="t" r="r" b="b"/>
              <a:pathLst>
                <a:path w="4639" h="9147" extrusionOk="0">
                  <a:moveTo>
                    <a:pt x="4639" y="0"/>
                  </a:moveTo>
                  <a:cubicBezTo>
                    <a:pt x="2038" y="0"/>
                    <a:pt x="1" y="2037"/>
                    <a:pt x="1" y="4566"/>
                  </a:cubicBezTo>
                  <a:cubicBezTo>
                    <a:pt x="1" y="7094"/>
                    <a:pt x="2038" y="9146"/>
                    <a:pt x="4639" y="9146"/>
                  </a:cubicBezTo>
                  <a:lnTo>
                    <a:pt x="463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profile">
            <a:extLst>
              <a:ext uri="{FF2B5EF4-FFF2-40B4-BE49-F238E27FC236}">
                <a16:creationId xmlns:a16="http://schemas.microsoft.com/office/drawing/2014/main" id="{54C6A7DC-D902-504D-BCF1-580747D04329}"/>
              </a:ext>
            </a:extLst>
          </p:cNvPr>
          <p:cNvGrpSpPr/>
          <p:nvPr/>
        </p:nvGrpSpPr>
        <p:grpSpPr>
          <a:xfrm>
            <a:off x="3304345" y="1581225"/>
            <a:ext cx="3495669" cy="3480218"/>
            <a:chOff x="787200" y="1581225"/>
            <a:chExt cx="3495669" cy="3480218"/>
          </a:xfrm>
        </p:grpSpPr>
        <p:sp>
          <p:nvSpPr>
            <p:cNvPr id="11" name="Google Shape;140;p18">
              <a:extLst>
                <a:ext uri="{FF2B5EF4-FFF2-40B4-BE49-F238E27FC236}">
                  <a16:creationId xmlns:a16="http://schemas.microsoft.com/office/drawing/2014/main" id="{8CA5A8FB-5183-05BC-A694-DD05645372E6}"/>
                </a:ext>
              </a:extLst>
            </p:cNvPr>
            <p:cNvSpPr/>
            <p:nvPr/>
          </p:nvSpPr>
          <p:spPr>
            <a:xfrm>
              <a:off x="787200" y="1581225"/>
              <a:ext cx="3495669" cy="3480218"/>
            </a:xfrm>
            <a:custGeom>
              <a:avLst/>
              <a:gdLst/>
              <a:ahLst/>
              <a:cxnLst/>
              <a:rect l="l" t="t" r="r" b="b"/>
              <a:pathLst>
                <a:path w="51828" h="51597" extrusionOk="0">
                  <a:moveTo>
                    <a:pt x="0" y="0"/>
                  </a:moveTo>
                  <a:lnTo>
                    <a:pt x="0" y="51596"/>
                  </a:lnTo>
                  <a:lnTo>
                    <a:pt x="51828" y="51596"/>
                  </a:lnTo>
                  <a:lnTo>
                    <a:pt x="51828"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41;p18">
              <a:hlinkClick r:id="rId3"/>
              <a:extLst>
                <a:ext uri="{FF2B5EF4-FFF2-40B4-BE49-F238E27FC236}">
                  <a16:creationId xmlns:a16="http://schemas.microsoft.com/office/drawing/2014/main" id="{2411FFC9-0A7C-EFD9-ECE6-7649312845B2}"/>
                </a:ext>
              </a:extLst>
            </p:cNvPr>
            <p:cNvPicPr preferRelativeResize="0"/>
            <p:nvPr/>
          </p:nvPicPr>
          <p:blipFill>
            <a:blip r:embed="rId4"/>
            <a:stretch>
              <a:fillRect/>
            </a:stretch>
          </p:blipFill>
          <p:spPr>
            <a:xfrm>
              <a:off x="971531" y="1757828"/>
              <a:ext cx="3127020" cy="3127020"/>
            </a:xfrm>
            <a:prstGeom prst="rect">
              <a:avLst/>
            </a:prstGeom>
            <a:ln/>
          </p:spPr>
          <p:style>
            <a:lnRef idx="2">
              <a:schemeClr val="accent3"/>
            </a:lnRef>
            <a:fillRef idx="1">
              <a:schemeClr val="lt1"/>
            </a:fillRef>
            <a:effectRef idx="0">
              <a:schemeClr val="accent3"/>
            </a:effectRef>
            <a:fontRef idx="minor">
              <a:schemeClr val="dk1"/>
            </a:fontRef>
          </p:style>
        </p:pic>
      </p:grpSp>
      <p:sp>
        <p:nvSpPr>
          <p:cNvPr id="8" name="TextBox 7">
            <a:extLst>
              <a:ext uri="{FF2B5EF4-FFF2-40B4-BE49-F238E27FC236}">
                <a16:creationId xmlns:a16="http://schemas.microsoft.com/office/drawing/2014/main" id="{0A715BF4-9CE1-9C33-74D1-8E3BBAA9FC44}"/>
              </a:ext>
            </a:extLst>
          </p:cNvPr>
          <p:cNvSpPr txBox="1"/>
          <p:nvPr/>
        </p:nvSpPr>
        <p:spPr>
          <a:xfrm flipH="1">
            <a:off x="961368" y="5868450"/>
            <a:ext cx="3810000" cy="646331"/>
          </a:xfrm>
          <a:prstGeom prst="rect">
            <a:avLst/>
          </a:prstGeom>
          <a:noFill/>
        </p:spPr>
        <p:txBody>
          <a:bodyPr wrap="square">
            <a:spAutoFit/>
          </a:bodyPr>
          <a:lstStyle/>
          <a:p>
            <a:pPr algn="ctr"/>
            <a:r>
              <a:rPr kumimoji="0" lang="fa-IR" sz="3600" b="1" i="0" u="none" strike="noStrike" kern="0" cap="none" spc="0" normalizeH="0" baseline="0" noProof="0" dirty="0">
                <a:ln>
                  <a:noFill/>
                </a:ln>
                <a:solidFill>
                  <a:srgbClr val="2D2D2D"/>
                </a:solidFill>
                <a:effectLst/>
                <a:uLnTx/>
                <a:uFillTx/>
                <a:latin typeface="Rubik"/>
                <a:cs typeface="Arial" panose="020B0604020202020204" pitchFamily="34" charset="0"/>
                <a:sym typeface="Rubik"/>
              </a:rPr>
              <a:t>نام و نام خانوادگی</a:t>
            </a:r>
            <a:endParaRPr lang="fa-IR" dirty="0"/>
          </a:p>
        </p:txBody>
      </p:sp>
      <p:sp>
        <p:nvSpPr>
          <p:cNvPr id="9" name="TextBox 8">
            <a:extLst>
              <a:ext uri="{FF2B5EF4-FFF2-40B4-BE49-F238E27FC236}">
                <a16:creationId xmlns:a16="http://schemas.microsoft.com/office/drawing/2014/main" id="{937C27BC-5395-6CD7-C653-71794214827B}"/>
              </a:ext>
            </a:extLst>
          </p:cNvPr>
          <p:cNvSpPr txBox="1"/>
          <p:nvPr/>
        </p:nvSpPr>
        <p:spPr>
          <a:xfrm flipH="1">
            <a:off x="961368" y="7290494"/>
            <a:ext cx="3810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800"/>
              <a:buFont typeface="Nunito"/>
              <a:buNone/>
              <a:tabLst/>
              <a:defRPr/>
            </a:pPr>
            <a:r>
              <a:rPr kumimoji="0" lang="fa-IR" sz="1800" b="0" i="0" u="none" strike="noStrike" kern="0" cap="none" spc="0" normalizeH="0" baseline="0" noProof="0" dirty="0">
                <a:ln>
                  <a:noFill/>
                </a:ln>
                <a:solidFill>
                  <a:srgbClr val="2D2D2D"/>
                </a:solidFill>
                <a:effectLst/>
                <a:uLnTx/>
                <a:uFillTx/>
                <a:latin typeface="Nunito"/>
                <a:cs typeface="Arial" panose="020B0604020202020204" pitchFamily="34" charset="0"/>
                <a:sym typeface="Nunito"/>
              </a:rPr>
              <a:t>(رزومه شما از این قسمت شروع می‌شود)</a:t>
            </a:r>
            <a:endParaRPr kumimoji="0" lang="fa-IR" sz="1800" b="0" i="0" u="none" strike="noStrike" kern="0" cap="none" spc="0" normalizeH="0" baseline="0" noProof="0" dirty="0">
              <a:ln>
                <a:noFill/>
              </a:ln>
              <a:solidFill>
                <a:srgbClr val="2D2D2D"/>
              </a:solidFill>
              <a:effectLst/>
              <a:uLnTx/>
              <a:uFillTx/>
              <a:latin typeface="Nunito"/>
              <a:cs typeface="+mn-cs"/>
              <a:sym typeface="Nunito"/>
            </a:endParaRPr>
          </a:p>
        </p:txBody>
      </p:sp>
      <p:sp>
        <p:nvSpPr>
          <p:cNvPr id="15" name="TextBox 14">
            <a:extLst>
              <a:ext uri="{FF2B5EF4-FFF2-40B4-BE49-F238E27FC236}">
                <a16:creationId xmlns:a16="http://schemas.microsoft.com/office/drawing/2014/main" id="{0E98D7DE-11E8-205A-54BE-25F78C811400}"/>
              </a:ext>
            </a:extLst>
          </p:cNvPr>
          <p:cNvSpPr txBox="1"/>
          <p:nvPr/>
        </p:nvSpPr>
        <p:spPr>
          <a:xfrm>
            <a:off x="961368" y="10094650"/>
            <a:ext cx="3915432" cy="307777"/>
          </a:xfrm>
          <a:prstGeom prst="rect">
            <a:avLst/>
          </a:prstGeom>
          <a:solidFill>
            <a:schemeClr val="bg1"/>
          </a:solidFill>
        </p:spPr>
        <p:txBody>
          <a:bodyPr wrap="square" rtlCol="1">
            <a:spAutoFit/>
          </a:bodyPr>
          <a:lstStyle/>
          <a:p>
            <a:pPr lvl="0" algn="ctr">
              <a:buClr>
                <a:prstClr val="black"/>
              </a:buClr>
              <a:buSzPts val="1800"/>
              <a:defRPr/>
            </a:pPr>
            <a:r>
              <a:rPr lang="en-US" b="1" dirty="0">
                <a:solidFill>
                  <a:schemeClr val="tx1">
                    <a:lumMod val="65000"/>
                    <a:lumOff val="35000"/>
                  </a:schemeClr>
                </a:solidFill>
                <a:latin typeface="+mn-lt"/>
                <a:sym typeface="Nunito"/>
                <a:hlinkClick r:id="rId3">
                  <a:extLst>
                    <a:ext uri="{A12FA001-AC4F-418D-AE19-62706E023703}">
                      <ahyp:hlinkClr xmlns:ahyp="http://schemas.microsoft.com/office/drawing/2018/hyperlinkcolor" val="tx"/>
                    </a:ext>
                  </a:extLst>
                </a:hlinkClick>
              </a:rPr>
              <a:t>Www.iranestekhdam.ir</a:t>
            </a:r>
            <a:endParaRPr lang="en-US" b="1" dirty="0">
              <a:solidFill>
                <a:schemeClr val="tx1">
                  <a:lumMod val="65000"/>
                  <a:lumOff val="35000"/>
                </a:schemeClr>
              </a:solidFill>
              <a:latin typeface="+mn-lt"/>
              <a:sym typeface="Nunito"/>
            </a:endParaRPr>
          </a:p>
        </p:txBody>
      </p:sp>
    </p:spTree>
    <p:extLst>
      <p:ext uri="{BB962C8B-B14F-4D97-AF65-F5344CB8AC3E}">
        <p14:creationId xmlns:p14="http://schemas.microsoft.com/office/powerpoint/2010/main" val="968970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21"/>
        <p:cNvGrpSpPr/>
        <p:nvPr/>
      </p:nvGrpSpPr>
      <p:grpSpPr>
        <a:xfrm>
          <a:off x="0" y="0"/>
          <a:ext cx="0" cy="0"/>
          <a:chOff x="0" y="0"/>
          <a:chExt cx="0" cy="0"/>
        </a:xfrm>
      </p:grpSpPr>
      <p:grpSp>
        <p:nvGrpSpPr>
          <p:cNvPr id="4322" name="Google Shape;4322;p31"/>
          <p:cNvGrpSpPr/>
          <p:nvPr/>
        </p:nvGrpSpPr>
        <p:grpSpPr>
          <a:xfrm>
            <a:off x="3883040" y="2212648"/>
            <a:ext cx="2485525" cy="1066939"/>
            <a:chOff x="3292400" y="1219146"/>
            <a:chExt cx="2615240" cy="1110239"/>
          </a:xfrm>
        </p:grpSpPr>
        <p:sp>
          <p:nvSpPr>
            <p:cNvPr id="4323" name="Google Shape;4323;p31"/>
            <p:cNvSpPr/>
            <p:nvPr/>
          </p:nvSpPr>
          <p:spPr>
            <a:xfrm>
              <a:off x="3292400" y="1845763"/>
              <a:ext cx="370500" cy="478500"/>
            </a:xfrm>
            <a:prstGeom prst="round2DiagRect">
              <a:avLst>
                <a:gd name="adj1" fmla="val 16667"/>
                <a:gd name="adj2" fmla="val 0"/>
              </a:avLst>
            </a:prstGeom>
            <a:solidFill>
              <a:srgbClr val="ABBCC9"/>
            </a:solidFill>
            <a:ln>
              <a:noFill/>
            </a:ln>
          </p:spPr>
          <p:txBody>
            <a:bodyPr spcFirstLastPara="1" wrap="square" lIns="0" tIns="0" rIns="0" bIns="0" anchor="ctr" anchorCtr="0">
              <a:noAutofit/>
            </a:bodyPr>
            <a:lstStyle/>
            <a:p>
              <a:pPr marL="0" lvl="0" indent="0" algn="l" rtl="0">
                <a:spcBef>
                  <a:spcPts val="0"/>
                </a:spcBef>
                <a:spcAft>
                  <a:spcPts val="0"/>
                </a:spcAft>
                <a:buNone/>
              </a:pPr>
              <a:endParaRPr sz="200">
                <a:solidFill>
                  <a:srgbClr val="FFFFFF"/>
                </a:solidFill>
              </a:endParaRPr>
            </a:p>
          </p:txBody>
        </p:sp>
        <p:sp>
          <p:nvSpPr>
            <p:cNvPr id="4324" name="Google Shape;4324;p31"/>
            <p:cNvSpPr/>
            <p:nvPr/>
          </p:nvSpPr>
          <p:spPr>
            <a:xfrm>
              <a:off x="3292400" y="1314860"/>
              <a:ext cx="370500" cy="478500"/>
            </a:xfrm>
            <a:prstGeom prst="round2DiagRect">
              <a:avLst>
                <a:gd name="adj1" fmla="val 16667"/>
                <a:gd name="adj2" fmla="val 0"/>
              </a:avLst>
            </a:pr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200">
                <a:solidFill>
                  <a:srgbClr val="FFFFFF"/>
                </a:solidFill>
              </a:endParaRPr>
            </a:p>
          </p:txBody>
        </p:sp>
        <p:sp>
          <p:nvSpPr>
            <p:cNvPr id="4325" name="Google Shape;4325;p31"/>
            <p:cNvSpPr txBox="1"/>
            <p:nvPr/>
          </p:nvSpPr>
          <p:spPr>
            <a:xfrm flipH="1">
              <a:off x="3678794" y="1219157"/>
              <a:ext cx="3705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JANUARY</a:t>
              </a:r>
              <a:endParaRPr sz="200">
                <a:solidFill>
                  <a:srgbClr val="FFFFFF"/>
                </a:solidFill>
              </a:endParaRPr>
            </a:p>
          </p:txBody>
        </p:sp>
        <p:sp>
          <p:nvSpPr>
            <p:cNvPr id="4326" name="Google Shape;4326;p31"/>
            <p:cNvSpPr txBox="1"/>
            <p:nvPr/>
          </p:nvSpPr>
          <p:spPr>
            <a:xfrm flipH="1">
              <a:off x="4051671" y="1219146"/>
              <a:ext cx="4014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FEBRUARY</a:t>
              </a:r>
              <a:endParaRPr sz="200">
                <a:solidFill>
                  <a:srgbClr val="FFFFFF"/>
                </a:solidFill>
              </a:endParaRPr>
            </a:p>
          </p:txBody>
        </p:sp>
        <p:sp>
          <p:nvSpPr>
            <p:cNvPr id="4327" name="Google Shape;4327;p31"/>
            <p:cNvSpPr txBox="1"/>
            <p:nvPr/>
          </p:nvSpPr>
          <p:spPr>
            <a:xfrm flipH="1">
              <a:off x="4453057" y="1219146"/>
              <a:ext cx="3480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MARCH</a:t>
              </a:r>
              <a:endParaRPr sz="200">
                <a:solidFill>
                  <a:srgbClr val="FFFFFF"/>
                </a:solidFill>
              </a:endParaRPr>
            </a:p>
          </p:txBody>
        </p:sp>
        <p:sp>
          <p:nvSpPr>
            <p:cNvPr id="4328" name="Google Shape;4328;p31"/>
            <p:cNvSpPr txBox="1"/>
            <p:nvPr/>
          </p:nvSpPr>
          <p:spPr>
            <a:xfrm flipH="1">
              <a:off x="4831790"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APRIL</a:t>
              </a:r>
              <a:endParaRPr sz="200">
                <a:solidFill>
                  <a:srgbClr val="FFFFFF"/>
                </a:solidFill>
              </a:endParaRPr>
            </a:p>
          </p:txBody>
        </p:sp>
        <p:sp>
          <p:nvSpPr>
            <p:cNvPr id="4329" name="Google Shape;4329;p31"/>
            <p:cNvSpPr txBox="1"/>
            <p:nvPr/>
          </p:nvSpPr>
          <p:spPr>
            <a:xfrm flipH="1">
              <a:off x="5186134"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MAY</a:t>
              </a:r>
              <a:endParaRPr sz="200">
                <a:solidFill>
                  <a:srgbClr val="FFFFFF"/>
                </a:solidFill>
              </a:endParaRPr>
            </a:p>
          </p:txBody>
        </p:sp>
        <p:sp>
          <p:nvSpPr>
            <p:cNvPr id="4330" name="Google Shape;4330;p31"/>
            <p:cNvSpPr txBox="1"/>
            <p:nvPr/>
          </p:nvSpPr>
          <p:spPr>
            <a:xfrm flipH="1">
              <a:off x="5562148"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JUNE</a:t>
              </a:r>
              <a:endParaRPr sz="200">
                <a:solidFill>
                  <a:srgbClr val="FFFFFF"/>
                </a:solidFill>
              </a:endParaRPr>
            </a:p>
          </p:txBody>
        </p:sp>
        <p:sp>
          <p:nvSpPr>
            <p:cNvPr id="4331" name="Google Shape;4331;p31"/>
            <p:cNvSpPr txBox="1"/>
            <p:nvPr/>
          </p:nvSpPr>
          <p:spPr>
            <a:xfrm flipH="1">
              <a:off x="3338153" y="1379250"/>
              <a:ext cx="2790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n" sz="200">
                  <a:solidFill>
                    <a:srgbClr val="FFFFFF"/>
                  </a:solidFill>
                </a:rPr>
                <a:t>PHASE 1</a:t>
              </a:r>
              <a:endParaRPr sz="200">
                <a:solidFill>
                  <a:srgbClr val="FFFFFF"/>
                </a:solidFill>
              </a:endParaRPr>
            </a:p>
          </p:txBody>
        </p:sp>
        <p:sp>
          <p:nvSpPr>
            <p:cNvPr id="4332" name="Google Shape;4332;p31"/>
            <p:cNvSpPr txBox="1"/>
            <p:nvPr/>
          </p:nvSpPr>
          <p:spPr>
            <a:xfrm flipH="1">
              <a:off x="3338156" y="1902299"/>
              <a:ext cx="2790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n" sz="200">
                  <a:solidFill>
                    <a:srgbClr val="FFFFFF"/>
                  </a:solidFill>
                </a:rPr>
                <a:t>PHASE 2</a:t>
              </a:r>
              <a:endParaRPr sz="200">
                <a:solidFill>
                  <a:srgbClr val="FFFFFF"/>
                </a:solidFill>
              </a:endParaRPr>
            </a:p>
          </p:txBody>
        </p:sp>
        <p:sp>
          <p:nvSpPr>
            <p:cNvPr id="4333" name="Google Shape;4333;p31"/>
            <p:cNvSpPr txBox="1"/>
            <p:nvPr/>
          </p:nvSpPr>
          <p:spPr>
            <a:xfrm flipH="1">
              <a:off x="3344522" y="1537172"/>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200">
                  <a:solidFill>
                    <a:srgbClr val="FFFFFF"/>
                  </a:solidFill>
                </a:rPr>
                <a:t>Task 1</a:t>
              </a:r>
              <a:endParaRPr sz="200">
                <a:solidFill>
                  <a:srgbClr val="FFFFFF"/>
                </a:solidFill>
              </a:endParaRPr>
            </a:p>
          </p:txBody>
        </p:sp>
        <p:sp>
          <p:nvSpPr>
            <p:cNvPr id="4334" name="Google Shape;4334;p31"/>
            <p:cNvSpPr txBox="1"/>
            <p:nvPr/>
          </p:nvSpPr>
          <p:spPr>
            <a:xfrm flipH="1">
              <a:off x="3344522" y="1713877"/>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200">
                  <a:solidFill>
                    <a:srgbClr val="FFFFFF"/>
                  </a:solidFill>
                </a:rPr>
                <a:t>Task 2</a:t>
              </a:r>
              <a:endParaRPr sz="200">
                <a:solidFill>
                  <a:srgbClr val="FFFFFF"/>
                </a:solidFill>
              </a:endParaRPr>
            </a:p>
          </p:txBody>
        </p:sp>
        <p:sp>
          <p:nvSpPr>
            <p:cNvPr id="4335" name="Google Shape;4335;p31"/>
            <p:cNvSpPr txBox="1"/>
            <p:nvPr/>
          </p:nvSpPr>
          <p:spPr>
            <a:xfrm flipH="1">
              <a:off x="3344522" y="2079003"/>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200">
                  <a:solidFill>
                    <a:srgbClr val="FFFFFF"/>
                  </a:solidFill>
                </a:rPr>
                <a:t>Task 1</a:t>
              </a:r>
              <a:endParaRPr sz="200">
                <a:solidFill>
                  <a:srgbClr val="FFFFFF"/>
                </a:solidFill>
              </a:endParaRPr>
            </a:p>
          </p:txBody>
        </p:sp>
        <p:sp>
          <p:nvSpPr>
            <p:cNvPr id="4336" name="Google Shape;4336;p31"/>
            <p:cNvSpPr txBox="1"/>
            <p:nvPr/>
          </p:nvSpPr>
          <p:spPr>
            <a:xfrm flipH="1">
              <a:off x="3344527" y="2246885"/>
              <a:ext cx="262200" cy="825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200">
                  <a:solidFill>
                    <a:srgbClr val="FFFFFF"/>
                  </a:solidFill>
                </a:rPr>
                <a:t>Task 2</a:t>
              </a:r>
              <a:endParaRPr sz="200">
                <a:solidFill>
                  <a:srgbClr val="FFFFFF"/>
                </a:solidFill>
              </a:endParaRPr>
            </a:p>
          </p:txBody>
        </p:sp>
        <p:grpSp>
          <p:nvGrpSpPr>
            <p:cNvPr id="4337" name="Google Shape;4337;p31"/>
            <p:cNvGrpSpPr/>
            <p:nvPr/>
          </p:nvGrpSpPr>
          <p:grpSpPr>
            <a:xfrm>
              <a:off x="3748438" y="1378608"/>
              <a:ext cx="2159202" cy="903971"/>
              <a:chOff x="1683525" y="2179850"/>
              <a:chExt cx="4519050" cy="2134525"/>
            </a:xfrm>
          </p:grpSpPr>
          <p:sp>
            <p:nvSpPr>
              <p:cNvPr id="4338" name="Google Shape;4338;p31"/>
              <p:cNvSpPr/>
              <p:nvPr/>
            </p:nvSpPr>
            <p:spPr>
              <a:xfrm>
                <a:off x="1683525" y="2179850"/>
                <a:ext cx="4519050" cy="53925"/>
              </a:xfrm>
              <a:custGeom>
                <a:avLst/>
                <a:gdLst/>
                <a:ahLst/>
                <a:cxnLst/>
                <a:rect l="l" t="t" r="r" b="b"/>
                <a:pathLst>
                  <a:path w="180762" h="2157" extrusionOk="0">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200">
                  <a:solidFill>
                    <a:srgbClr val="FFFFFF"/>
                  </a:solidFill>
                </a:endParaRPr>
              </a:p>
            </p:txBody>
          </p:sp>
          <p:sp>
            <p:nvSpPr>
              <p:cNvPr id="4339" name="Google Shape;4339;p31"/>
              <p:cNvSpPr/>
              <p:nvPr/>
            </p:nvSpPr>
            <p:spPr>
              <a:xfrm>
                <a:off x="1683525" y="2595975"/>
                <a:ext cx="4519050" cy="53900"/>
              </a:xfrm>
              <a:custGeom>
                <a:avLst/>
                <a:gdLst/>
                <a:ahLst/>
                <a:cxnLst/>
                <a:rect l="l" t="t" r="r" b="b"/>
                <a:pathLst>
                  <a:path w="180762" h="2156" extrusionOk="0">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200">
                  <a:solidFill>
                    <a:srgbClr val="FFFFFF"/>
                  </a:solidFill>
                </a:endParaRPr>
              </a:p>
            </p:txBody>
          </p:sp>
          <p:sp>
            <p:nvSpPr>
              <p:cNvPr id="4340" name="Google Shape;4340;p31"/>
              <p:cNvSpPr/>
              <p:nvPr/>
            </p:nvSpPr>
            <p:spPr>
              <a:xfrm>
                <a:off x="1683525" y="3012100"/>
                <a:ext cx="4519050" cy="53900"/>
              </a:xfrm>
              <a:custGeom>
                <a:avLst/>
                <a:gdLst/>
                <a:ahLst/>
                <a:cxnLst/>
                <a:rect l="l" t="t" r="r" b="b"/>
                <a:pathLst>
                  <a:path w="180762" h="2156" extrusionOk="0">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200">
                  <a:solidFill>
                    <a:srgbClr val="FFFFFF"/>
                  </a:solidFill>
                </a:endParaRPr>
              </a:p>
            </p:txBody>
          </p:sp>
          <p:sp>
            <p:nvSpPr>
              <p:cNvPr id="4341" name="Google Shape;4341;p31"/>
              <p:cNvSpPr/>
              <p:nvPr/>
            </p:nvSpPr>
            <p:spPr>
              <a:xfrm>
                <a:off x="1683525" y="3428225"/>
                <a:ext cx="4519050" cy="53900"/>
              </a:xfrm>
              <a:custGeom>
                <a:avLst/>
                <a:gdLst/>
                <a:ahLst/>
                <a:cxnLst/>
                <a:rect l="l" t="t" r="r" b="b"/>
                <a:pathLst>
                  <a:path w="180762" h="2156" extrusionOk="0">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200">
                  <a:solidFill>
                    <a:srgbClr val="FFFFFF"/>
                  </a:solidFill>
                </a:endParaRPr>
              </a:p>
            </p:txBody>
          </p:sp>
          <p:sp>
            <p:nvSpPr>
              <p:cNvPr id="4342" name="Google Shape;4342;p31"/>
              <p:cNvSpPr/>
              <p:nvPr/>
            </p:nvSpPr>
            <p:spPr>
              <a:xfrm>
                <a:off x="1683525" y="3844350"/>
                <a:ext cx="4519050" cy="53900"/>
              </a:xfrm>
              <a:custGeom>
                <a:avLst/>
                <a:gdLst/>
                <a:ahLst/>
                <a:cxnLst/>
                <a:rect l="l" t="t" r="r" b="b"/>
                <a:pathLst>
                  <a:path w="180762" h="2156" extrusionOk="0">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200">
                  <a:solidFill>
                    <a:srgbClr val="FFFFFF"/>
                  </a:solidFill>
                </a:endParaRPr>
              </a:p>
            </p:txBody>
          </p:sp>
          <p:sp>
            <p:nvSpPr>
              <p:cNvPr id="4343" name="Google Shape;4343;p31"/>
              <p:cNvSpPr/>
              <p:nvPr/>
            </p:nvSpPr>
            <p:spPr>
              <a:xfrm>
                <a:off x="1683525" y="4260475"/>
                <a:ext cx="4519050" cy="53900"/>
              </a:xfrm>
              <a:custGeom>
                <a:avLst/>
                <a:gdLst/>
                <a:ahLst/>
                <a:cxnLst/>
                <a:rect l="l" t="t" r="r" b="b"/>
                <a:pathLst>
                  <a:path w="180762" h="2156" extrusionOk="0">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200">
                  <a:solidFill>
                    <a:srgbClr val="FFFFFF"/>
                  </a:solidFill>
                </a:endParaRPr>
              </a:p>
            </p:txBody>
          </p:sp>
          <p:sp>
            <p:nvSpPr>
              <p:cNvPr id="4344" name="Google Shape;4344;p31"/>
              <p:cNvSpPr/>
              <p:nvPr/>
            </p:nvSpPr>
            <p:spPr>
              <a:xfrm>
                <a:off x="1683525" y="2179850"/>
                <a:ext cx="921275" cy="53925"/>
              </a:xfrm>
              <a:custGeom>
                <a:avLst/>
                <a:gdLst/>
                <a:ahLst/>
                <a:cxnLst/>
                <a:rect l="l" t="t" r="r" b="b"/>
                <a:pathLst>
                  <a:path w="36851" h="2157" extrusionOk="0">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200">
                  <a:solidFill>
                    <a:srgbClr val="FFFFFF"/>
                  </a:solidFill>
                </a:endParaRPr>
              </a:p>
            </p:txBody>
          </p:sp>
          <p:sp>
            <p:nvSpPr>
              <p:cNvPr id="4345" name="Google Shape;4345;p31"/>
              <p:cNvSpPr/>
              <p:nvPr/>
            </p:nvSpPr>
            <p:spPr>
              <a:xfrm>
                <a:off x="2166625" y="2595975"/>
                <a:ext cx="2036900" cy="53900"/>
              </a:xfrm>
              <a:custGeom>
                <a:avLst/>
                <a:gdLst/>
                <a:ahLst/>
                <a:cxnLst/>
                <a:rect l="l" t="t" r="r" b="b"/>
                <a:pathLst>
                  <a:path w="81476" h="2156" extrusionOk="0">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200">
                  <a:solidFill>
                    <a:srgbClr val="FFFFFF"/>
                  </a:solidFill>
                </a:endParaRPr>
              </a:p>
            </p:txBody>
          </p:sp>
          <p:sp>
            <p:nvSpPr>
              <p:cNvPr id="4346" name="Google Shape;4346;p31"/>
              <p:cNvSpPr/>
              <p:nvPr/>
            </p:nvSpPr>
            <p:spPr>
              <a:xfrm>
                <a:off x="2808675" y="3012100"/>
                <a:ext cx="1082000" cy="53900"/>
              </a:xfrm>
              <a:custGeom>
                <a:avLst/>
                <a:gdLst/>
                <a:ahLst/>
                <a:cxnLst/>
                <a:rect l="l" t="t" r="r" b="b"/>
                <a:pathLst>
                  <a:path w="43280" h="2156" extrusionOk="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200">
                  <a:solidFill>
                    <a:srgbClr val="FFFFFF"/>
                  </a:solidFill>
                </a:endParaRPr>
              </a:p>
            </p:txBody>
          </p:sp>
          <p:sp>
            <p:nvSpPr>
              <p:cNvPr id="4347" name="Google Shape;4347;p31"/>
              <p:cNvSpPr/>
              <p:nvPr/>
            </p:nvSpPr>
            <p:spPr>
              <a:xfrm>
                <a:off x="2942925" y="3428225"/>
                <a:ext cx="2044925" cy="53900"/>
              </a:xfrm>
              <a:custGeom>
                <a:avLst/>
                <a:gdLst/>
                <a:ahLst/>
                <a:cxnLst/>
                <a:rect l="l" t="t" r="r" b="b"/>
                <a:pathLst>
                  <a:path w="81797" h="2156" extrusionOk="0">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200">
                  <a:solidFill>
                    <a:srgbClr val="FFFFFF"/>
                  </a:solidFill>
                </a:endParaRPr>
              </a:p>
            </p:txBody>
          </p:sp>
          <p:sp>
            <p:nvSpPr>
              <p:cNvPr id="4348" name="Google Shape;4348;p31"/>
              <p:cNvSpPr/>
              <p:nvPr/>
            </p:nvSpPr>
            <p:spPr>
              <a:xfrm>
                <a:off x="3933825" y="3844350"/>
                <a:ext cx="1650825" cy="53900"/>
              </a:xfrm>
              <a:custGeom>
                <a:avLst/>
                <a:gdLst/>
                <a:ahLst/>
                <a:cxnLst/>
                <a:rect l="l" t="t" r="r" b="b"/>
                <a:pathLst>
                  <a:path w="66033" h="2156" extrusionOk="0">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200">
                  <a:solidFill>
                    <a:srgbClr val="FFFFFF"/>
                  </a:solidFill>
                </a:endParaRPr>
              </a:p>
            </p:txBody>
          </p:sp>
          <p:sp>
            <p:nvSpPr>
              <p:cNvPr id="4349" name="Google Shape;4349;p31"/>
              <p:cNvSpPr/>
              <p:nvPr/>
            </p:nvSpPr>
            <p:spPr>
              <a:xfrm>
                <a:off x="5058950" y="4260775"/>
                <a:ext cx="1143625" cy="53600"/>
              </a:xfrm>
              <a:custGeom>
                <a:avLst/>
                <a:gdLst/>
                <a:ahLst/>
                <a:cxnLst/>
                <a:rect l="l" t="t" r="r" b="b"/>
                <a:pathLst>
                  <a:path w="45745" h="2144" extrusionOk="0">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200">
                  <a:solidFill>
                    <a:srgbClr val="FFFFFF"/>
                  </a:solidFill>
                </a:endParaRPr>
              </a:p>
            </p:txBody>
          </p:sp>
        </p:grpSp>
      </p:grpSp>
      <p:graphicFrame>
        <p:nvGraphicFramePr>
          <p:cNvPr id="4350" name="Google Shape;4350;p31"/>
          <p:cNvGraphicFramePr/>
          <p:nvPr/>
        </p:nvGraphicFramePr>
        <p:xfrm>
          <a:off x="3875275" y="4875050"/>
          <a:ext cx="2501025" cy="869100"/>
        </p:xfrm>
        <a:graphic>
          <a:graphicData uri="http://schemas.openxmlformats.org/drawingml/2006/table">
            <a:tbl>
              <a:tblPr>
                <a:noFill/>
                <a:tableStyleId>{895B8BBD-2AFC-4A3B-B234-638E9E548C7F}</a:tableStyleId>
              </a:tblPr>
              <a:tblGrid>
                <a:gridCol w="866175">
                  <a:extLst>
                    <a:ext uri="{9D8B030D-6E8A-4147-A177-3AD203B41FA5}">
                      <a16:colId xmlns:a16="http://schemas.microsoft.com/office/drawing/2014/main" val="20000"/>
                    </a:ext>
                  </a:extLst>
                </a:gridCol>
                <a:gridCol w="384350">
                  <a:extLst>
                    <a:ext uri="{9D8B030D-6E8A-4147-A177-3AD203B41FA5}">
                      <a16:colId xmlns:a16="http://schemas.microsoft.com/office/drawing/2014/main" val="20001"/>
                    </a:ext>
                  </a:extLst>
                </a:gridCol>
                <a:gridCol w="625250">
                  <a:extLst>
                    <a:ext uri="{9D8B030D-6E8A-4147-A177-3AD203B41FA5}">
                      <a16:colId xmlns:a16="http://schemas.microsoft.com/office/drawing/2014/main" val="20002"/>
                    </a:ext>
                  </a:extLst>
                </a:gridCol>
                <a:gridCol w="625250">
                  <a:extLst>
                    <a:ext uri="{9D8B030D-6E8A-4147-A177-3AD203B41FA5}">
                      <a16:colId xmlns:a16="http://schemas.microsoft.com/office/drawing/2014/main" val="20003"/>
                    </a:ext>
                  </a:extLst>
                </a:gridCol>
              </a:tblGrid>
              <a:tr h="217275">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775" marR="91775" marT="91475" marB="9147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775" marR="91775" marT="91475" marB="9147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775" marR="91775" marT="91475" marB="9147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775" marR="91775" marT="91475" marB="9147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0"/>
                  </a:ext>
                </a:extLst>
              </a:tr>
              <a:tr h="217275">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775" marR="91775" marT="91475" marB="9147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775" marR="91775" marT="91475" marB="9147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775" marR="91775" marT="91475" marB="9147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775" marR="91775" marT="91475" marB="9147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1"/>
                  </a:ext>
                </a:extLst>
              </a:tr>
              <a:tr h="217275">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775" marR="91775" marT="91475" marB="9147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775" marR="91775" marT="91475" marB="9147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E3E9ED"/>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775" marR="91775" marT="91475" marB="9147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869FB2"/>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775" marR="91775" marT="91475" marB="9147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2"/>
                  </a:ext>
                </a:extLst>
              </a:tr>
              <a:tr h="217275">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775" marR="91775" marT="91475" marB="9147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775" marR="91775" marT="91475" marB="9147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775" marR="91775" marT="91475" marB="9147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775" marR="91775" marT="91475" marB="9147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7994A9">
                        <a:alpha val="64709"/>
                      </a:srgbClr>
                    </a:solidFill>
                  </a:tcPr>
                </a:tc>
                <a:extLst>
                  <a:ext uri="{0D108BD9-81ED-4DB2-BD59-A6C34878D82A}">
                    <a16:rowId xmlns:a16="http://schemas.microsoft.com/office/drawing/2014/main" val="10003"/>
                  </a:ext>
                </a:extLst>
              </a:tr>
            </a:tbl>
          </a:graphicData>
        </a:graphic>
      </p:graphicFrame>
      <p:grpSp>
        <p:nvGrpSpPr>
          <p:cNvPr id="4351" name="Google Shape;4351;p31"/>
          <p:cNvGrpSpPr/>
          <p:nvPr/>
        </p:nvGrpSpPr>
        <p:grpSpPr>
          <a:xfrm>
            <a:off x="2510173" y="7483801"/>
            <a:ext cx="2529643" cy="1002061"/>
            <a:chOff x="1906114" y="789980"/>
            <a:chExt cx="1487676" cy="606868"/>
          </a:xfrm>
        </p:grpSpPr>
        <p:cxnSp>
          <p:nvCxnSpPr>
            <p:cNvPr id="4352" name="Google Shape;4352;p31"/>
            <p:cNvCxnSpPr/>
            <p:nvPr/>
          </p:nvCxnSpPr>
          <p:spPr>
            <a:xfrm rot="10800000">
              <a:off x="2109981" y="1180903"/>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4353" name="Google Shape;4353;p31"/>
            <p:cNvCxnSpPr/>
            <p:nvPr/>
          </p:nvCxnSpPr>
          <p:spPr>
            <a:xfrm rot="10800000">
              <a:off x="2109981" y="985080"/>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4354" name="Google Shape;4354;p31"/>
            <p:cNvCxnSpPr/>
            <p:nvPr/>
          </p:nvCxnSpPr>
          <p:spPr>
            <a:xfrm rot="10800000">
              <a:off x="2109981" y="1376729"/>
              <a:ext cx="1280400" cy="0"/>
            </a:xfrm>
            <a:prstGeom prst="straightConnector1">
              <a:avLst/>
            </a:prstGeom>
            <a:noFill/>
            <a:ln w="9525" cap="flat" cmpd="sng">
              <a:solidFill>
                <a:srgbClr val="B3C3CE"/>
              </a:solidFill>
              <a:prstDash val="solid"/>
              <a:round/>
              <a:headEnd type="none" w="med" len="med"/>
              <a:tailEnd type="none" w="med" len="med"/>
            </a:ln>
          </p:spPr>
        </p:cxnSp>
        <p:sp>
          <p:nvSpPr>
            <p:cNvPr id="4355" name="Google Shape;4355;p31"/>
            <p:cNvSpPr txBox="1"/>
            <p:nvPr/>
          </p:nvSpPr>
          <p:spPr>
            <a:xfrm flipH="1">
              <a:off x="2109710" y="789981"/>
              <a:ext cx="281100" cy="107400"/>
            </a:xfrm>
            <a:prstGeom prst="rect">
              <a:avLst/>
            </a:prstGeom>
            <a:noFill/>
            <a:ln>
              <a:noFill/>
            </a:ln>
          </p:spPr>
          <p:txBody>
            <a:bodyPr spcFirstLastPara="1" wrap="square" lIns="91675" tIns="91675" rIns="91675" bIns="91675" anchor="t" anchorCtr="0">
              <a:noAutofit/>
            </a:bodyPr>
            <a:lstStyle/>
            <a:p>
              <a:pPr marL="0" lvl="0" indent="0" algn="ctr" rtl="0">
                <a:spcBef>
                  <a:spcPts val="0"/>
                </a:spcBef>
                <a:spcAft>
                  <a:spcPts val="1600"/>
                </a:spcAft>
                <a:buNone/>
              </a:pPr>
              <a:r>
                <a:rPr lang="en" sz="300">
                  <a:solidFill>
                    <a:srgbClr val="E3E9ED"/>
                  </a:solidFill>
                </a:rPr>
                <a:t>JANUARY</a:t>
              </a:r>
              <a:endParaRPr sz="300">
                <a:solidFill>
                  <a:srgbClr val="E3E9ED"/>
                </a:solidFill>
              </a:endParaRPr>
            </a:p>
          </p:txBody>
        </p:sp>
        <p:sp>
          <p:nvSpPr>
            <p:cNvPr id="4356" name="Google Shape;4356;p31"/>
            <p:cNvSpPr txBox="1"/>
            <p:nvPr/>
          </p:nvSpPr>
          <p:spPr>
            <a:xfrm flipH="1">
              <a:off x="2434275" y="789980"/>
              <a:ext cx="289200" cy="107400"/>
            </a:xfrm>
            <a:prstGeom prst="rect">
              <a:avLst/>
            </a:prstGeom>
            <a:noFill/>
            <a:ln>
              <a:noFill/>
            </a:ln>
          </p:spPr>
          <p:txBody>
            <a:bodyPr spcFirstLastPara="1" wrap="square" lIns="91675" tIns="91675" rIns="91675" bIns="91675" anchor="t" anchorCtr="0">
              <a:noAutofit/>
            </a:bodyPr>
            <a:lstStyle/>
            <a:p>
              <a:pPr marL="0" lvl="0" indent="0" algn="ctr" rtl="0">
                <a:spcBef>
                  <a:spcPts val="0"/>
                </a:spcBef>
                <a:spcAft>
                  <a:spcPts val="1600"/>
                </a:spcAft>
                <a:buNone/>
              </a:pPr>
              <a:r>
                <a:rPr lang="en" sz="300">
                  <a:solidFill>
                    <a:srgbClr val="E3E9ED"/>
                  </a:solidFill>
                </a:rPr>
                <a:t>FEBRUARY</a:t>
              </a:r>
              <a:endParaRPr sz="300">
                <a:solidFill>
                  <a:srgbClr val="E3E9ED"/>
                </a:solidFill>
              </a:endParaRPr>
            </a:p>
          </p:txBody>
        </p:sp>
        <p:sp>
          <p:nvSpPr>
            <p:cNvPr id="4357" name="Google Shape;4357;p31"/>
            <p:cNvSpPr txBox="1"/>
            <p:nvPr/>
          </p:nvSpPr>
          <p:spPr>
            <a:xfrm flipH="1">
              <a:off x="2781049" y="789981"/>
              <a:ext cx="281100" cy="107400"/>
            </a:xfrm>
            <a:prstGeom prst="rect">
              <a:avLst/>
            </a:prstGeom>
            <a:noFill/>
            <a:ln>
              <a:noFill/>
            </a:ln>
          </p:spPr>
          <p:txBody>
            <a:bodyPr spcFirstLastPara="1" wrap="square" lIns="91675" tIns="91675" rIns="91675" bIns="91675" anchor="t" anchorCtr="0">
              <a:noAutofit/>
            </a:bodyPr>
            <a:lstStyle/>
            <a:p>
              <a:pPr marL="0" lvl="0" indent="0" algn="ctr" rtl="0">
                <a:spcBef>
                  <a:spcPts val="0"/>
                </a:spcBef>
                <a:spcAft>
                  <a:spcPts val="1600"/>
                </a:spcAft>
                <a:buNone/>
              </a:pPr>
              <a:r>
                <a:rPr lang="en" sz="300">
                  <a:solidFill>
                    <a:srgbClr val="E3E9ED"/>
                  </a:solidFill>
                </a:rPr>
                <a:t>MARCH</a:t>
              </a:r>
              <a:endParaRPr sz="300">
                <a:solidFill>
                  <a:srgbClr val="E3E9ED"/>
                </a:solidFill>
              </a:endParaRPr>
            </a:p>
          </p:txBody>
        </p:sp>
        <p:sp>
          <p:nvSpPr>
            <p:cNvPr id="4358" name="Google Shape;4358;p31"/>
            <p:cNvSpPr txBox="1"/>
            <p:nvPr/>
          </p:nvSpPr>
          <p:spPr>
            <a:xfrm flipH="1">
              <a:off x="3112690" y="789981"/>
              <a:ext cx="281100" cy="107400"/>
            </a:xfrm>
            <a:prstGeom prst="rect">
              <a:avLst/>
            </a:prstGeom>
            <a:noFill/>
            <a:ln>
              <a:noFill/>
            </a:ln>
          </p:spPr>
          <p:txBody>
            <a:bodyPr spcFirstLastPara="1" wrap="square" lIns="91675" tIns="91675" rIns="91675" bIns="91675" anchor="t" anchorCtr="0">
              <a:noAutofit/>
            </a:bodyPr>
            <a:lstStyle/>
            <a:p>
              <a:pPr marL="0" lvl="0" indent="0" algn="ctr" rtl="0">
                <a:spcBef>
                  <a:spcPts val="0"/>
                </a:spcBef>
                <a:spcAft>
                  <a:spcPts val="1600"/>
                </a:spcAft>
                <a:buNone/>
              </a:pPr>
              <a:r>
                <a:rPr lang="en" sz="300">
                  <a:solidFill>
                    <a:srgbClr val="E3E9ED"/>
                  </a:solidFill>
                </a:rPr>
                <a:t>APRIL</a:t>
              </a:r>
              <a:endParaRPr sz="300">
                <a:solidFill>
                  <a:srgbClr val="E3E9ED"/>
                </a:solidFill>
              </a:endParaRPr>
            </a:p>
          </p:txBody>
        </p:sp>
        <p:sp>
          <p:nvSpPr>
            <p:cNvPr id="4359" name="Google Shape;4359;p31"/>
            <p:cNvSpPr/>
            <p:nvPr/>
          </p:nvSpPr>
          <p:spPr>
            <a:xfrm>
              <a:off x="2105681" y="964326"/>
              <a:ext cx="289200" cy="42600"/>
            </a:xfrm>
            <a:prstGeom prst="rect">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60" name="Google Shape;4360;p31"/>
            <p:cNvSpPr/>
            <p:nvPr/>
          </p:nvSpPr>
          <p:spPr>
            <a:xfrm>
              <a:off x="2109515" y="1159286"/>
              <a:ext cx="280200" cy="42600"/>
            </a:xfrm>
            <a:prstGeom prst="rect">
              <a:avLst/>
            </a:prstGeom>
            <a:solidFill>
              <a:srgbClr val="EEEEEE"/>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61" name="Google Shape;4361;p31"/>
            <p:cNvSpPr/>
            <p:nvPr/>
          </p:nvSpPr>
          <p:spPr>
            <a:xfrm>
              <a:off x="2753389" y="1353677"/>
              <a:ext cx="325500" cy="42600"/>
            </a:xfrm>
            <a:prstGeom prst="rect">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62" name="Google Shape;4362;p31"/>
            <p:cNvSpPr/>
            <p:nvPr/>
          </p:nvSpPr>
          <p:spPr>
            <a:xfrm>
              <a:off x="2105681" y="1159287"/>
              <a:ext cx="289200" cy="42600"/>
            </a:xfrm>
            <a:prstGeom prst="rect">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63" name="Google Shape;4363;p31"/>
            <p:cNvSpPr/>
            <p:nvPr/>
          </p:nvSpPr>
          <p:spPr>
            <a:xfrm>
              <a:off x="2412005" y="1354248"/>
              <a:ext cx="325500" cy="42600"/>
            </a:xfrm>
            <a:prstGeom prst="rect">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64" name="Google Shape;4364;p31"/>
            <p:cNvSpPr/>
            <p:nvPr/>
          </p:nvSpPr>
          <p:spPr>
            <a:xfrm>
              <a:off x="2410087" y="964961"/>
              <a:ext cx="325500" cy="42600"/>
            </a:xfrm>
            <a:prstGeom prst="rect">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65" name="Google Shape;4365;p31"/>
            <p:cNvSpPr txBox="1"/>
            <p:nvPr/>
          </p:nvSpPr>
          <p:spPr>
            <a:xfrm flipH="1">
              <a:off x="1906114" y="918164"/>
              <a:ext cx="203400" cy="106500"/>
            </a:xfrm>
            <a:prstGeom prst="rect">
              <a:avLst/>
            </a:prstGeom>
            <a:noFill/>
            <a:ln>
              <a:noFill/>
            </a:ln>
          </p:spPr>
          <p:txBody>
            <a:bodyPr spcFirstLastPara="1" wrap="square" lIns="91675" tIns="91675" rIns="91675" bIns="91675" anchor="t" anchorCtr="0">
              <a:noAutofit/>
            </a:bodyPr>
            <a:lstStyle/>
            <a:p>
              <a:pPr marL="0" lvl="0" indent="0" algn="r" rtl="0">
                <a:spcBef>
                  <a:spcPts val="0"/>
                </a:spcBef>
                <a:spcAft>
                  <a:spcPts val="1600"/>
                </a:spcAft>
                <a:buNone/>
              </a:pPr>
              <a:r>
                <a:rPr lang="en" sz="300">
                  <a:solidFill>
                    <a:srgbClr val="E3E9ED"/>
                  </a:solidFill>
                </a:rPr>
                <a:t>PHASE 1</a:t>
              </a:r>
              <a:endParaRPr sz="300">
                <a:solidFill>
                  <a:srgbClr val="E3E9ED"/>
                </a:solidFill>
              </a:endParaRPr>
            </a:p>
          </p:txBody>
        </p:sp>
        <p:sp>
          <p:nvSpPr>
            <p:cNvPr id="4366" name="Google Shape;4366;p31"/>
            <p:cNvSpPr txBox="1"/>
            <p:nvPr/>
          </p:nvSpPr>
          <p:spPr>
            <a:xfrm flipH="1">
              <a:off x="1919618" y="1113390"/>
              <a:ext cx="189900" cy="91200"/>
            </a:xfrm>
            <a:prstGeom prst="rect">
              <a:avLst/>
            </a:prstGeom>
            <a:noFill/>
            <a:ln>
              <a:noFill/>
            </a:ln>
          </p:spPr>
          <p:txBody>
            <a:bodyPr spcFirstLastPara="1" wrap="square" lIns="91675" tIns="91675" rIns="91675" bIns="91675" anchor="t" anchorCtr="0">
              <a:noAutofit/>
            </a:bodyPr>
            <a:lstStyle/>
            <a:p>
              <a:pPr marL="0" lvl="0" indent="0" algn="r" rtl="0">
                <a:lnSpc>
                  <a:spcPct val="115000"/>
                </a:lnSpc>
                <a:spcBef>
                  <a:spcPts val="0"/>
                </a:spcBef>
                <a:spcAft>
                  <a:spcPts val="1600"/>
                </a:spcAft>
                <a:buNone/>
              </a:pPr>
              <a:r>
                <a:rPr lang="en" sz="300">
                  <a:solidFill>
                    <a:srgbClr val="E3E9ED"/>
                  </a:solidFill>
                </a:rPr>
                <a:t>Task 1</a:t>
              </a:r>
              <a:endParaRPr sz="300">
                <a:solidFill>
                  <a:srgbClr val="E3E9ED"/>
                </a:solidFill>
              </a:endParaRPr>
            </a:p>
          </p:txBody>
        </p:sp>
        <p:sp>
          <p:nvSpPr>
            <p:cNvPr id="4367" name="Google Shape;4367;p31"/>
            <p:cNvSpPr txBox="1"/>
            <p:nvPr/>
          </p:nvSpPr>
          <p:spPr>
            <a:xfrm flipH="1">
              <a:off x="1906118" y="1304527"/>
              <a:ext cx="203400" cy="91200"/>
            </a:xfrm>
            <a:prstGeom prst="rect">
              <a:avLst/>
            </a:prstGeom>
            <a:noFill/>
            <a:ln>
              <a:noFill/>
            </a:ln>
          </p:spPr>
          <p:txBody>
            <a:bodyPr spcFirstLastPara="1" wrap="square" lIns="91675" tIns="91675" rIns="91675" bIns="91675" anchor="t" anchorCtr="0">
              <a:noAutofit/>
            </a:bodyPr>
            <a:lstStyle/>
            <a:p>
              <a:pPr marL="0" lvl="0" indent="0" algn="r" rtl="0">
                <a:lnSpc>
                  <a:spcPct val="115000"/>
                </a:lnSpc>
                <a:spcBef>
                  <a:spcPts val="0"/>
                </a:spcBef>
                <a:spcAft>
                  <a:spcPts val="1600"/>
                </a:spcAft>
                <a:buNone/>
              </a:pPr>
              <a:r>
                <a:rPr lang="en" sz="300">
                  <a:solidFill>
                    <a:srgbClr val="E3E9ED"/>
                  </a:solidFill>
                </a:rPr>
                <a:t>Task 2</a:t>
              </a:r>
              <a:endParaRPr sz="300">
                <a:solidFill>
                  <a:srgbClr val="E3E9ED"/>
                </a:solidFill>
              </a:endParaRPr>
            </a:p>
          </p:txBody>
        </p:sp>
        <p:sp>
          <p:nvSpPr>
            <p:cNvPr id="4368" name="Google Shape;4368;p31"/>
            <p:cNvSpPr/>
            <p:nvPr/>
          </p:nvSpPr>
          <p:spPr>
            <a:xfrm>
              <a:off x="2750975" y="964961"/>
              <a:ext cx="325500" cy="42600"/>
            </a:xfrm>
            <a:prstGeom prst="rect">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369" name="Google Shape;4369;p31"/>
          <p:cNvGrpSpPr/>
          <p:nvPr/>
        </p:nvGrpSpPr>
        <p:grpSpPr>
          <a:xfrm>
            <a:off x="1213217" y="2259722"/>
            <a:ext cx="2517931" cy="1023471"/>
            <a:chOff x="749309" y="1112739"/>
            <a:chExt cx="2371603" cy="976502"/>
          </a:xfrm>
        </p:grpSpPr>
        <p:sp>
          <p:nvSpPr>
            <p:cNvPr id="4370" name="Google Shape;4370;p31"/>
            <p:cNvSpPr/>
            <p:nvPr/>
          </p:nvSpPr>
          <p:spPr>
            <a:xfrm>
              <a:off x="1092126" y="1112739"/>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71" name="Google Shape;4371;p31"/>
            <p:cNvSpPr/>
            <p:nvPr/>
          </p:nvSpPr>
          <p:spPr>
            <a:xfrm>
              <a:off x="1434943" y="1112739"/>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72" name="Google Shape;4372;p31"/>
            <p:cNvSpPr/>
            <p:nvPr/>
          </p:nvSpPr>
          <p:spPr>
            <a:xfrm>
              <a:off x="1777760" y="1112739"/>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73" name="Google Shape;4373;p31"/>
            <p:cNvSpPr/>
            <p:nvPr/>
          </p:nvSpPr>
          <p:spPr>
            <a:xfrm>
              <a:off x="2120578" y="1112739"/>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74" name="Google Shape;4374;p31"/>
            <p:cNvSpPr/>
            <p:nvPr/>
          </p:nvSpPr>
          <p:spPr>
            <a:xfrm>
              <a:off x="2463395" y="1112739"/>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75" name="Google Shape;4375;p31"/>
            <p:cNvSpPr/>
            <p:nvPr/>
          </p:nvSpPr>
          <p:spPr>
            <a:xfrm>
              <a:off x="2806212" y="1112739"/>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76" name="Google Shape;4376;p31"/>
            <p:cNvSpPr/>
            <p:nvPr/>
          </p:nvSpPr>
          <p:spPr>
            <a:xfrm>
              <a:off x="749309" y="1362294"/>
              <a:ext cx="314700" cy="226800"/>
            </a:xfrm>
            <a:prstGeom prst="rect">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77" name="Google Shape;4377;p31"/>
            <p:cNvSpPr/>
            <p:nvPr/>
          </p:nvSpPr>
          <p:spPr>
            <a:xfrm>
              <a:off x="1092126" y="1362294"/>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78" name="Google Shape;4378;p31"/>
            <p:cNvSpPr/>
            <p:nvPr/>
          </p:nvSpPr>
          <p:spPr>
            <a:xfrm>
              <a:off x="1434943" y="1362294"/>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79" name="Google Shape;4379;p31"/>
            <p:cNvSpPr/>
            <p:nvPr/>
          </p:nvSpPr>
          <p:spPr>
            <a:xfrm>
              <a:off x="1777760" y="1362294"/>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80" name="Google Shape;4380;p31"/>
            <p:cNvSpPr/>
            <p:nvPr/>
          </p:nvSpPr>
          <p:spPr>
            <a:xfrm>
              <a:off x="2120578" y="1362294"/>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81" name="Google Shape;4381;p31"/>
            <p:cNvSpPr/>
            <p:nvPr/>
          </p:nvSpPr>
          <p:spPr>
            <a:xfrm>
              <a:off x="2463395" y="1362294"/>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82" name="Google Shape;4382;p31"/>
            <p:cNvSpPr/>
            <p:nvPr/>
          </p:nvSpPr>
          <p:spPr>
            <a:xfrm>
              <a:off x="2806212" y="1362294"/>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83" name="Google Shape;4383;p31"/>
            <p:cNvSpPr/>
            <p:nvPr/>
          </p:nvSpPr>
          <p:spPr>
            <a:xfrm>
              <a:off x="749309" y="1611849"/>
              <a:ext cx="314700" cy="226800"/>
            </a:xfrm>
            <a:prstGeom prst="rect">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84" name="Google Shape;4384;p31"/>
            <p:cNvSpPr/>
            <p:nvPr/>
          </p:nvSpPr>
          <p:spPr>
            <a:xfrm>
              <a:off x="1092126" y="1611849"/>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85" name="Google Shape;4385;p31"/>
            <p:cNvSpPr/>
            <p:nvPr/>
          </p:nvSpPr>
          <p:spPr>
            <a:xfrm>
              <a:off x="1434943" y="1611849"/>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86" name="Google Shape;4386;p31"/>
            <p:cNvSpPr/>
            <p:nvPr/>
          </p:nvSpPr>
          <p:spPr>
            <a:xfrm>
              <a:off x="1777760" y="1611849"/>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87" name="Google Shape;4387;p31"/>
            <p:cNvSpPr/>
            <p:nvPr/>
          </p:nvSpPr>
          <p:spPr>
            <a:xfrm>
              <a:off x="2120578" y="1611849"/>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88" name="Google Shape;4388;p31"/>
            <p:cNvSpPr/>
            <p:nvPr/>
          </p:nvSpPr>
          <p:spPr>
            <a:xfrm>
              <a:off x="2463395" y="1611849"/>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89" name="Google Shape;4389;p31"/>
            <p:cNvSpPr/>
            <p:nvPr/>
          </p:nvSpPr>
          <p:spPr>
            <a:xfrm>
              <a:off x="2806212" y="1611849"/>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90" name="Google Shape;4390;p31"/>
            <p:cNvSpPr/>
            <p:nvPr/>
          </p:nvSpPr>
          <p:spPr>
            <a:xfrm>
              <a:off x="749309" y="1861404"/>
              <a:ext cx="314700" cy="226800"/>
            </a:xfrm>
            <a:prstGeom prst="rect">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91" name="Google Shape;4391;p31"/>
            <p:cNvSpPr/>
            <p:nvPr/>
          </p:nvSpPr>
          <p:spPr>
            <a:xfrm>
              <a:off x="1092126" y="1861404"/>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92" name="Google Shape;4392;p31"/>
            <p:cNvSpPr/>
            <p:nvPr/>
          </p:nvSpPr>
          <p:spPr>
            <a:xfrm>
              <a:off x="1434943" y="1861404"/>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93" name="Google Shape;4393;p31"/>
            <p:cNvSpPr/>
            <p:nvPr/>
          </p:nvSpPr>
          <p:spPr>
            <a:xfrm>
              <a:off x="1777760" y="1861404"/>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94" name="Google Shape;4394;p31"/>
            <p:cNvSpPr/>
            <p:nvPr/>
          </p:nvSpPr>
          <p:spPr>
            <a:xfrm>
              <a:off x="2120578" y="1861404"/>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95" name="Google Shape;4395;p31"/>
            <p:cNvSpPr/>
            <p:nvPr/>
          </p:nvSpPr>
          <p:spPr>
            <a:xfrm>
              <a:off x="2463395" y="1861404"/>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96" name="Google Shape;4396;p31"/>
            <p:cNvSpPr/>
            <p:nvPr/>
          </p:nvSpPr>
          <p:spPr>
            <a:xfrm>
              <a:off x="2806212" y="1861404"/>
              <a:ext cx="314700" cy="2268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97" name="Google Shape;4397;p31"/>
            <p:cNvSpPr/>
            <p:nvPr/>
          </p:nvSpPr>
          <p:spPr>
            <a:xfrm>
              <a:off x="749309" y="1112739"/>
              <a:ext cx="314700" cy="226800"/>
            </a:xfrm>
            <a:prstGeom prst="rect">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98" name="Google Shape;4398;p31"/>
            <p:cNvSpPr/>
            <p:nvPr/>
          </p:nvSpPr>
          <p:spPr>
            <a:xfrm>
              <a:off x="1434877" y="1258345"/>
              <a:ext cx="1685700" cy="78600"/>
            </a:xfrm>
            <a:prstGeom prst="rect">
              <a:avLst/>
            </a:pr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399" name="Google Shape;4399;p31"/>
            <p:cNvSpPr/>
            <p:nvPr/>
          </p:nvSpPr>
          <p:spPr>
            <a:xfrm>
              <a:off x="1777683" y="2010641"/>
              <a:ext cx="1000200" cy="78600"/>
            </a:xfrm>
            <a:prstGeom prst="rect">
              <a:avLst/>
            </a:pr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00" name="Google Shape;4400;p31"/>
            <p:cNvSpPr/>
            <p:nvPr/>
          </p:nvSpPr>
          <p:spPr>
            <a:xfrm>
              <a:off x="1092070" y="1759876"/>
              <a:ext cx="657600" cy="78600"/>
            </a:xfrm>
            <a:prstGeom prst="rect">
              <a:avLst/>
            </a:pr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01" name="Google Shape;4401;p31"/>
            <p:cNvSpPr/>
            <p:nvPr/>
          </p:nvSpPr>
          <p:spPr>
            <a:xfrm>
              <a:off x="2463277" y="1759876"/>
              <a:ext cx="657600" cy="78600"/>
            </a:xfrm>
            <a:prstGeom prst="rect">
              <a:avLst/>
            </a:pr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aphicFrame>
        <p:nvGraphicFramePr>
          <p:cNvPr id="4402" name="Google Shape;4402;p31"/>
          <p:cNvGraphicFramePr/>
          <p:nvPr/>
        </p:nvGraphicFramePr>
        <p:xfrm>
          <a:off x="1221726" y="3590648"/>
          <a:ext cx="2501000" cy="977025"/>
        </p:xfrm>
        <a:graphic>
          <a:graphicData uri="http://schemas.openxmlformats.org/drawingml/2006/table">
            <a:tbl>
              <a:tblPr>
                <a:noFill/>
                <a:tableStyleId>{895B8BBD-2AFC-4A3B-B234-638E9E548C7F}</a:tableStyleId>
              </a:tblPr>
              <a:tblGrid>
                <a:gridCol w="625250">
                  <a:extLst>
                    <a:ext uri="{9D8B030D-6E8A-4147-A177-3AD203B41FA5}">
                      <a16:colId xmlns:a16="http://schemas.microsoft.com/office/drawing/2014/main" val="20000"/>
                    </a:ext>
                  </a:extLst>
                </a:gridCol>
                <a:gridCol w="625250">
                  <a:extLst>
                    <a:ext uri="{9D8B030D-6E8A-4147-A177-3AD203B41FA5}">
                      <a16:colId xmlns:a16="http://schemas.microsoft.com/office/drawing/2014/main" val="20001"/>
                    </a:ext>
                  </a:extLst>
                </a:gridCol>
                <a:gridCol w="625250">
                  <a:extLst>
                    <a:ext uri="{9D8B030D-6E8A-4147-A177-3AD203B41FA5}">
                      <a16:colId xmlns:a16="http://schemas.microsoft.com/office/drawing/2014/main" val="20002"/>
                    </a:ext>
                  </a:extLst>
                </a:gridCol>
                <a:gridCol w="625250">
                  <a:extLst>
                    <a:ext uri="{9D8B030D-6E8A-4147-A177-3AD203B41FA5}">
                      <a16:colId xmlns:a16="http://schemas.microsoft.com/office/drawing/2014/main" val="20003"/>
                    </a:ext>
                  </a:extLst>
                </a:gridCol>
              </a:tblGrid>
              <a:tr h="325675">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extLst>
                  <a:ext uri="{0D108BD9-81ED-4DB2-BD59-A6C34878D82A}">
                    <a16:rowId xmlns:a16="http://schemas.microsoft.com/office/drawing/2014/main" val="10000"/>
                  </a:ext>
                </a:extLst>
              </a:tr>
              <a:tr h="325675">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325675">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extLst>
                  <a:ext uri="{0D108BD9-81ED-4DB2-BD59-A6C34878D82A}">
                    <a16:rowId xmlns:a16="http://schemas.microsoft.com/office/drawing/2014/main" val="10002"/>
                  </a:ext>
                </a:extLst>
              </a:tr>
            </a:tbl>
          </a:graphicData>
        </a:graphic>
      </p:graphicFrame>
      <p:graphicFrame>
        <p:nvGraphicFramePr>
          <p:cNvPr id="4403" name="Google Shape;4403;p31"/>
          <p:cNvGraphicFramePr/>
          <p:nvPr/>
        </p:nvGraphicFramePr>
        <p:xfrm>
          <a:off x="1285926" y="4875050"/>
          <a:ext cx="2372600" cy="869100"/>
        </p:xfrm>
        <a:graphic>
          <a:graphicData uri="http://schemas.openxmlformats.org/drawingml/2006/table">
            <a:tbl>
              <a:tblPr>
                <a:noFill/>
                <a:tableStyleId>{895B8BBD-2AFC-4A3B-B234-638E9E548C7F}</a:tableStyleId>
              </a:tblPr>
              <a:tblGrid>
                <a:gridCol w="593150">
                  <a:extLst>
                    <a:ext uri="{9D8B030D-6E8A-4147-A177-3AD203B41FA5}">
                      <a16:colId xmlns:a16="http://schemas.microsoft.com/office/drawing/2014/main" val="20000"/>
                    </a:ext>
                  </a:extLst>
                </a:gridCol>
                <a:gridCol w="593150">
                  <a:extLst>
                    <a:ext uri="{9D8B030D-6E8A-4147-A177-3AD203B41FA5}">
                      <a16:colId xmlns:a16="http://schemas.microsoft.com/office/drawing/2014/main" val="20001"/>
                    </a:ext>
                  </a:extLst>
                </a:gridCol>
                <a:gridCol w="593150">
                  <a:extLst>
                    <a:ext uri="{9D8B030D-6E8A-4147-A177-3AD203B41FA5}">
                      <a16:colId xmlns:a16="http://schemas.microsoft.com/office/drawing/2014/main" val="20002"/>
                    </a:ext>
                  </a:extLst>
                </a:gridCol>
                <a:gridCol w="593150">
                  <a:extLst>
                    <a:ext uri="{9D8B030D-6E8A-4147-A177-3AD203B41FA5}">
                      <a16:colId xmlns:a16="http://schemas.microsoft.com/office/drawing/2014/main" val="20003"/>
                    </a:ext>
                  </a:extLst>
                </a:gridCol>
              </a:tblGrid>
              <a:tr h="289700">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0E2A47"/>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9525" cap="flat" cmpd="sng">
                      <a:solidFill>
                        <a:srgbClr val="0E2A47"/>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775" marR="91775" marT="91475" marB="91475">
                    <a:lnL w="19050"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19050"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extLst>
                  <a:ext uri="{0D108BD9-81ED-4DB2-BD59-A6C34878D82A}">
                    <a16:rowId xmlns:a16="http://schemas.microsoft.com/office/drawing/2014/main" val="10000"/>
                  </a:ext>
                </a:extLst>
              </a:tr>
              <a:tr h="289700">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289700">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7994A9"/>
                    </a:solidFill>
                  </a:tcPr>
                </a:tc>
                <a:tc>
                  <a:txBody>
                    <a:bodyPr/>
                    <a:lstStyle/>
                    <a:p>
                      <a:pPr marL="0" lvl="0" indent="0" algn="l" rtl="0">
                        <a:spcBef>
                          <a:spcPts val="0"/>
                        </a:spcBef>
                        <a:spcAft>
                          <a:spcPts val="0"/>
                        </a:spcAft>
                        <a:buNone/>
                      </a:pPr>
                      <a:endParaRPr sz="200"/>
                    </a:p>
                  </a:txBody>
                  <a:tcPr marL="91775" marR="91775" marT="91475" marB="91475">
                    <a:lnL w="9525" cap="flat" cmpd="sng">
                      <a:solidFill>
                        <a:srgbClr val="0E2A47"/>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extLst>
                  <a:ext uri="{0D108BD9-81ED-4DB2-BD59-A6C34878D82A}">
                    <a16:rowId xmlns:a16="http://schemas.microsoft.com/office/drawing/2014/main" val="10002"/>
                  </a:ext>
                </a:extLst>
              </a:tr>
            </a:tbl>
          </a:graphicData>
        </a:graphic>
      </p:graphicFrame>
      <p:grpSp>
        <p:nvGrpSpPr>
          <p:cNvPr id="4404" name="Google Shape;4404;p31"/>
          <p:cNvGrpSpPr/>
          <p:nvPr/>
        </p:nvGrpSpPr>
        <p:grpSpPr>
          <a:xfrm>
            <a:off x="1710450" y="5262000"/>
            <a:ext cx="1523329" cy="74507"/>
            <a:chOff x="3980086" y="2804397"/>
            <a:chExt cx="1227600" cy="66900"/>
          </a:xfrm>
        </p:grpSpPr>
        <p:sp>
          <p:nvSpPr>
            <p:cNvPr id="4405" name="Google Shape;4405;p31"/>
            <p:cNvSpPr/>
            <p:nvPr/>
          </p:nvSpPr>
          <p:spPr>
            <a:xfrm rot="5400000" flipH="1">
              <a:off x="4560736" y="2223904"/>
              <a:ext cx="66300" cy="1227600"/>
            </a:xfrm>
            <a:prstGeom prst="round2SameRect">
              <a:avLst>
                <a:gd name="adj1" fmla="val 50000"/>
                <a:gd name="adj2" fmla="val 50000"/>
              </a:avLst>
            </a:prstGeom>
            <a:solidFill>
              <a:srgbClr val="F4F6F8"/>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4406" name="Google Shape;4406;p31"/>
            <p:cNvSpPr/>
            <p:nvPr/>
          </p:nvSpPr>
          <p:spPr>
            <a:xfrm rot="5400000" flipH="1">
              <a:off x="4086125" y="2698647"/>
              <a:ext cx="66900" cy="278400"/>
            </a:xfrm>
            <a:prstGeom prst="round2SameRect">
              <a:avLst>
                <a:gd name="adj1" fmla="val 50000"/>
                <a:gd name="adj2" fmla="val 50000"/>
              </a:avLst>
            </a:pr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407" name="Google Shape;4407;p31"/>
          <p:cNvGrpSpPr/>
          <p:nvPr/>
        </p:nvGrpSpPr>
        <p:grpSpPr>
          <a:xfrm>
            <a:off x="2596997" y="5554765"/>
            <a:ext cx="896394" cy="74507"/>
            <a:chOff x="3980086" y="2804397"/>
            <a:chExt cx="1227600" cy="66900"/>
          </a:xfrm>
        </p:grpSpPr>
        <p:sp>
          <p:nvSpPr>
            <p:cNvPr id="4408" name="Google Shape;4408;p31"/>
            <p:cNvSpPr/>
            <p:nvPr/>
          </p:nvSpPr>
          <p:spPr>
            <a:xfrm rot="5400000" flipH="1">
              <a:off x="4560736" y="2223904"/>
              <a:ext cx="66300" cy="1227600"/>
            </a:xfrm>
            <a:prstGeom prst="round2SameRect">
              <a:avLst>
                <a:gd name="adj1" fmla="val 50000"/>
                <a:gd name="adj2" fmla="val 50000"/>
              </a:avLst>
            </a:prstGeom>
            <a:solidFill>
              <a:srgbClr val="F4F6F8"/>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4409" name="Google Shape;4409;p31"/>
            <p:cNvSpPr/>
            <p:nvPr/>
          </p:nvSpPr>
          <p:spPr>
            <a:xfrm rot="5400000" flipH="1">
              <a:off x="4086125" y="2698647"/>
              <a:ext cx="66900" cy="278400"/>
            </a:xfrm>
            <a:prstGeom prst="round2SameRect">
              <a:avLst>
                <a:gd name="adj1" fmla="val 50000"/>
                <a:gd name="adj2" fmla="val 50000"/>
              </a:avLst>
            </a:pr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410" name="Google Shape;4410;p31"/>
          <p:cNvGrpSpPr/>
          <p:nvPr/>
        </p:nvGrpSpPr>
        <p:grpSpPr>
          <a:xfrm>
            <a:off x="3939535" y="6099123"/>
            <a:ext cx="2372461" cy="1006558"/>
            <a:chOff x="3358415" y="3361302"/>
            <a:chExt cx="2363244" cy="1024695"/>
          </a:xfrm>
        </p:grpSpPr>
        <p:grpSp>
          <p:nvGrpSpPr>
            <p:cNvPr id="4411" name="Google Shape;4411;p31"/>
            <p:cNvGrpSpPr/>
            <p:nvPr/>
          </p:nvGrpSpPr>
          <p:grpSpPr>
            <a:xfrm>
              <a:off x="3358415" y="3361302"/>
              <a:ext cx="441300" cy="1024695"/>
              <a:chOff x="3358415" y="3361302"/>
              <a:chExt cx="441300" cy="1024695"/>
            </a:xfrm>
          </p:grpSpPr>
          <p:sp>
            <p:nvSpPr>
              <p:cNvPr id="4412" name="Google Shape;4412;p31"/>
              <p:cNvSpPr/>
              <p:nvPr/>
            </p:nvSpPr>
            <p:spPr>
              <a:xfrm>
                <a:off x="3358415" y="3361302"/>
                <a:ext cx="441300" cy="136500"/>
              </a:xfrm>
              <a:prstGeom prst="flowChartAlternateProcess">
                <a:avLst/>
              </a:pr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13" name="Google Shape;4413;p31"/>
              <p:cNvSpPr/>
              <p:nvPr/>
            </p:nvSpPr>
            <p:spPr>
              <a:xfrm>
                <a:off x="3358415" y="3538947"/>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14" name="Google Shape;4414;p31"/>
              <p:cNvSpPr/>
              <p:nvPr/>
            </p:nvSpPr>
            <p:spPr>
              <a:xfrm>
                <a:off x="3358415" y="3716591"/>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15" name="Google Shape;4415;p31"/>
              <p:cNvSpPr/>
              <p:nvPr/>
            </p:nvSpPr>
            <p:spPr>
              <a:xfrm>
                <a:off x="3358415" y="3894236"/>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16" name="Google Shape;4416;p31"/>
              <p:cNvSpPr/>
              <p:nvPr/>
            </p:nvSpPr>
            <p:spPr>
              <a:xfrm>
                <a:off x="3358415" y="4071866"/>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4417" name="Google Shape;4417;p31"/>
              <p:cNvSpPr/>
              <p:nvPr/>
            </p:nvSpPr>
            <p:spPr>
              <a:xfrm>
                <a:off x="3358415" y="4249497"/>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grpSp>
          <p:nvGrpSpPr>
            <p:cNvPr id="4418" name="Google Shape;4418;p31"/>
            <p:cNvGrpSpPr/>
            <p:nvPr/>
          </p:nvGrpSpPr>
          <p:grpSpPr>
            <a:xfrm>
              <a:off x="3838901" y="3361302"/>
              <a:ext cx="441300" cy="1024695"/>
              <a:chOff x="3838901" y="3361302"/>
              <a:chExt cx="441300" cy="1024695"/>
            </a:xfrm>
          </p:grpSpPr>
          <p:sp>
            <p:nvSpPr>
              <p:cNvPr id="4419" name="Google Shape;4419;p31"/>
              <p:cNvSpPr/>
              <p:nvPr/>
            </p:nvSpPr>
            <p:spPr>
              <a:xfrm>
                <a:off x="3838901" y="3361302"/>
                <a:ext cx="441300" cy="136500"/>
              </a:xfrm>
              <a:prstGeom prst="flowChartAlternateProcess">
                <a:avLst/>
              </a:pr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20" name="Google Shape;4420;p31"/>
              <p:cNvSpPr/>
              <p:nvPr/>
            </p:nvSpPr>
            <p:spPr>
              <a:xfrm>
                <a:off x="3838901" y="3538947"/>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21" name="Google Shape;4421;p31"/>
              <p:cNvSpPr/>
              <p:nvPr/>
            </p:nvSpPr>
            <p:spPr>
              <a:xfrm>
                <a:off x="3838901" y="3716591"/>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22" name="Google Shape;4422;p31"/>
              <p:cNvSpPr/>
              <p:nvPr/>
            </p:nvSpPr>
            <p:spPr>
              <a:xfrm>
                <a:off x="3838901" y="3894236"/>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23" name="Google Shape;4423;p31"/>
              <p:cNvSpPr/>
              <p:nvPr/>
            </p:nvSpPr>
            <p:spPr>
              <a:xfrm>
                <a:off x="3838901" y="4071866"/>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24" name="Google Shape;4424;p31"/>
              <p:cNvSpPr/>
              <p:nvPr/>
            </p:nvSpPr>
            <p:spPr>
              <a:xfrm>
                <a:off x="3838901" y="4249497"/>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425" name="Google Shape;4425;p31"/>
            <p:cNvGrpSpPr/>
            <p:nvPr/>
          </p:nvGrpSpPr>
          <p:grpSpPr>
            <a:xfrm>
              <a:off x="4319387" y="3361302"/>
              <a:ext cx="441300" cy="1024695"/>
              <a:chOff x="4319387" y="3361302"/>
              <a:chExt cx="441300" cy="1024695"/>
            </a:xfrm>
          </p:grpSpPr>
          <p:sp>
            <p:nvSpPr>
              <p:cNvPr id="4426" name="Google Shape;4426;p31"/>
              <p:cNvSpPr/>
              <p:nvPr/>
            </p:nvSpPr>
            <p:spPr>
              <a:xfrm>
                <a:off x="4319387" y="3361302"/>
                <a:ext cx="441300" cy="136500"/>
              </a:xfrm>
              <a:prstGeom prst="flowChartAlternateProcess">
                <a:avLst/>
              </a:pr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27" name="Google Shape;4427;p31"/>
              <p:cNvSpPr/>
              <p:nvPr/>
            </p:nvSpPr>
            <p:spPr>
              <a:xfrm>
                <a:off x="4319387" y="3538947"/>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28" name="Google Shape;4428;p31"/>
              <p:cNvSpPr/>
              <p:nvPr/>
            </p:nvSpPr>
            <p:spPr>
              <a:xfrm>
                <a:off x="4319387" y="3716591"/>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29" name="Google Shape;4429;p31"/>
              <p:cNvSpPr/>
              <p:nvPr/>
            </p:nvSpPr>
            <p:spPr>
              <a:xfrm>
                <a:off x="4319387" y="3894236"/>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30" name="Google Shape;4430;p31"/>
              <p:cNvSpPr/>
              <p:nvPr/>
            </p:nvSpPr>
            <p:spPr>
              <a:xfrm>
                <a:off x="4319387" y="4071866"/>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31" name="Google Shape;4431;p31"/>
              <p:cNvSpPr/>
              <p:nvPr/>
            </p:nvSpPr>
            <p:spPr>
              <a:xfrm>
                <a:off x="4319387" y="4249497"/>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432" name="Google Shape;4432;p31"/>
            <p:cNvGrpSpPr/>
            <p:nvPr/>
          </p:nvGrpSpPr>
          <p:grpSpPr>
            <a:xfrm>
              <a:off x="4799873" y="3361302"/>
              <a:ext cx="441300" cy="1024695"/>
              <a:chOff x="4799873" y="3361302"/>
              <a:chExt cx="441300" cy="1024695"/>
            </a:xfrm>
          </p:grpSpPr>
          <p:sp>
            <p:nvSpPr>
              <p:cNvPr id="4433" name="Google Shape;4433;p31"/>
              <p:cNvSpPr/>
              <p:nvPr/>
            </p:nvSpPr>
            <p:spPr>
              <a:xfrm>
                <a:off x="4799873" y="3361302"/>
                <a:ext cx="441300" cy="136500"/>
              </a:xfrm>
              <a:prstGeom prst="flowChartAlternateProcess">
                <a:avLst/>
              </a:pr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34" name="Google Shape;4434;p31"/>
              <p:cNvSpPr/>
              <p:nvPr/>
            </p:nvSpPr>
            <p:spPr>
              <a:xfrm>
                <a:off x="4799873" y="3538947"/>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35" name="Google Shape;4435;p31"/>
              <p:cNvSpPr/>
              <p:nvPr/>
            </p:nvSpPr>
            <p:spPr>
              <a:xfrm>
                <a:off x="4799873" y="3716591"/>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36" name="Google Shape;4436;p31"/>
              <p:cNvSpPr/>
              <p:nvPr/>
            </p:nvSpPr>
            <p:spPr>
              <a:xfrm>
                <a:off x="4799873" y="3894236"/>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37" name="Google Shape;4437;p31"/>
              <p:cNvSpPr/>
              <p:nvPr/>
            </p:nvSpPr>
            <p:spPr>
              <a:xfrm>
                <a:off x="4799873" y="4071866"/>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38" name="Google Shape;4438;p31"/>
              <p:cNvSpPr/>
              <p:nvPr/>
            </p:nvSpPr>
            <p:spPr>
              <a:xfrm>
                <a:off x="4799873" y="4249497"/>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439" name="Google Shape;4439;p31"/>
            <p:cNvGrpSpPr/>
            <p:nvPr/>
          </p:nvGrpSpPr>
          <p:grpSpPr>
            <a:xfrm>
              <a:off x="5280360" y="3361302"/>
              <a:ext cx="441300" cy="1024695"/>
              <a:chOff x="5280360" y="3361302"/>
              <a:chExt cx="441300" cy="1024695"/>
            </a:xfrm>
          </p:grpSpPr>
          <p:sp>
            <p:nvSpPr>
              <p:cNvPr id="4440" name="Google Shape;4440;p31"/>
              <p:cNvSpPr/>
              <p:nvPr/>
            </p:nvSpPr>
            <p:spPr>
              <a:xfrm>
                <a:off x="5280360" y="3361302"/>
                <a:ext cx="441300" cy="136500"/>
              </a:xfrm>
              <a:prstGeom prst="flowChartAlternateProcess">
                <a:avLst/>
              </a:pr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41" name="Google Shape;4441;p31"/>
              <p:cNvSpPr/>
              <p:nvPr/>
            </p:nvSpPr>
            <p:spPr>
              <a:xfrm>
                <a:off x="5280360" y="3538947"/>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42" name="Google Shape;4442;p31"/>
              <p:cNvSpPr/>
              <p:nvPr/>
            </p:nvSpPr>
            <p:spPr>
              <a:xfrm>
                <a:off x="5280360" y="3716591"/>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43" name="Google Shape;4443;p31"/>
              <p:cNvSpPr/>
              <p:nvPr/>
            </p:nvSpPr>
            <p:spPr>
              <a:xfrm>
                <a:off x="5280360" y="3894236"/>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44" name="Google Shape;4444;p31"/>
              <p:cNvSpPr/>
              <p:nvPr/>
            </p:nvSpPr>
            <p:spPr>
              <a:xfrm>
                <a:off x="5280360" y="4071866"/>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45" name="Google Shape;4445;p31"/>
              <p:cNvSpPr/>
              <p:nvPr/>
            </p:nvSpPr>
            <p:spPr>
              <a:xfrm>
                <a:off x="5280360" y="4249497"/>
                <a:ext cx="441300" cy="136500"/>
              </a:xfrm>
              <a:prstGeom prst="flowChartAlternateProcess">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aphicFrame>
        <p:nvGraphicFramePr>
          <p:cNvPr id="4446" name="Google Shape;4446;p31"/>
          <p:cNvGraphicFramePr/>
          <p:nvPr/>
        </p:nvGraphicFramePr>
        <p:xfrm>
          <a:off x="3919297" y="3638189"/>
          <a:ext cx="2413000" cy="881925"/>
        </p:xfrm>
        <a:graphic>
          <a:graphicData uri="http://schemas.openxmlformats.org/drawingml/2006/table">
            <a:tbl>
              <a:tblPr>
                <a:noFill/>
                <a:tableStyleId>{895B8BBD-2AFC-4A3B-B234-638E9E548C7F}</a:tableStyleId>
              </a:tblPr>
              <a:tblGrid>
                <a:gridCol w="603250">
                  <a:extLst>
                    <a:ext uri="{9D8B030D-6E8A-4147-A177-3AD203B41FA5}">
                      <a16:colId xmlns:a16="http://schemas.microsoft.com/office/drawing/2014/main" val="20000"/>
                    </a:ext>
                  </a:extLst>
                </a:gridCol>
                <a:gridCol w="603250">
                  <a:extLst>
                    <a:ext uri="{9D8B030D-6E8A-4147-A177-3AD203B41FA5}">
                      <a16:colId xmlns:a16="http://schemas.microsoft.com/office/drawing/2014/main" val="20001"/>
                    </a:ext>
                  </a:extLst>
                </a:gridCol>
                <a:gridCol w="603250">
                  <a:extLst>
                    <a:ext uri="{9D8B030D-6E8A-4147-A177-3AD203B41FA5}">
                      <a16:colId xmlns:a16="http://schemas.microsoft.com/office/drawing/2014/main" val="20002"/>
                    </a:ext>
                  </a:extLst>
                </a:gridCol>
                <a:gridCol w="603250">
                  <a:extLst>
                    <a:ext uri="{9D8B030D-6E8A-4147-A177-3AD203B41FA5}">
                      <a16:colId xmlns:a16="http://schemas.microsoft.com/office/drawing/2014/main" val="20003"/>
                    </a:ext>
                  </a:extLst>
                </a:gridCol>
              </a:tblGrid>
              <a:tr h="293975">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extLst>
                  <a:ext uri="{0D108BD9-81ED-4DB2-BD59-A6C34878D82A}">
                    <a16:rowId xmlns:a16="http://schemas.microsoft.com/office/drawing/2014/main" val="10000"/>
                  </a:ext>
                </a:extLst>
              </a:tr>
              <a:tr h="293975">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293975">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7994A9"/>
                    </a:solidFill>
                  </a:tcPr>
                </a:tc>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775" marR="91775" marT="91475" marB="9147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extLst>
                  <a:ext uri="{0D108BD9-81ED-4DB2-BD59-A6C34878D82A}">
                    <a16:rowId xmlns:a16="http://schemas.microsoft.com/office/drawing/2014/main" val="10002"/>
                  </a:ext>
                </a:extLst>
              </a:tr>
            </a:tbl>
          </a:graphicData>
        </a:graphic>
      </p:graphicFrame>
      <p:grpSp>
        <p:nvGrpSpPr>
          <p:cNvPr id="4447" name="Google Shape;4447;p31"/>
          <p:cNvGrpSpPr/>
          <p:nvPr/>
        </p:nvGrpSpPr>
        <p:grpSpPr>
          <a:xfrm>
            <a:off x="1265737" y="6110704"/>
            <a:ext cx="2412988" cy="1006504"/>
            <a:chOff x="726450" y="3372825"/>
            <a:chExt cx="2403614" cy="1005900"/>
          </a:xfrm>
        </p:grpSpPr>
        <p:grpSp>
          <p:nvGrpSpPr>
            <p:cNvPr id="4448" name="Google Shape;4448;p31"/>
            <p:cNvGrpSpPr/>
            <p:nvPr/>
          </p:nvGrpSpPr>
          <p:grpSpPr>
            <a:xfrm>
              <a:off x="726450" y="3696000"/>
              <a:ext cx="2403614" cy="500898"/>
              <a:chOff x="726450" y="3696000"/>
              <a:chExt cx="2403614" cy="500898"/>
            </a:xfrm>
          </p:grpSpPr>
          <p:sp>
            <p:nvSpPr>
              <p:cNvPr id="4449" name="Google Shape;4449;p31"/>
              <p:cNvSpPr/>
              <p:nvPr/>
            </p:nvSpPr>
            <p:spPr>
              <a:xfrm>
                <a:off x="726450" y="3696000"/>
                <a:ext cx="2403600" cy="167100"/>
              </a:xfrm>
              <a:prstGeom prst="rect">
                <a:avLst/>
              </a:pr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200"/>
              </a:p>
            </p:txBody>
          </p:sp>
          <p:sp>
            <p:nvSpPr>
              <p:cNvPr id="4450" name="Google Shape;4450;p31"/>
              <p:cNvSpPr/>
              <p:nvPr/>
            </p:nvSpPr>
            <p:spPr>
              <a:xfrm>
                <a:off x="726464" y="4029798"/>
                <a:ext cx="2403600" cy="167100"/>
              </a:xfrm>
              <a:prstGeom prst="rect">
                <a:avLst/>
              </a:pr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200"/>
              </a:p>
            </p:txBody>
          </p:sp>
        </p:grpSp>
        <p:grpSp>
          <p:nvGrpSpPr>
            <p:cNvPr id="4451" name="Google Shape;4451;p31"/>
            <p:cNvGrpSpPr/>
            <p:nvPr/>
          </p:nvGrpSpPr>
          <p:grpSpPr>
            <a:xfrm>
              <a:off x="1348050" y="3372825"/>
              <a:ext cx="1720425" cy="1005900"/>
              <a:chOff x="1348050" y="3372825"/>
              <a:chExt cx="1720425" cy="1005900"/>
            </a:xfrm>
          </p:grpSpPr>
          <p:sp>
            <p:nvSpPr>
              <p:cNvPr id="4452" name="Google Shape;4452;p31"/>
              <p:cNvSpPr/>
              <p:nvPr/>
            </p:nvSpPr>
            <p:spPr>
              <a:xfrm>
                <a:off x="1348050"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sz="200"/>
              </a:p>
            </p:txBody>
          </p:sp>
          <p:sp>
            <p:nvSpPr>
              <p:cNvPr id="4453" name="Google Shape;4453;p31"/>
              <p:cNvSpPr/>
              <p:nvPr/>
            </p:nvSpPr>
            <p:spPr>
              <a:xfrm>
                <a:off x="1701356"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sz="200"/>
              </a:p>
            </p:txBody>
          </p:sp>
          <p:sp>
            <p:nvSpPr>
              <p:cNvPr id="4454" name="Google Shape;4454;p31"/>
              <p:cNvSpPr/>
              <p:nvPr/>
            </p:nvSpPr>
            <p:spPr>
              <a:xfrm>
                <a:off x="2054663"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sz="200"/>
              </a:p>
            </p:txBody>
          </p:sp>
          <p:sp>
            <p:nvSpPr>
              <p:cNvPr id="4455" name="Google Shape;4455;p31"/>
              <p:cNvSpPr/>
              <p:nvPr/>
            </p:nvSpPr>
            <p:spPr>
              <a:xfrm>
                <a:off x="2407969"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sz="200"/>
              </a:p>
            </p:txBody>
          </p:sp>
          <p:sp>
            <p:nvSpPr>
              <p:cNvPr id="4456" name="Google Shape;4456;p31"/>
              <p:cNvSpPr/>
              <p:nvPr/>
            </p:nvSpPr>
            <p:spPr>
              <a:xfrm>
                <a:off x="2761275"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sz="200"/>
              </a:p>
            </p:txBody>
          </p:sp>
        </p:grpSp>
        <p:grpSp>
          <p:nvGrpSpPr>
            <p:cNvPr id="4457" name="Google Shape;4457;p31"/>
            <p:cNvGrpSpPr/>
            <p:nvPr/>
          </p:nvGrpSpPr>
          <p:grpSpPr>
            <a:xfrm>
              <a:off x="1455707" y="3731058"/>
              <a:ext cx="1491150" cy="417657"/>
              <a:chOff x="1455707" y="3731058"/>
              <a:chExt cx="1491150" cy="417657"/>
            </a:xfrm>
          </p:grpSpPr>
          <p:grpSp>
            <p:nvGrpSpPr>
              <p:cNvPr id="4458" name="Google Shape;4458;p31"/>
              <p:cNvGrpSpPr/>
              <p:nvPr/>
            </p:nvGrpSpPr>
            <p:grpSpPr>
              <a:xfrm>
                <a:off x="1472938" y="3745828"/>
                <a:ext cx="72126" cy="53788"/>
                <a:chOff x="1472938" y="3745828"/>
                <a:chExt cx="72126" cy="53788"/>
              </a:xfrm>
            </p:grpSpPr>
            <p:sp>
              <p:nvSpPr>
                <p:cNvPr id="4459" name="Google Shape;4459;p31"/>
                <p:cNvSpPr/>
                <p:nvPr/>
              </p:nvSpPr>
              <p:spPr>
                <a:xfrm>
                  <a:off x="1472938" y="37638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60" name="Google Shape;4460;p31"/>
                <p:cNvSpPr/>
                <p:nvPr/>
              </p:nvSpPr>
              <p:spPr>
                <a:xfrm>
                  <a:off x="1490853" y="37458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461" name="Google Shape;4461;p31"/>
              <p:cNvGrpSpPr/>
              <p:nvPr/>
            </p:nvGrpSpPr>
            <p:grpSpPr>
              <a:xfrm>
                <a:off x="1819181" y="4089633"/>
                <a:ext cx="72126" cy="53788"/>
                <a:chOff x="1819181" y="4089633"/>
                <a:chExt cx="72126" cy="53788"/>
              </a:xfrm>
            </p:grpSpPr>
            <p:sp>
              <p:nvSpPr>
                <p:cNvPr id="4462" name="Google Shape;4462;p31"/>
                <p:cNvSpPr/>
                <p:nvPr/>
              </p:nvSpPr>
              <p:spPr>
                <a:xfrm>
                  <a:off x="1819181"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63" name="Google Shape;4463;p31"/>
                <p:cNvSpPr/>
                <p:nvPr/>
              </p:nvSpPr>
              <p:spPr>
                <a:xfrm>
                  <a:off x="1837096"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464" name="Google Shape;4464;p31"/>
              <p:cNvGrpSpPr/>
              <p:nvPr/>
            </p:nvGrpSpPr>
            <p:grpSpPr>
              <a:xfrm>
                <a:off x="1455707" y="4084171"/>
                <a:ext cx="64321" cy="64544"/>
                <a:chOff x="1455707" y="4084171"/>
                <a:chExt cx="64321" cy="64544"/>
              </a:xfrm>
            </p:grpSpPr>
            <p:sp>
              <p:nvSpPr>
                <p:cNvPr id="4465" name="Google Shape;4465;p31"/>
                <p:cNvSpPr/>
                <p:nvPr/>
              </p:nvSpPr>
              <p:spPr>
                <a:xfrm>
                  <a:off x="1478676" y="408440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66" name="Google Shape;4466;p31"/>
                <p:cNvSpPr/>
                <p:nvPr/>
              </p:nvSpPr>
              <p:spPr>
                <a:xfrm>
                  <a:off x="1455707" y="408417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467" name="Google Shape;4467;p31"/>
              <p:cNvGrpSpPr/>
              <p:nvPr/>
            </p:nvGrpSpPr>
            <p:grpSpPr>
              <a:xfrm>
                <a:off x="1818610" y="3731058"/>
                <a:ext cx="64321" cy="64544"/>
                <a:chOff x="1818610" y="3731058"/>
                <a:chExt cx="64321" cy="64544"/>
              </a:xfrm>
            </p:grpSpPr>
            <p:sp>
              <p:nvSpPr>
                <p:cNvPr id="4468" name="Google Shape;4468;p31"/>
                <p:cNvSpPr/>
                <p:nvPr/>
              </p:nvSpPr>
              <p:spPr>
                <a:xfrm>
                  <a:off x="1841579"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69" name="Google Shape;4469;p31"/>
                <p:cNvSpPr/>
                <p:nvPr/>
              </p:nvSpPr>
              <p:spPr>
                <a:xfrm>
                  <a:off x="1818610"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470" name="Google Shape;4470;p31"/>
              <p:cNvGrpSpPr/>
              <p:nvPr/>
            </p:nvGrpSpPr>
            <p:grpSpPr>
              <a:xfrm>
                <a:off x="2172491" y="4089633"/>
                <a:ext cx="72126" cy="53788"/>
                <a:chOff x="2172491" y="4089633"/>
                <a:chExt cx="72126" cy="53788"/>
              </a:xfrm>
            </p:grpSpPr>
            <p:sp>
              <p:nvSpPr>
                <p:cNvPr id="4471" name="Google Shape;4471;p31"/>
                <p:cNvSpPr/>
                <p:nvPr/>
              </p:nvSpPr>
              <p:spPr>
                <a:xfrm>
                  <a:off x="2172491"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72" name="Google Shape;4472;p31"/>
                <p:cNvSpPr/>
                <p:nvPr/>
              </p:nvSpPr>
              <p:spPr>
                <a:xfrm>
                  <a:off x="2190406"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473" name="Google Shape;4473;p31"/>
              <p:cNvGrpSpPr/>
              <p:nvPr/>
            </p:nvGrpSpPr>
            <p:grpSpPr>
              <a:xfrm>
                <a:off x="2171920" y="3731058"/>
                <a:ext cx="64321" cy="64544"/>
                <a:chOff x="2171920" y="3731058"/>
                <a:chExt cx="64321" cy="64544"/>
              </a:xfrm>
            </p:grpSpPr>
            <p:sp>
              <p:nvSpPr>
                <p:cNvPr id="4474" name="Google Shape;4474;p31"/>
                <p:cNvSpPr/>
                <p:nvPr/>
              </p:nvSpPr>
              <p:spPr>
                <a:xfrm>
                  <a:off x="2194889"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75" name="Google Shape;4475;p31"/>
                <p:cNvSpPr/>
                <p:nvPr/>
              </p:nvSpPr>
              <p:spPr>
                <a:xfrm>
                  <a:off x="2171920"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476" name="Google Shape;4476;p31"/>
              <p:cNvGrpSpPr/>
              <p:nvPr/>
            </p:nvGrpSpPr>
            <p:grpSpPr>
              <a:xfrm>
                <a:off x="2874730" y="3745828"/>
                <a:ext cx="72126" cy="53788"/>
                <a:chOff x="2874730" y="3745828"/>
                <a:chExt cx="72126" cy="53788"/>
              </a:xfrm>
            </p:grpSpPr>
            <p:sp>
              <p:nvSpPr>
                <p:cNvPr id="4477" name="Google Shape;4477;p31"/>
                <p:cNvSpPr/>
                <p:nvPr/>
              </p:nvSpPr>
              <p:spPr>
                <a:xfrm>
                  <a:off x="2874730" y="37638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78" name="Google Shape;4478;p31"/>
                <p:cNvSpPr/>
                <p:nvPr/>
              </p:nvSpPr>
              <p:spPr>
                <a:xfrm>
                  <a:off x="2892645" y="37458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479" name="Google Shape;4479;p31"/>
              <p:cNvGrpSpPr/>
              <p:nvPr/>
            </p:nvGrpSpPr>
            <p:grpSpPr>
              <a:xfrm>
                <a:off x="2878589" y="4081481"/>
                <a:ext cx="64321" cy="64544"/>
                <a:chOff x="2878589" y="4081481"/>
                <a:chExt cx="64321" cy="64544"/>
              </a:xfrm>
            </p:grpSpPr>
            <p:sp>
              <p:nvSpPr>
                <p:cNvPr id="4480" name="Google Shape;4480;p31"/>
                <p:cNvSpPr/>
                <p:nvPr/>
              </p:nvSpPr>
              <p:spPr>
                <a:xfrm>
                  <a:off x="2901559" y="408171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81" name="Google Shape;4481;p31"/>
                <p:cNvSpPr/>
                <p:nvPr/>
              </p:nvSpPr>
              <p:spPr>
                <a:xfrm>
                  <a:off x="2878589" y="408148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482" name="Google Shape;4482;p31"/>
              <p:cNvGrpSpPr/>
              <p:nvPr/>
            </p:nvGrpSpPr>
            <p:grpSpPr>
              <a:xfrm>
                <a:off x="2525796" y="4089633"/>
                <a:ext cx="72126" cy="53788"/>
                <a:chOff x="2525796" y="4089633"/>
                <a:chExt cx="72126" cy="53788"/>
              </a:xfrm>
            </p:grpSpPr>
            <p:sp>
              <p:nvSpPr>
                <p:cNvPr id="4483" name="Google Shape;4483;p31"/>
                <p:cNvSpPr/>
                <p:nvPr/>
              </p:nvSpPr>
              <p:spPr>
                <a:xfrm>
                  <a:off x="2525796"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84" name="Google Shape;4484;p31"/>
                <p:cNvSpPr/>
                <p:nvPr/>
              </p:nvSpPr>
              <p:spPr>
                <a:xfrm>
                  <a:off x="2543711"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485" name="Google Shape;4485;p31"/>
              <p:cNvGrpSpPr/>
              <p:nvPr/>
            </p:nvGrpSpPr>
            <p:grpSpPr>
              <a:xfrm>
                <a:off x="2525225" y="3731058"/>
                <a:ext cx="64321" cy="64544"/>
                <a:chOff x="2525225" y="3731058"/>
                <a:chExt cx="64321" cy="64544"/>
              </a:xfrm>
            </p:grpSpPr>
            <p:sp>
              <p:nvSpPr>
                <p:cNvPr id="4486" name="Google Shape;4486;p31"/>
                <p:cNvSpPr/>
                <p:nvPr/>
              </p:nvSpPr>
              <p:spPr>
                <a:xfrm>
                  <a:off x="2548194"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487" name="Google Shape;4487;p31"/>
                <p:cNvSpPr/>
                <p:nvPr/>
              </p:nvSpPr>
              <p:spPr>
                <a:xfrm>
                  <a:off x="2525225"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91"/>
        <p:cNvGrpSpPr/>
        <p:nvPr/>
      </p:nvGrpSpPr>
      <p:grpSpPr>
        <a:xfrm>
          <a:off x="0" y="0"/>
          <a:ext cx="0" cy="0"/>
          <a:chOff x="0" y="0"/>
          <a:chExt cx="0" cy="0"/>
        </a:xfrm>
      </p:grpSpPr>
      <p:grpSp>
        <p:nvGrpSpPr>
          <p:cNvPr id="4492" name="Google Shape;4492;p32"/>
          <p:cNvGrpSpPr/>
          <p:nvPr/>
        </p:nvGrpSpPr>
        <p:grpSpPr>
          <a:xfrm>
            <a:off x="5039832" y="7774136"/>
            <a:ext cx="1333710" cy="790215"/>
            <a:chOff x="5145061" y="2881789"/>
            <a:chExt cx="1107641" cy="658458"/>
          </a:xfrm>
        </p:grpSpPr>
        <p:grpSp>
          <p:nvGrpSpPr>
            <p:cNvPr id="4493" name="Google Shape;4493;p32"/>
            <p:cNvGrpSpPr/>
            <p:nvPr/>
          </p:nvGrpSpPr>
          <p:grpSpPr>
            <a:xfrm>
              <a:off x="5722989" y="3244587"/>
              <a:ext cx="529713" cy="295659"/>
              <a:chOff x="5722989" y="3244587"/>
              <a:chExt cx="529713" cy="295659"/>
            </a:xfrm>
          </p:grpSpPr>
          <p:sp>
            <p:nvSpPr>
              <p:cNvPr id="4494" name="Google Shape;4494;p32"/>
              <p:cNvSpPr/>
              <p:nvPr/>
            </p:nvSpPr>
            <p:spPr>
              <a:xfrm>
                <a:off x="5722989" y="3244587"/>
                <a:ext cx="341346" cy="295659"/>
              </a:xfrm>
              <a:custGeom>
                <a:avLst/>
                <a:gdLst/>
                <a:ahLst/>
                <a:cxnLst/>
                <a:rect l="l" t="t" r="r" b="b"/>
                <a:pathLst>
                  <a:path w="2576195" h="2231390" extrusionOk="0">
                    <a:moveTo>
                      <a:pt x="1288021" y="0"/>
                    </a:moveTo>
                    <a:lnTo>
                      <a:pt x="0" y="2230932"/>
                    </a:lnTo>
                    <a:lnTo>
                      <a:pt x="2576042" y="2230932"/>
                    </a:lnTo>
                    <a:lnTo>
                      <a:pt x="1288021" y="0"/>
                    </a:lnTo>
                    <a:close/>
                  </a:path>
                </a:pathLst>
              </a:custGeom>
              <a:solidFill>
                <a:srgbClr val="869FB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4495" name="Google Shape;4495;p32"/>
              <p:cNvSpPr/>
              <p:nvPr/>
            </p:nvSpPr>
            <p:spPr>
              <a:xfrm>
                <a:off x="6035543" y="3298113"/>
                <a:ext cx="217159" cy="22492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869F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4496" name="Google Shape;4496;p32"/>
            <p:cNvGrpSpPr/>
            <p:nvPr/>
          </p:nvGrpSpPr>
          <p:grpSpPr>
            <a:xfrm>
              <a:off x="5145061" y="3244587"/>
              <a:ext cx="536807" cy="295659"/>
              <a:chOff x="5145061" y="3244587"/>
              <a:chExt cx="536807" cy="295659"/>
            </a:xfrm>
          </p:grpSpPr>
          <p:sp>
            <p:nvSpPr>
              <p:cNvPr id="4497" name="Google Shape;4497;p32"/>
              <p:cNvSpPr/>
              <p:nvPr/>
            </p:nvSpPr>
            <p:spPr>
              <a:xfrm>
                <a:off x="5340522" y="3244587"/>
                <a:ext cx="341346" cy="295659"/>
              </a:xfrm>
              <a:custGeom>
                <a:avLst/>
                <a:gdLst/>
                <a:ahLst/>
                <a:cxnLst/>
                <a:rect l="l" t="t" r="r" b="b"/>
                <a:pathLst>
                  <a:path w="2576195" h="2231390" extrusionOk="0">
                    <a:moveTo>
                      <a:pt x="1288034" y="0"/>
                    </a:moveTo>
                    <a:lnTo>
                      <a:pt x="0" y="2230920"/>
                    </a:lnTo>
                    <a:lnTo>
                      <a:pt x="2576055" y="2230920"/>
                    </a:lnTo>
                    <a:lnTo>
                      <a:pt x="1288034" y="0"/>
                    </a:lnTo>
                    <a:close/>
                  </a:path>
                </a:pathLst>
              </a:custGeom>
              <a:solidFill>
                <a:srgbClr val="5F7D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4498" name="Google Shape;4498;p32"/>
              <p:cNvSpPr/>
              <p:nvPr/>
            </p:nvSpPr>
            <p:spPr>
              <a:xfrm flipH="1">
                <a:off x="5145061" y="3298599"/>
                <a:ext cx="217159" cy="22492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5F7D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4499" name="Google Shape;4499;p32"/>
            <p:cNvGrpSpPr/>
            <p:nvPr/>
          </p:nvGrpSpPr>
          <p:grpSpPr>
            <a:xfrm>
              <a:off x="5341327" y="2898245"/>
              <a:ext cx="532309" cy="614891"/>
              <a:chOff x="5341327" y="2898245"/>
              <a:chExt cx="532309" cy="614891"/>
            </a:xfrm>
          </p:grpSpPr>
          <p:sp>
            <p:nvSpPr>
              <p:cNvPr id="4500" name="Google Shape;4500;p32"/>
              <p:cNvSpPr/>
              <p:nvPr/>
            </p:nvSpPr>
            <p:spPr>
              <a:xfrm>
                <a:off x="5532290" y="3217476"/>
                <a:ext cx="341346" cy="295659"/>
              </a:xfrm>
              <a:custGeom>
                <a:avLst/>
                <a:gdLst/>
                <a:ahLst/>
                <a:cxnLst/>
                <a:rect l="l" t="t" r="r" b="b"/>
                <a:pathLst>
                  <a:path w="2576195" h="2231390" extrusionOk="0">
                    <a:moveTo>
                      <a:pt x="2576042" y="0"/>
                    </a:moveTo>
                    <a:lnTo>
                      <a:pt x="0" y="0"/>
                    </a:lnTo>
                    <a:lnTo>
                      <a:pt x="1288021" y="2230920"/>
                    </a:lnTo>
                    <a:lnTo>
                      <a:pt x="2576042" y="0"/>
                    </a:lnTo>
                    <a:close/>
                  </a:path>
                </a:pathLst>
              </a:custGeom>
              <a:solidFill>
                <a:srgbClr val="E3E9E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4501" name="Google Shape;4501;p32"/>
              <p:cNvSpPr/>
              <p:nvPr/>
            </p:nvSpPr>
            <p:spPr>
              <a:xfrm flipH="1">
                <a:off x="5341327" y="2898245"/>
                <a:ext cx="217159" cy="33450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E3E9E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4502" name="Google Shape;4502;p32"/>
            <p:cNvGrpSpPr/>
            <p:nvPr/>
          </p:nvGrpSpPr>
          <p:grpSpPr>
            <a:xfrm>
              <a:off x="5532290" y="2881789"/>
              <a:ext cx="620516" cy="305456"/>
              <a:chOff x="5532290" y="2881789"/>
              <a:chExt cx="620516" cy="305456"/>
            </a:xfrm>
          </p:grpSpPr>
          <p:sp>
            <p:nvSpPr>
              <p:cNvPr id="4503" name="Google Shape;4503;p32"/>
              <p:cNvSpPr/>
              <p:nvPr/>
            </p:nvSpPr>
            <p:spPr>
              <a:xfrm>
                <a:off x="5532290" y="2891586"/>
                <a:ext cx="341346" cy="295659"/>
              </a:xfrm>
              <a:custGeom>
                <a:avLst/>
                <a:gdLst/>
                <a:ahLst/>
                <a:cxnLst/>
                <a:rect l="l" t="t" r="r" b="b"/>
                <a:pathLst>
                  <a:path w="2576195" h="2231390" extrusionOk="0">
                    <a:moveTo>
                      <a:pt x="1288021" y="0"/>
                    </a:moveTo>
                    <a:lnTo>
                      <a:pt x="0" y="2230920"/>
                    </a:lnTo>
                    <a:lnTo>
                      <a:pt x="2576042" y="2230920"/>
                    </a:lnTo>
                    <a:lnTo>
                      <a:pt x="1288021" y="0"/>
                    </a:lnTo>
                    <a:close/>
                  </a:path>
                </a:pathLst>
              </a:custGeom>
              <a:solidFill>
                <a:srgbClr val="435D7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4504" name="Google Shape;4504;p32"/>
              <p:cNvSpPr/>
              <p:nvPr/>
            </p:nvSpPr>
            <p:spPr>
              <a:xfrm>
                <a:off x="5837311" y="2881789"/>
                <a:ext cx="315495" cy="288369"/>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435D7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grpSp>
        <p:nvGrpSpPr>
          <p:cNvPr id="4505" name="Google Shape;4505;p32"/>
          <p:cNvGrpSpPr/>
          <p:nvPr/>
        </p:nvGrpSpPr>
        <p:grpSpPr>
          <a:xfrm>
            <a:off x="1313791" y="3268526"/>
            <a:ext cx="886644" cy="852209"/>
            <a:chOff x="4249973" y="1201875"/>
            <a:chExt cx="1958568" cy="1888762"/>
          </a:xfrm>
        </p:grpSpPr>
        <p:sp>
          <p:nvSpPr>
            <p:cNvPr id="4506" name="Google Shape;4506;p32"/>
            <p:cNvSpPr/>
            <p:nvPr/>
          </p:nvSpPr>
          <p:spPr>
            <a:xfrm>
              <a:off x="4468527" y="1411932"/>
              <a:ext cx="1528500" cy="1452600"/>
            </a:xfrm>
            <a:prstGeom prst="pentagon">
              <a:avLst>
                <a:gd name="hf" fmla="val 105146"/>
                <a:gd name="vf" fmla="val 110557"/>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507" name="Google Shape;4507;p32"/>
            <p:cNvGrpSpPr/>
            <p:nvPr/>
          </p:nvGrpSpPr>
          <p:grpSpPr>
            <a:xfrm>
              <a:off x="5853086" y="1789142"/>
              <a:ext cx="355454" cy="1048099"/>
              <a:chOff x="5576108" y="2016725"/>
              <a:chExt cx="565200" cy="1666560"/>
            </a:xfrm>
          </p:grpSpPr>
          <p:sp>
            <p:nvSpPr>
              <p:cNvPr id="4508" name="Google Shape;4508;p32"/>
              <p:cNvSpPr/>
              <p:nvPr/>
            </p:nvSpPr>
            <p:spPr>
              <a:xfrm>
                <a:off x="5576108" y="2016725"/>
                <a:ext cx="565200" cy="565500"/>
              </a:xfrm>
              <a:prstGeom prst="ellipse">
                <a:avLst/>
              </a:prstGeom>
              <a:solidFill>
                <a:srgbClr val="667E92"/>
              </a:solidFill>
              <a:ln>
                <a:noFill/>
              </a:ln>
            </p:spPr>
            <p:txBody>
              <a:bodyPr spcFirstLastPara="1" wrap="square" lIns="91675" tIns="91675" rIns="91675" bIns="9167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4509" name="Google Shape;4509;p32"/>
              <p:cNvSpPr/>
              <p:nvPr/>
            </p:nvSpPr>
            <p:spPr>
              <a:xfrm rot="6479001">
                <a:off x="5275897" y="3050667"/>
                <a:ext cx="1119386" cy="152834"/>
              </a:xfrm>
              <a:prstGeom prst="rightArrow">
                <a:avLst>
                  <a:gd name="adj1" fmla="val 25514"/>
                  <a:gd name="adj2" fmla="val 64322"/>
                </a:avLst>
              </a:pr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510" name="Google Shape;4510;p32"/>
            <p:cNvGrpSpPr/>
            <p:nvPr/>
          </p:nvGrpSpPr>
          <p:grpSpPr>
            <a:xfrm>
              <a:off x="4869455" y="2691676"/>
              <a:ext cx="1013897" cy="398961"/>
              <a:chOff x="4012057" y="3451825"/>
              <a:chExt cx="1612175" cy="634379"/>
            </a:xfrm>
          </p:grpSpPr>
          <p:sp>
            <p:nvSpPr>
              <p:cNvPr id="4511" name="Google Shape;4511;p32"/>
              <p:cNvSpPr/>
              <p:nvPr/>
            </p:nvSpPr>
            <p:spPr>
              <a:xfrm>
                <a:off x="5059033" y="3451825"/>
                <a:ext cx="565200" cy="565500"/>
              </a:xfrm>
              <a:prstGeom prst="ellipse">
                <a:avLst/>
              </a:prstGeom>
              <a:solidFill>
                <a:srgbClr val="667E92"/>
              </a:solidFill>
              <a:ln>
                <a:noFill/>
              </a:ln>
            </p:spPr>
            <p:txBody>
              <a:bodyPr spcFirstLastPara="1" wrap="square" lIns="91675" tIns="91675" rIns="91675" bIns="9167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4512" name="Google Shape;4512;p32"/>
              <p:cNvSpPr/>
              <p:nvPr/>
            </p:nvSpPr>
            <p:spPr>
              <a:xfrm rot="10799079">
                <a:off x="4012507" y="3933353"/>
                <a:ext cx="1119600" cy="152703"/>
              </a:xfrm>
              <a:prstGeom prst="rightArrow">
                <a:avLst>
                  <a:gd name="adj1" fmla="val 25514"/>
                  <a:gd name="adj2" fmla="val 64322"/>
                </a:avLst>
              </a:pr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513" name="Google Shape;4513;p32"/>
            <p:cNvGrpSpPr/>
            <p:nvPr/>
          </p:nvGrpSpPr>
          <p:grpSpPr>
            <a:xfrm>
              <a:off x="4276937" y="2155961"/>
              <a:ext cx="651965" cy="891358"/>
              <a:chOff x="3069908" y="2599997"/>
              <a:chExt cx="1036675" cy="1417328"/>
            </a:xfrm>
          </p:grpSpPr>
          <p:sp>
            <p:nvSpPr>
              <p:cNvPr id="4514" name="Google Shape;4514;p32"/>
              <p:cNvSpPr/>
              <p:nvPr/>
            </p:nvSpPr>
            <p:spPr>
              <a:xfrm>
                <a:off x="3541383" y="3451825"/>
                <a:ext cx="565200" cy="565500"/>
              </a:xfrm>
              <a:prstGeom prst="ellipse">
                <a:avLst/>
              </a:prstGeom>
              <a:solidFill>
                <a:srgbClr val="667E92"/>
              </a:solidFill>
              <a:ln>
                <a:noFill/>
              </a:ln>
            </p:spPr>
            <p:txBody>
              <a:bodyPr spcFirstLastPara="1" wrap="square" lIns="91675" tIns="91675" rIns="91675" bIns="9167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4515" name="Google Shape;4515;p32"/>
              <p:cNvSpPr/>
              <p:nvPr/>
            </p:nvSpPr>
            <p:spPr>
              <a:xfrm rot="-6478717">
                <a:off x="2755922" y="3079191"/>
                <a:ext cx="1119672" cy="153413"/>
              </a:xfrm>
              <a:prstGeom prst="rightArrow">
                <a:avLst>
                  <a:gd name="adj1" fmla="val 25514"/>
                  <a:gd name="adj2" fmla="val 64322"/>
                </a:avLst>
              </a:pr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516" name="Google Shape;4516;p32"/>
            <p:cNvGrpSpPr/>
            <p:nvPr/>
          </p:nvGrpSpPr>
          <p:grpSpPr>
            <a:xfrm>
              <a:off x="5054918" y="1201875"/>
              <a:ext cx="999548" cy="602711"/>
              <a:chOff x="4306958" y="1082925"/>
              <a:chExt cx="1589359" cy="958358"/>
            </a:xfrm>
          </p:grpSpPr>
          <p:sp>
            <p:nvSpPr>
              <p:cNvPr id="4517" name="Google Shape;4517;p32"/>
              <p:cNvSpPr/>
              <p:nvPr/>
            </p:nvSpPr>
            <p:spPr>
              <a:xfrm>
                <a:off x="4306958" y="1082925"/>
                <a:ext cx="565200" cy="565500"/>
              </a:xfrm>
              <a:prstGeom prst="ellipse">
                <a:avLst/>
              </a:prstGeom>
              <a:solidFill>
                <a:srgbClr val="5F7D95"/>
              </a:solidFill>
              <a:ln>
                <a:noFill/>
              </a:ln>
            </p:spPr>
            <p:txBody>
              <a:bodyPr spcFirstLastPara="1" wrap="square" lIns="91675" tIns="91675" rIns="91675" bIns="9167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4518" name="Google Shape;4518;p32"/>
              <p:cNvSpPr/>
              <p:nvPr/>
            </p:nvSpPr>
            <p:spPr>
              <a:xfrm rot="2159678">
                <a:off x="4838902" y="1574444"/>
                <a:ext cx="1119431" cy="152476"/>
              </a:xfrm>
              <a:prstGeom prst="rightArrow">
                <a:avLst>
                  <a:gd name="adj1" fmla="val 25514"/>
                  <a:gd name="adj2" fmla="val 64322"/>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519" name="Google Shape;4519;p32"/>
            <p:cNvGrpSpPr/>
            <p:nvPr/>
          </p:nvGrpSpPr>
          <p:grpSpPr>
            <a:xfrm>
              <a:off x="4249973" y="1303451"/>
              <a:ext cx="799317" cy="841334"/>
              <a:chOff x="3027033" y="1244439"/>
              <a:chExt cx="1270977" cy="1337786"/>
            </a:xfrm>
          </p:grpSpPr>
          <p:sp>
            <p:nvSpPr>
              <p:cNvPr id="4520" name="Google Shape;4520;p32"/>
              <p:cNvSpPr/>
              <p:nvPr/>
            </p:nvSpPr>
            <p:spPr>
              <a:xfrm>
                <a:off x="3027033" y="2016725"/>
                <a:ext cx="565200" cy="565500"/>
              </a:xfrm>
              <a:prstGeom prst="ellipse">
                <a:avLst/>
              </a:prstGeom>
              <a:solidFill>
                <a:srgbClr val="667E92"/>
              </a:solidFill>
              <a:ln>
                <a:noFill/>
              </a:ln>
            </p:spPr>
            <p:txBody>
              <a:bodyPr spcFirstLastPara="1" wrap="square" lIns="91675" tIns="91675" rIns="91675" bIns="9167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4521" name="Google Shape;4521;p32"/>
              <p:cNvSpPr/>
              <p:nvPr/>
            </p:nvSpPr>
            <p:spPr>
              <a:xfrm rot="-2159137">
                <a:off x="3240473" y="1559002"/>
                <a:ext cx="1119673" cy="153273"/>
              </a:xfrm>
              <a:prstGeom prst="rightArrow">
                <a:avLst>
                  <a:gd name="adj1" fmla="val 25514"/>
                  <a:gd name="adj2" fmla="val 64322"/>
                </a:avLst>
              </a:pr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4522" name="Google Shape;4522;p32"/>
          <p:cNvGrpSpPr/>
          <p:nvPr/>
        </p:nvGrpSpPr>
        <p:grpSpPr>
          <a:xfrm>
            <a:off x="3665319" y="3330925"/>
            <a:ext cx="1468842" cy="760186"/>
            <a:chOff x="238125" y="999450"/>
            <a:chExt cx="7140700" cy="3708225"/>
          </a:xfrm>
        </p:grpSpPr>
        <p:sp>
          <p:nvSpPr>
            <p:cNvPr id="4523" name="Google Shape;4523;p32"/>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24" name="Google Shape;4524;p32"/>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25" name="Google Shape;4525;p32"/>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26" name="Google Shape;4526;p32"/>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27" name="Google Shape;4527;p32"/>
            <p:cNvSpPr/>
            <p:nvPr/>
          </p:nvSpPr>
          <p:spPr>
            <a:xfrm>
              <a:off x="3808250" y="2852875"/>
              <a:ext cx="25" cy="25"/>
            </a:xfrm>
            <a:custGeom>
              <a:avLst/>
              <a:gdLst/>
              <a:ahLst/>
              <a:cxnLst/>
              <a:rect l="l" t="t" r="r" b="b"/>
              <a:pathLst>
                <a:path w="1" h="1" extrusionOk="0">
                  <a:moveTo>
                    <a:pt x="0" y="1"/>
                  </a:moveTo>
                  <a:close/>
                </a:path>
              </a:pathLst>
            </a:custGeom>
            <a:solidFill>
              <a:srgbClr val="DB634B"/>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28" name="Google Shape;4528;p32"/>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solidFill>
              <a:srgbClr val="213B5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29" name="Google Shape;4529;p32"/>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30" name="Google Shape;4530;p32"/>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31" name="Google Shape;4531;p32"/>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532" name="Google Shape;4532;p32"/>
          <p:cNvGrpSpPr/>
          <p:nvPr/>
        </p:nvGrpSpPr>
        <p:grpSpPr>
          <a:xfrm>
            <a:off x="5276987" y="4410630"/>
            <a:ext cx="1125627" cy="940540"/>
            <a:chOff x="7617850" y="2063282"/>
            <a:chExt cx="799565" cy="670282"/>
          </a:xfrm>
        </p:grpSpPr>
        <p:cxnSp>
          <p:nvCxnSpPr>
            <p:cNvPr id="4533" name="Google Shape;4533;p32"/>
            <p:cNvCxnSpPr/>
            <p:nvPr/>
          </p:nvCxnSpPr>
          <p:spPr>
            <a:xfrm rot="5400000" flipH="1">
              <a:off x="7629118"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4534" name="Google Shape;4534;p32"/>
            <p:cNvCxnSpPr/>
            <p:nvPr/>
          </p:nvCxnSpPr>
          <p:spPr>
            <a:xfrm rot="-5400000">
              <a:off x="8276270"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4535" name="Google Shape;4535;p32"/>
            <p:cNvCxnSpPr/>
            <p:nvPr/>
          </p:nvCxnSpPr>
          <p:spPr>
            <a:xfrm rot="5400000">
              <a:off x="7629118"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4536" name="Google Shape;4536;p32"/>
            <p:cNvCxnSpPr/>
            <p:nvPr/>
          </p:nvCxnSpPr>
          <p:spPr>
            <a:xfrm rot="-5400000" flipH="1">
              <a:off x="8276270"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4537" name="Google Shape;4537;p32"/>
            <p:cNvCxnSpPr/>
            <p:nvPr/>
          </p:nvCxnSpPr>
          <p:spPr>
            <a:xfrm rot="10800000">
              <a:off x="7617850" y="2393356"/>
              <a:ext cx="83400" cy="0"/>
            </a:xfrm>
            <a:prstGeom prst="straightConnector1">
              <a:avLst/>
            </a:prstGeom>
            <a:noFill/>
            <a:ln w="9525" cap="flat" cmpd="sng">
              <a:solidFill>
                <a:srgbClr val="667E92"/>
              </a:solidFill>
              <a:prstDash val="solid"/>
              <a:round/>
              <a:headEnd type="none" w="med" len="med"/>
              <a:tailEnd type="none" w="med" len="med"/>
            </a:ln>
          </p:spPr>
        </p:cxnSp>
        <p:cxnSp>
          <p:nvCxnSpPr>
            <p:cNvPr id="4538" name="Google Shape;4538;p32"/>
            <p:cNvCxnSpPr/>
            <p:nvPr/>
          </p:nvCxnSpPr>
          <p:spPr>
            <a:xfrm rot="10800000">
              <a:off x="8334015" y="2393356"/>
              <a:ext cx="83400" cy="0"/>
            </a:xfrm>
            <a:prstGeom prst="straightConnector1">
              <a:avLst/>
            </a:prstGeom>
            <a:noFill/>
            <a:ln w="9525" cap="flat" cmpd="sng">
              <a:solidFill>
                <a:srgbClr val="667E92"/>
              </a:solidFill>
              <a:prstDash val="solid"/>
              <a:round/>
              <a:headEnd type="none" w="med" len="med"/>
              <a:tailEnd type="none" w="med" len="med"/>
            </a:ln>
          </p:spPr>
        </p:cxnSp>
        <p:grpSp>
          <p:nvGrpSpPr>
            <p:cNvPr id="4539" name="Google Shape;4539;p32"/>
            <p:cNvGrpSpPr/>
            <p:nvPr/>
          </p:nvGrpSpPr>
          <p:grpSpPr>
            <a:xfrm>
              <a:off x="7734309" y="2063282"/>
              <a:ext cx="570957" cy="620095"/>
              <a:chOff x="7734309" y="2063282"/>
              <a:chExt cx="570957" cy="620095"/>
            </a:xfrm>
          </p:grpSpPr>
          <p:grpSp>
            <p:nvGrpSpPr>
              <p:cNvPr id="4540" name="Google Shape;4540;p32"/>
              <p:cNvGrpSpPr/>
              <p:nvPr/>
            </p:nvGrpSpPr>
            <p:grpSpPr>
              <a:xfrm>
                <a:off x="8031573" y="2063282"/>
                <a:ext cx="273693" cy="620095"/>
                <a:chOff x="8031573" y="2063282"/>
                <a:chExt cx="273693" cy="620095"/>
              </a:xfrm>
            </p:grpSpPr>
            <p:sp>
              <p:nvSpPr>
                <p:cNvPr id="4541" name="Google Shape;4541;p32"/>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42" name="Google Shape;4542;p32"/>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43" name="Google Shape;4543;p32"/>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44" name="Google Shape;4544;p32"/>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545" name="Google Shape;4545;p32"/>
              <p:cNvGrpSpPr/>
              <p:nvPr/>
            </p:nvGrpSpPr>
            <p:grpSpPr>
              <a:xfrm flipH="1">
                <a:off x="7734309" y="2063282"/>
                <a:ext cx="273693" cy="620095"/>
                <a:chOff x="8031573" y="2063282"/>
                <a:chExt cx="273693" cy="620095"/>
              </a:xfrm>
            </p:grpSpPr>
            <p:sp>
              <p:nvSpPr>
                <p:cNvPr id="4546" name="Google Shape;4546;p32"/>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47" name="Google Shape;4547;p32"/>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48" name="Google Shape;4548;p32"/>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49" name="Google Shape;4549;p32"/>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grpSp>
        <p:nvGrpSpPr>
          <p:cNvPr id="4550" name="Google Shape;4550;p32"/>
          <p:cNvGrpSpPr/>
          <p:nvPr/>
        </p:nvGrpSpPr>
        <p:grpSpPr>
          <a:xfrm>
            <a:off x="3785112" y="4398707"/>
            <a:ext cx="1229206" cy="964848"/>
            <a:chOff x="6598259" y="2078634"/>
            <a:chExt cx="868881" cy="684241"/>
          </a:xfrm>
        </p:grpSpPr>
        <p:sp>
          <p:nvSpPr>
            <p:cNvPr id="4551" name="Google Shape;4551;p32"/>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52" name="Google Shape;4552;p32"/>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53" name="Google Shape;4553;p32"/>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54" name="Google Shape;4554;p32"/>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55" name="Google Shape;4555;p32"/>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56" name="Google Shape;4556;p32"/>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557" name="Google Shape;4557;p32"/>
            <p:cNvGrpSpPr/>
            <p:nvPr/>
          </p:nvGrpSpPr>
          <p:grpSpPr>
            <a:xfrm>
              <a:off x="6808175" y="2078634"/>
              <a:ext cx="452229" cy="684241"/>
              <a:chOff x="6808175" y="2078634"/>
              <a:chExt cx="452229" cy="684241"/>
            </a:xfrm>
          </p:grpSpPr>
          <p:sp>
            <p:nvSpPr>
              <p:cNvPr id="4558" name="Google Shape;4558;p32"/>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59" name="Google Shape;4559;p32"/>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60" name="Google Shape;4560;p32"/>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61" name="Google Shape;4561;p32"/>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62" name="Google Shape;4562;p32"/>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63" name="Google Shape;4563;p32"/>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564" name="Google Shape;4564;p32"/>
              <p:cNvGrpSpPr/>
              <p:nvPr/>
            </p:nvGrpSpPr>
            <p:grpSpPr>
              <a:xfrm>
                <a:off x="6821586" y="2078634"/>
                <a:ext cx="426871" cy="684241"/>
                <a:chOff x="6821586" y="2078634"/>
                <a:chExt cx="426871" cy="684241"/>
              </a:xfrm>
            </p:grpSpPr>
            <p:grpSp>
              <p:nvGrpSpPr>
                <p:cNvPr id="4565" name="Google Shape;4565;p32"/>
                <p:cNvGrpSpPr/>
                <p:nvPr/>
              </p:nvGrpSpPr>
              <p:grpSpPr>
                <a:xfrm>
                  <a:off x="6821586" y="2078634"/>
                  <a:ext cx="426871" cy="684241"/>
                  <a:chOff x="6821586" y="2078634"/>
                  <a:chExt cx="426871" cy="684241"/>
                </a:xfrm>
              </p:grpSpPr>
              <p:sp>
                <p:nvSpPr>
                  <p:cNvPr id="4566" name="Google Shape;4566;p32"/>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67" name="Google Shape;4567;p32"/>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68" name="Google Shape;4568;p32"/>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69" name="Google Shape;4569;p32"/>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70" name="Google Shape;4570;p32"/>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71" name="Google Shape;4571;p32"/>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72" name="Google Shape;4572;p32"/>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73" name="Google Shape;4573;p32"/>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74" name="Google Shape;4574;p32"/>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75" name="Google Shape;4575;p32"/>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76" name="Google Shape;4576;p32"/>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77" name="Google Shape;4577;p32"/>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78" name="Google Shape;4578;p32"/>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79" name="Google Shape;4579;p32"/>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80" name="Google Shape;4580;p32"/>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81" name="Google Shape;4581;p32"/>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82" name="Google Shape;4582;p32"/>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83" name="Google Shape;4583;p32"/>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84" name="Google Shape;4584;p32"/>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585" name="Google Shape;4585;p32"/>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86" name="Google Shape;4586;p32"/>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87" name="Google Shape;4587;p32"/>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88" name="Google Shape;4588;p32"/>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89" name="Google Shape;4589;p32"/>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90" name="Google Shape;4590;p32"/>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sp>
        <p:nvSpPr>
          <p:cNvPr id="4591" name="Google Shape;4591;p32"/>
          <p:cNvSpPr/>
          <p:nvPr/>
        </p:nvSpPr>
        <p:spPr>
          <a:xfrm rot="10800000">
            <a:off x="1198645" y="7758043"/>
            <a:ext cx="540972" cy="822557"/>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592" name="Google Shape;4592;p32"/>
          <p:cNvGrpSpPr/>
          <p:nvPr/>
        </p:nvGrpSpPr>
        <p:grpSpPr>
          <a:xfrm>
            <a:off x="3396069" y="5592425"/>
            <a:ext cx="818631" cy="815083"/>
            <a:chOff x="1186975" y="238125"/>
            <a:chExt cx="5244275" cy="5238325"/>
          </a:xfrm>
        </p:grpSpPr>
        <p:sp>
          <p:nvSpPr>
            <p:cNvPr id="4593" name="Google Shape;4593;p32"/>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94" name="Google Shape;4594;p32"/>
            <p:cNvSpPr/>
            <p:nvPr/>
          </p:nvSpPr>
          <p:spPr>
            <a:xfrm>
              <a:off x="1186975" y="2279750"/>
              <a:ext cx="2628625"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95" name="Google Shape;4595;p32"/>
            <p:cNvSpPr/>
            <p:nvPr/>
          </p:nvSpPr>
          <p:spPr>
            <a:xfrm>
              <a:off x="3802600" y="239450"/>
              <a:ext cx="2628650" cy="3196825"/>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96" name="Google Shape;4596;p32"/>
            <p:cNvSpPr/>
            <p:nvPr/>
          </p:nvSpPr>
          <p:spPr>
            <a:xfrm>
              <a:off x="3232500"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597" name="Google Shape;4597;p32"/>
          <p:cNvGrpSpPr/>
          <p:nvPr/>
        </p:nvGrpSpPr>
        <p:grpSpPr>
          <a:xfrm>
            <a:off x="4881467" y="8819968"/>
            <a:ext cx="355760" cy="850652"/>
            <a:chOff x="7026852" y="3311869"/>
            <a:chExt cx="434331" cy="1041954"/>
          </a:xfrm>
        </p:grpSpPr>
        <p:sp>
          <p:nvSpPr>
            <p:cNvPr id="4598" name="Google Shape;4598;p32"/>
            <p:cNvSpPr/>
            <p:nvPr/>
          </p:nvSpPr>
          <p:spPr>
            <a:xfrm>
              <a:off x="7026852" y="3311869"/>
              <a:ext cx="434331" cy="847405"/>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599" name="Google Shape;4599;p32"/>
            <p:cNvSpPr/>
            <p:nvPr/>
          </p:nvSpPr>
          <p:spPr>
            <a:xfrm>
              <a:off x="7082395" y="3359392"/>
              <a:ext cx="323321" cy="323321"/>
            </a:xfrm>
            <a:custGeom>
              <a:avLst/>
              <a:gdLst/>
              <a:ahLst/>
              <a:cxnLst/>
              <a:rect l="l" t="t" r="r" b="b"/>
              <a:pathLst>
                <a:path w="12457" h="12457" extrusionOk="0">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solidFill>
              <a:srgbClr val="213B5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00" name="Google Shape;4600;p32"/>
            <p:cNvSpPr/>
            <p:nvPr/>
          </p:nvSpPr>
          <p:spPr>
            <a:xfrm>
              <a:off x="7026852" y="4159239"/>
              <a:ext cx="434331" cy="194585"/>
            </a:xfrm>
            <a:custGeom>
              <a:avLst/>
              <a:gdLst/>
              <a:ahLst/>
              <a:cxnLst/>
              <a:rect l="l" t="t" r="r" b="b"/>
              <a:pathLst>
                <a:path w="16734" h="7497" extrusionOk="0">
                  <a:moveTo>
                    <a:pt x="1" y="1"/>
                  </a:moveTo>
                  <a:lnTo>
                    <a:pt x="8369" y="7496"/>
                  </a:lnTo>
                  <a:lnTo>
                    <a:pt x="16734" y="1"/>
                  </a:ln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601" name="Google Shape;4601;p32"/>
          <p:cNvGrpSpPr/>
          <p:nvPr/>
        </p:nvGrpSpPr>
        <p:grpSpPr>
          <a:xfrm>
            <a:off x="4420736" y="8838852"/>
            <a:ext cx="377577" cy="376320"/>
            <a:chOff x="4873519" y="3311869"/>
            <a:chExt cx="499374" cy="499296"/>
          </a:xfrm>
        </p:grpSpPr>
        <p:sp>
          <p:nvSpPr>
            <p:cNvPr id="4602" name="Google Shape;4602;p32"/>
            <p:cNvSpPr/>
            <p:nvPr/>
          </p:nvSpPr>
          <p:spPr>
            <a:xfrm>
              <a:off x="4873519" y="3311869"/>
              <a:ext cx="499374" cy="499296"/>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03" name="Google Shape;4603;p32"/>
            <p:cNvSpPr/>
            <p:nvPr/>
          </p:nvSpPr>
          <p:spPr>
            <a:xfrm>
              <a:off x="4894620" y="3329830"/>
              <a:ext cx="202112" cy="182386"/>
            </a:xfrm>
            <a:custGeom>
              <a:avLst/>
              <a:gdLst/>
              <a:ahLst/>
              <a:cxnLst/>
              <a:rect l="l" t="t" r="r" b="b"/>
              <a:pathLst>
                <a:path w="7787" h="7027" extrusionOk="0">
                  <a:moveTo>
                    <a:pt x="0" y="1"/>
                  </a:moveTo>
                  <a:lnTo>
                    <a:pt x="0" y="7026"/>
                  </a:lnTo>
                  <a:lnTo>
                    <a:pt x="7787" y="1"/>
                  </a:lnTo>
                  <a:close/>
                </a:path>
              </a:pathLst>
            </a:custGeom>
            <a:solidFill>
              <a:srgbClr val="213B5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604" name="Google Shape;4604;p32"/>
          <p:cNvGrpSpPr/>
          <p:nvPr/>
        </p:nvGrpSpPr>
        <p:grpSpPr>
          <a:xfrm>
            <a:off x="4431292" y="9306722"/>
            <a:ext cx="357202" cy="356054"/>
            <a:chOff x="4873519" y="3875839"/>
            <a:chExt cx="499374" cy="499374"/>
          </a:xfrm>
        </p:grpSpPr>
        <p:sp>
          <p:nvSpPr>
            <p:cNvPr id="4605" name="Google Shape;4605;p32"/>
            <p:cNvSpPr/>
            <p:nvPr/>
          </p:nvSpPr>
          <p:spPr>
            <a:xfrm>
              <a:off x="4873519" y="3875839"/>
              <a:ext cx="499374" cy="499374"/>
            </a:xfrm>
            <a:custGeom>
              <a:avLst/>
              <a:gdLst/>
              <a:ahLst/>
              <a:cxnLst/>
              <a:rect l="l" t="t" r="r" b="b"/>
              <a:pathLst>
                <a:path w="19240" h="19240" extrusionOk="0">
                  <a:moveTo>
                    <a:pt x="1" y="1"/>
                  </a:moveTo>
                  <a:lnTo>
                    <a:pt x="1" y="9619"/>
                  </a:lnTo>
                  <a:cubicBezTo>
                    <a:pt x="1" y="14930"/>
                    <a:pt x="4308" y="19240"/>
                    <a:pt x="9619" y="19240"/>
                  </a:cubicBezTo>
                  <a:cubicBezTo>
                    <a:pt x="14933" y="19240"/>
                    <a:pt x="19240" y="14933"/>
                    <a:pt x="19240" y="9619"/>
                  </a:cubicBezTo>
                  <a:lnTo>
                    <a:pt x="19240" y="1"/>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06" name="Google Shape;4606;p32"/>
            <p:cNvSpPr/>
            <p:nvPr/>
          </p:nvSpPr>
          <p:spPr>
            <a:xfrm>
              <a:off x="4894620" y="3893826"/>
              <a:ext cx="202112" cy="182360"/>
            </a:xfrm>
            <a:custGeom>
              <a:avLst/>
              <a:gdLst/>
              <a:ahLst/>
              <a:cxnLst/>
              <a:rect l="l" t="t" r="r" b="b"/>
              <a:pathLst>
                <a:path w="7787" h="7026" extrusionOk="0">
                  <a:moveTo>
                    <a:pt x="0" y="0"/>
                  </a:moveTo>
                  <a:lnTo>
                    <a:pt x="0" y="7026"/>
                  </a:lnTo>
                  <a:lnTo>
                    <a:pt x="7787" y="0"/>
                  </a:lnTo>
                  <a:close/>
                </a:path>
              </a:pathLst>
            </a:custGeom>
            <a:solidFill>
              <a:srgbClr val="213B5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607" name="Google Shape;4607;p32"/>
          <p:cNvGrpSpPr/>
          <p:nvPr/>
        </p:nvGrpSpPr>
        <p:grpSpPr>
          <a:xfrm>
            <a:off x="3769580" y="8839008"/>
            <a:ext cx="568395" cy="823680"/>
            <a:chOff x="1697726" y="3244179"/>
            <a:chExt cx="788124" cy="1146069"/>
          </a:xfrm>
        </p:grpSpPr>
        <p:sp>
          <p:nvSpPr>
            <p:cNvPr id="4608" name="Google Shape;4608;p32"/>
            <p:cNvSpPr/>
            <p:nvPr/>
          </p:nvSpPr>
          <p:spPr>
            <a:xfrm>
              <a:off x="1697726" y="3244179"/>
              <a:ext cx="788124" cy="1146069"/>
            </a:xfrm>
            <a:custGeom>
              <a:avLst/>
              <a:gdLst/>
              <a:ahLst/>
              <a:cxnLst/>
              <a:rect l="l" t="t" r="r" b="b"/>
              <a:pathLst>
                <a:path w="30365" h="44156" extrusionOk="0">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09" name="Google Shape;4609;p32"/>
            <p:cNvSpPr/>
            <p:nvPr/>
          </p:nvSpPr>
          <p:spPr>
            <a:xfrm>
              <a:off x="1743302" y="4053603"/>
              <a:ext cx="291293" cy="291267"/>
            </a:xfrm>
            <a:custGeom>
              <a:avLst/>
              <a:gdLst/>
              <a:ahLst/>
              <a:cxnLst/>
              <a:rect l="l" t="t" r="r" b="b"/>
              <a:pathLst>
                <a:path w="11223" h="11222" extrusionOk="0">
                  <a:moveTo>
                    <a:pt x="1" y="0"/>
                  </a:moveTo>
                  <a:lnTo>
                    <a:pt x="1" y="11222"/>
                  </a:lnTo>
                  <a:lnTo>
                    <a:pt x="11222" y="11222"/>
                  </a:lnTo>
                  <a:lnTo>
                    <a:pt x="11222" y="0"/>
                  </a:ln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610" name="Google Shape;4610;p32"/>
          <p:cNvGrpSpPr/>
          <p:nvPr/>
        </p:nvGrpSpPr>
        <p:grpSpPr>
          <a:xfrm>
            <a:off x="1199912" y="6632394"/>
            <a:ext cx="1801283" cy="858193"/>
            <a:chOff x="238125" y="1151100"/>
            <a:chExt cx="7139450" cy="3412300"/>
          </a:xfrm>
        </p:grpSpPr>
        <p:sp>
          <p:nvSpPr>
            <p:cNvPr id="4611" name="Google Shape;4611;p32"/>
            <p:cNvSpPr/>
            <p:nvPr/>
          </p:nvSpPr>
          <p:spPr>
            <a:xfrm>
              <a:off x="3468350" y="4223875"/>
              <a:ext cx="679000" cy="33952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12" name="Google Shape;4612;p32"/>
            <p:cNvSpPr/>
            <p:nvPr/>
          </p:nvSpPr>
          <p:spPr>
            <a:xfrm>
              <a:off x="3730250" y="3276125"/>
              <a:ext cx="147275" cy="956575"/>
            </a:xfrm>
            <a:custGeom>
              <a:avLst/>
              <a:gdLst/>
              <a:ahLst/>
              <a:cxnLst/>
              <a:rect l="l" t="t" r="r" b="b"/>
              <a:pathLst>
                <a:path w="5891" h="38263" extrusionOk="0">
                  <a:moveTo>
                    <a:pt x="3276" y="0"/>
                  </a:moveTo>
                  <a:lnTo>
                    <a:pt x="0" y="38263"/>
                  </a:lnTo>
                  <a:lnTo>
                    <a:pt x="5890" y="38194"/>
                  </a:lnTo>
                  <a:lnTo>
                    <a:pt x="3276" y="0"/>
                  </a:ln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13" name="Google Shape;4613;p32"/>
            <p:cNvSpPr/>
            <p:nvPr/>
          </p:nvSpPr>
          <p:spPr>
            <a:xfrm>
              <a:off x="3796275" y="3875600"/>
              <a:ext cx="839350" cy="630550"/>
            </a:xfrm>
            <a:custGeom>
              <a:avLst/>
              <a:gdLst/>
              <a:ahLst/>
              <a:cxnLst/>
              <a:rect l="l" t="t" r="r" b="b"/>
              <a:pathLst>
                <a:path w="33574" h="25222" extrusionOk="0">
                  <a:moveTo>
                    <a:pt x="32291" y="1"/>
                  </a:moveTo>
                  <a:lnTo>
                    <a:pt x="1" y="23463"/>
                  </a:lnTo>
                  <a:lnTo>
                    <a:pt x="1277" y="25222"/>
                  </a:lnTo>
                  <a:lnTo>
                    <a:pt x="33574" y="1759"/>
                  </a:lnTo>
                  <a:lnTo>
                    <a:pt x="32291" y="1"/>
                  </a:ln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14" name="Google Shape;4614;p32"/>
            <p:cNvSpPr/>
            <p:nvPr/>
          </p:nvSpPr>
          <p:spPr>
            <a:xfrm>
              <a:off x="6240475" y="3130600"/>
              <a:ext cx="1137100" cy="1432800"/>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15" name="Google Shape;4615;p32"/>
            <p:cNvSpPr/>
            <p:nvPr/>
          </p:nvSpPr>
          <p:spPr>
            <a:xfrm>
              <a:off x="5243900" y="1696775"/>
              <a:ext cx="1764175" cy="1777475"/>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16" name="Google Shape;4616;p32"/>
            <p:cNvSpPr/>
            <p:nvPr/>
          </p:nvSpPr>
          <p:spPr>
            <a:xfrm>
              <a:off x="3812150" y="1151100"/>
              <a:ext cx="1896075" cy="1245900"/>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17" name="Google Shape;4617;p32"/>
            <p:cNvSpPr/>
            <p:nvPr/>
          </p:nvSpPr>
          <p:spPr>
            <a:xfrm>
              <a:off x="1910550" y="1151100"/>
              <a:ext cx="1901625" cy="1244175"/>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18" name="Google Shape;4618;p32"/>
            <p:cNvSpPr/>
            <p:nvPr/>
          </p:nvSpPr>
          <p:spPr>
            <a:xfrm>
              <a:off x="608475" y="1694725"/>
              <a:ext cx="1766425" cy="1778150"/>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19" name="Google Shape;4619;p32"/>
            <p:cNvSpPr/>
            <p:nvPr/>
          </p:nvSpPr>
          <p:spPr>
            <a:xfrm>
              <a:off x="238125" y="3129050"/>
              <a:ext cx="1137975" cy="1434175"/>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20" name="Google Shape;4620;p32"/>
            <p:cNvSpPr/>
            <p:nvPr/>
          </p:nvSpPr>
          <p:spPr>
            <a:xfrm>
              <a:off x="1924656" y="1941325"/>
              <a:ext cx="3773110" cy="1646329"/>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21" name="Google Shape;4621;p32"/>
            <p:cNvSpPr/>
            <p:nvPr/>
          </p:nvSpPr>
          <p:spPr>
            <a:xfrm>
              <a:off x="1028863" y="2678027"/>
              <a:ext cx="1805597" cy="1885320"/>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solidFill>
              <a:srgbClr val="213B5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22" name="Google Shape;4622;p32"/>
            <p:cNvSpPr/>
            <p:nvPr/>
          </p:nvSpPr>
          <p:spPr>
            <a:xfrm>
              <a:off x="4792190" y="2679937"/>
              <a:ext cx="1798951" cy="1883410"/>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623" name="Google Shape;4623;p32"/>
          <p:cNvGrpSpPr/>
          <p:nvPr/>
        </p:nvGrpSpPr>
        <p:grpSpPr>
          <a:xfrm>
            <a:off x="1295749" y="4421487"/>
            <a:ext cx="922176" cy="918819"/>
            <a:chOff x="3990000" y="975400"/>
            <a:chExt cx="3934200" cy="3933300"/>
          </a:xfrm>
        </p:grpSpPr>
        <p:sp>
          <p:nvSpPr>
            <p:cNvPr id="4624" name="Google Shape;4624;p32"/>
            <p:cNvSpPr/>
            <p:nvPr/>
          </p:nvSpPr>
          <p:spPr>
            <a:xfrm>
              <a:off x="3990000" y="975400"/>
              <a:ext cx="3934200" cy="3933300"/>
            </a:xfrm>
            <a:prstGeom prst="ellipse">
              <a:avLst/>
            </a:pr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25" name="Google Shape;4625;p32"/>
            <p:cNvSpPr/>
            <p:nvPr/>
          </p:nvSpPr>
          <p:spPr>
            <a:xfrm>
              <a:off x="4346550" y="1331800"/>
              <a:ext cx="3221100" cy="3220500"/>
            </a:xfrm>
            <a:prstGeom prst="ellipse">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26" name="Google Shape;4626;p32"/>
            <p:cNvSpPr/>
            <p:nvPr/>
          </p:nvSpPr>
          <p:spPr>
            <a:xfrm>
              <a:off x="4786800" y="1771750"/>
              <a:ext cx="2340600" cy="2340600"/>
            </a:xfrm>
            <a:prstGeom prst="ellipse">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27" name="Google Shape;4627;p32"/>
            <p:cNvSpPr/>
            <p:nvPr/>
          </p:nvSpPr>
          <p:spPr>
            <a:xfrm>
              <a:off x="5218650" y="2203450"/>
              <a:ext cx="1476900" cy="1477200"/>
            </a:xfrm>
            <a:prstGeom prst="ellipse">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628" name="Google Shape;4628;p32"/>
          <p:cNvGrpSpPr/>
          <p:nvPr/>
        </p:nvGrpSpPr>
        <p:grpSpPr>
          <a:xfrm>
            <a:off x="2578192" y="3330903"/>
            <a:ext cx="911389" cy="947247"/>
            <a:chOff x="5830645" y="1267368"/>
            <a:chExt cx="530340" cy="553040"/>
          </a:xfrm>
        </p:grpSpPr>
        <p:sp>
          <p:nvSpPr>
            <p:cNvPr id="4629" name="Google Shape;4629;p32"/>
            <p:cNvSpPr/>
            <p:nvPr/>
          </p:nvSpPr>
          <p:spPr>
            <a:xfrm>
              <a:off x="5994669" y="1442730"/>
              <a:ext cx="202317" cy="202342"/>
            </a:xfrm>
            <a:custGeom>
              <a:avLst/>
              <a:gdLst/>
              <a:ahLst/>
              <a:cxnLst/>
              <a:rect l="l" t="t" r="r" b="b"/>
              <a:pathLst>
                <a:path w="7941" h="7942" extrusionOk="0">
                  <a:moveTo>
                    <a:pt x="3971" y="319"/>
                  </a:moveTo>
                  <a:cubicBezTo>
                    <a:pt x="5984" y="319"/>
                    <a:pt x="7623" y="1957"/>
                    <a:pt x="7623" y="3971"/>
                  </a:cubicBezTo>
                  <a:cubicBezTo>
                    <a:pt x="7623" y="5984"/>
                    <a:pt x="5985" y="7624"/>
                    <a:pt x="3971" y="7624"/>
                  </a:cubicBezTo>
                  <a:cubicBezTo>
                    <a:pt x="1956" y="7624"/>
                    <a:pt x="318" y="5984"/>
                    <a:pt x="318" y="3971"/>
                  </a:cubicBezTo>
                  <a:cubicBezTo>
                    <a:pt x="318" y="1957"/>
                    <a:pt x="1956" y="319"/>
                    <a:pt x="3971" y="319"/>
                  </a:cubicBezTo>
                  <a:close/>
                  <a:moveTo>
                    <a:pt x="3971" y="0"/>
                  </a:moveTo>
                  <a:cubicBezTo>
                    <a:pt x="1782" y="0"/>
                    <a:pt x="1" y="1782"/>
                    <a:pt x="1" y="3971"/>
                  </a:cubicBezTo>
                  <a:cubicBezTo>
                    <a:pt x="1" y="6159"/>
                    <a:pt x="1782" y="7941"/>
                    <a:pt x="3971" y="7941"/>
                  </a:cubicBezTo>
                  <a:cubicBezTo>
                    <a:pt x="6160" y="7941"/>
                    <a:pt x="7940" y="6159"/>
                    <a:pt x="7940" y="3971"/>
                  </a:cubicBezTo>
                  <a:cubicBezTo>
                    <a:pt x="7940" y="1782"/>
                    <a:pt x="6160" y="0"/>
                    <a:pt x="3971"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630" name="Google Shape;4630;p32"/>
            <p:cNvGrpSpPr/>
            <p:nvPr/>
          </p:nvGrpSpPr>
          <p:grpSpPr>
            <a:xfrm>
              <a:off x="5830645" y="1267368"/>
              <a:ext cx="259743" cy="269909"/>
              <a:chOff x="5830645" y="1267368"/>
              <a:chExt cx="259743" cy="269909"/>
            </a:xfrm>
          </p:grpSpPr>
          <p:sp>
            <p:nvSpPr>
              <p:cNvPr id="4631" name="Google Shape;4631;p32"/>
              <p:cNvSpPr/>
              <p:nvPr/>
            </p:nvSpPr>
            <p:spPr>
              <a:xfrm>
                <a:off x="5830645" y="1304897"/>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32" name="Google Shape;4632;p32"/>
              <p:cNvSpPr/>
              <p:nvPr/>
            </p:nvSpPr>
            <p:spPr>
              <a:xfrm>
                <a:off x="5922950" y="1267368"/>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633" name="Google Shape;4633;p32"/>
            <p:cNvGrpSpPr/>
            <p:nvPr/>
          </p:nvGrpSpPr>
          <p:grpSpPr>
            <a:xfrm>
              <a:off x="6101293" y="1267368"/>
              <a:ext cx="259692" cy="269909"/>
              <a:chOff x="6101293" y="1267368"/>
              <a:chExt cx="259692" cy="269909"/>
            </a:xfrm>
          </p:grpSpPr>
          <p:sp>
            <p:nvSpPr>
              <p:cNvPr id="4634" name="Google Shape;4634;p32"/>
              <p:cNvSpPr/>
              <p:nvPr/>
            </p:nvSpPr>
            <p:spPr>
              <a:xfrm>
                <a:off x="6101293" y="1304897"/>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35" name="Google Shape;4635;p32"/>
              <p:cNvSpPr/>
              <p:nvPr/>
            </p:nvSpPr>
            <p:spPr>
              <a:xfrm>
                <a:off x="6193623" y="1267368"/>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636" name="Google Shape;4636;p32"/>
            <p:cNvGrpSpPr/>
            <p:nvPr/>
          </p:nvGrpSpPr>
          <p:grpSpPr>
            <a:xfrm>
              <a:off x="5830645" y="1550500"/>
              <a:ext cx="259692" cy="269909"/>
              <a:chOff x="5830645" y="1550500"/>
              <a:chExt cx="259692" cy="269909"/>
            </a:xfrm>
          </p:grpSpPr>
          <p:sp>
            <p:nvSpPr>
              <p:cNvPr id="4637" name="Google Shape;4637;p32"/>
              <p:cNvSpPr/>
              <p:nvPr/>
            </p:nvSpPr>
            <p:spPr>
              <a:xfrm>
                <a:off x="5830645" y="1550500"/>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38" name="Google Shape;4638;p32"/>
              <p:cNvSpPr/>
              <p:nvPr/>
            </p:nvSpPr>
            <p:spPr>
              <a:xfrm>
                <a:off x="5922950" y="1745352"/>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639" name="Google Shape;4639;p32"/>
            <p:cNvGrpSpPr/>
            <p:nvPr/>
          </p:nvGrpSpPr>
          <p:grpSpPr>
            <a:xfrm>
              <a:off x="6101293" y="1550500"/>
              <a:ext cx="259692" cy="269909"/>
              <a:chOff x="6101293" y="1550500"/>
              <a:chExt cx="259692" cy="269909"/>
            </a:xfrm>
          </p:grpSpPr>
          <p:sp>
            <p:nvSpPr>
              <p:cNvPr id="4640" name="Google Shape;4640;p32"/>
              <p:cNvSpPr/>
              <p:nvPr/>
            </p:nvSpPr>
            <p:spPr>
              <a:xfrm>
                <a:off x="6101293" y="1550500"/>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41" name="Google Shape;4641;p32"/>
              <p:cNvSpPr/>
              <p:nvPr/>
            </p:nvSpPr>
            <p:spPr>
              <a:xfrm>
                <a:off x="6193623" y="1745352"/>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solidFill>
                <a:srgbClr val="213B5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4642" name="Google Shape;4642;p32"/>
          <p:cNvGrpSpPr/>
          <p:nvPr/>
        </p:nvGrpSpPr>
        <p:grpSpPr>
          <a:xfrm>
            <a:off x="5329774" y="3297964"/>
            <a:ext cx="1019222" cy="855784"/>
            <a:chOff x="7636443" y="1204988"/>
            <a:chExt cx="804565" cy="677795"/>
          </a:xfrm>
        </p:grpSpPr>
        <p:grpSp>
          <p:nvGrpSpPr>
            <p:cNvPr id="4643" name="Google Shape;4643;p32"/>
            <p:cNvGrpSpPr/>
            <p:nvPr/>
          </p:nvGrpSpPr>
          <p:grpSpPr>
            <a:xfrm>
              <a:off x="7636443" y="1509705"/>
              <a:ext cx="804565" cy="373078"/>
              <a:chOff x="7636443" y="1509705"/>
              <a:chExt cx="804565" cy="373078"/>
            </a:xfrm>
          </p:grpSpPr>
          <p:sp>
            <p:nvSpPr>
              <p:cNvPr id="4644" name="Google Shape;4644;p32"/>
              <p:cNvSpPr/>
              <p:nvPr/>
            </p:nvSpPr>
            <p:spPr>
              <a:xfrm>
                <a:off x="7636443" y="1509705"/>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45" name="Google Shape;4645;p32"/>
              <p:cNvSpPr/>
              <p:nvPr/>
            </p:nvSpPr>
            <p:spPr>
              <a:xfrm>
                <a:off x="8398251" y="1667375"/>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646" name="Google Shape;4646;p32"/>
            <p:cNvGrpSpPr/>
            <p:nvPr/>
          </p:nvGrpSpPr>
          <p:grpSpPr>
            <a:xfrm>
              <a:off x="7636443" y="1408133"/>
              <a:ext cx="804565" cy="373078"/>
              <a:chOff x="7636443" y="1408133"/>
              <a:chExt cx="804565" cy="373078"/>
            </a:xfrm>
          </p:grpSpPr>
          <p:sp>
            <p:nvSpPr>
              <p:cNvPr id="4647" name="Google Shape;4647;p32"/>
              <p:cNvSpPr/>
              <p:nvPr/>
            </p:nvSpPr>
            <p:spPr>
              <a:xfrm>
                <a:off x="7636443" y="1408133"/>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48" name="Google Shape;4648;p32"/>
              <p:cNvSpPr/>
              <p:nvPr/>
            </p:nvSpPr>
            <p:spPr>
              <a:xfrm>
                <a:off x="8398251" y="1565802"/>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649" name="Google Shape;4649;p32"/>
            <p:cNvGrpSpPr/>
            <p:nvPr/>
          </p:nvGrpSpPr>
          <p:grpSpPr>
            <a:xfrm>
              <a:off x="7636443" y="1306560"/>
              <a:ext cx="804565" cy="373078"/>
              <a:chOff x="7636443" y="1306560"/>
              <a:chExt cx="804565" cy="373078"/>
            </a:xfrm>
          </p:grpSpPr>
          <p:sp>
            <p:nvSpPr>
              <p:cNvPr id="4650" name="Google Shape;4650;p32"/>
              <p:cNvSpPr/>
              <p:nvPr/>
            </p:nvSpPr>
            <p:spPr>
              <a:xfrm>
                <a:off x="7636443" y="1306560"/>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4651" name="Google Shape;4651;p32"/>
              <p:cNvSpPr/>
              <p:nvPr/>
            </p:nvSpPr>
            <p:spPr>
              <a:xfrm>
                <a:off x="8398251" y="1464230"/>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grpSp>
          <p:nvGrpSpPr>
            <p:cNvPr id="4652" name="Google Shape;4652;p32"/>
            <p:cNvGrpSpPr/>
            <p:nvPr/>
          </p:nvGrpSpPr>
          <p:grpSpPr>
            <a:xfrm>
              <a:off x="7636443" y="1204988"/>
              <a:ext cx="804565" cy="373078"/>
              <a:chOff x="7636443" y="1204988"/>
              <a:chExt cx="804565" cy="373078"/>
            </a:xfrm>
          </p:grpSpPr>
          <p:sp>
            <p:nvSpPr>
              <p:cNvPr id="4653" name="Google Shape;4653;p32"/>
              <p:cNvSpPr/>
              <p:nvPr/>
            </p:nvSpPr>
            <p:spPr>
              <a:xfrm>
                <a:off x="7636443" y="1204988"/>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4654" name="Google Shape;4654;p32"/>
              <p:cNvSpPr/>
              <p:nvPr/>
            </p:nvSpPr>
            <p:spPr>
              <a:xfrm>
                <a:off x="8398251" y="1362658"/>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4655" name="Google Shape;4655;p32"/>
          <p:cNvGrpSpPr/>
          <p:nvPr/>
        </p:nvGrpSpPr>
        <p:grpSpPr>
          <a:xfrm>
            <a:off x="2895510" y="7791772"/>
            <a:ext cx="2010784" cy="754916"/>
            <a:chOff x="3820100" y="3023049"/>
            <a:chExt cx="1303926" cy="491162"/>
          </a:xfrm>
        </p:grpSpPr>
        <p:grpSp>
          <p:nvGrpSpPr>
            <p:cNvPr id="4656" name="Google Shape;4656;p32"/>
            <p:cNvGrpSpPr/>
            <p:nvPr/>
          </p:nvGrpSpPr>
          <p:grpSpPr>
            <a:xfrm>
              <a:off x="3820100" y="3023072"/>
              <a:ext cx="1303926" cy="491139"/>
              <a:chOff x="3820100" y="3023072"/>
              <a:chExt cx="1303926" cy="491139"/>
            </a:xfrm>
          </p:grpSpPr>
          <p:sp>
            <p:nvSpPr>
              <p:cNvPr id="4657" name="Google Shape;4657;p32"/>
              <p:cNvSpPr/>
              <p:nvPr/>
            </p:nvSpPr>
            <p:spPr>
              <a:xfrm>
                <a:off x="3820100" y="3023072"/>
                <a:ext cx="505424" cy="491139"/>
              </a:xfrm>
              <a:custGeom>
                <a:avLst/>
                <a:gdLst/>
                <a:ahLst/>
                <a:cxnLst/>
                <a:rect l="l" t="t" r="r" b="b"/>
                <a:pathLst>
                  <a:path w="45218" h="43940" extrusionOk="0">
                    <a:moveTo>
                      <a:pt x="0" y="0"/>
                    </a:moveTo>
                    <a:cubicBezTo>
                      <a:pt x="0" y="24200"/>
                      <a:pt x="19796" y="43939"/>
                      <a:pt x="44111" y="43939"/>
                    </a:cubicBezTo>
                    <a:lnTo>
                      <a:pt x="45218" y="43939"/>
                    </a:lnTo>
                    <a:lnTo>
                      <a:pt x="45218" y="34795"/>
                    </a:lnTo>
                    <a:lnTo>
                      <a:pt x="44111" y="34795"/>
                    </a:lnTo>
                    <a:cubicBezTo>
                      <a:pt x="24972" y="34795"/>
                      <a:pt x="9345" y="19439"/>
                      <a:pt x="9103" y="450"/>
                    </a:cubicBezTo>
                    <a:cubicBezTo>
                      <a:pt x="9103" y="301"/>
                      <a:pt x="9100" y="150"/>
                      <a:pt x="9100" y="0"/>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58" name="Google Shape;4658;p32"/>
              <p:cNvSpPr/>
              <p:nvPr/>
            </p:nvSpPr>
            <p:spPr>
              <a:xfrm>
                <a:off x="4323828" y="3411976"/>
                <a:ext cx="800197" cy="102229"/>
              </a:xfrm>
              <a:custGeom>
                <a:avLst/>
                <a:gdLst/>
                <a:ahLst/>
                <a:cxnLst/>
                <a:rect l="l" t="t" r="r" b="b"/>
                <a:pathLst>
                  <a:path w="71590" h="9146" extrusionOk="0">
                    <a:moveTo>
                      <a:pt x="1" y="1"/>
                    </a:moveTo>
                    <a:lnTo>
                      <a:pt x="1" y="9145"/>
                    </a:lnTo>
                    <a:lnTo>
                      <a:pt x="71589" y="9145"/>
                    </a:lnTo>
                    <a:lnTo>
                      <a:pt x="71589" y="1"/>
                    </a:ln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659" name="Google Shape;4659;p32"/>
            <p:cNvGrpSpPr/>
            <p:nvPr/>
          </p:nvGrpSpPr>
          <p:grpSpPr>
            <a:xfrm>
              <a:off x="4132439" y="3023645"/>
              <a:ext cx="393633" cy="177096"/>
              <a:chOff x="4132439" y="3023645"/>
              <a:chExt cx="393633" cy="177096"/>
            </a:xfrm>
          </p:grpSpPr>
          <p:sp>
            <p:nvSpPr>
              <p:cNvPr id="4660" name="Google Shape;4660;p32"/>
              <p:cNvSpPr/>
              <p:nvPr/>
            </p:nvSpPr>
            <p:spPr>
              <a:xfrm>
                <a:off x="4132439" y="3023645"/>
                <a:ext cx="190085" cy="177096"/>
              </a:xfrm>
              <a:custGeom>
                <a:avLst/>
                <a:gdLst/>
                <a:ahLst/>
                <a:cxnLst/>
                <a:rect l="l" t="t" r="r" b="b"/>
                <a:pathLst>
                  <a:path w="17006" h="15844" extrusionOk="0">
                    <a:moveTo>
                      <a:pt x="0" y="1"/>
                    </a:moveTo>
                    <a:cubicBezTo>
                      <a:pt x="0" y="5035"/>
                      <a:pt x="2405" y="9521"/>
                      <a:pt x="6124" y="12423"/>
                    </a:cubicBezTo>
                    <a:cubicBezTo>
                      <a:pt x="8932" y="14639"/>
                      <a:pt x="12404" y="15844"/>
                      <a:pt x="15981" y="15844"/>
                    </a:cubicBezTo>
                    <a:lnTo>
                      <a:pt x="17005" y="15844"/>
                    </a:lnTo>
                    <a:lnTo>
                      <a:pt x="17005" y="6962"/>
                    </a:lnTo>
                    <a:lnTo>
                      <a:pt x="15905" y="6962"/>
                    </a:lnTo>
                    <a:cubicBezTo>
                      <a:pt x="12043" y="6962"/>
                      <a:pt x="8822" y="3862"/>
                      <a:pt x="8822"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61" name="Google Shape;4661;p32"/>
              <p:cNvSpPr/>
              <p:nvPr/>
            </p:nvSpPr>
            <p:spPr>
              <a:xfrm>
                <a:off x="4318649" y="3101461"/>
                <a:ext cx="207423" cy="99267"/>
              </a:xfrm>
              <a:custGeom>
                <a:avLst/>
                <a:gdLst/>
                <a:ahLst/>
                <a:cxnLst/>
                <a:rect l="l" t="t" r="r" b="b"/>
                <a:pathLst>
                  <a:path w="18211" h="8881" extrusionOk="0">
                    <a:moveTo>
                      <a:pt x="0" y="0"/>
                    </a:moveTo>
                    <a:lnTo>
                      <a:pt x="0" y="8880"/>
                    </a:lnTo>
                    <a:lnTo>
                      <a:pt x="18210" y="8880"/>
                    </a:lnTo>
                    <a:lnTo>
                      <a:pt x="18210" y="0"/>
                    </a:ln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662" name="Google Shape;4662;p32"/>
            <p:cNvGrpSpPr/>
            <p:nvPr/>
          </p:nvGrpSpPr>
          <p:grpSpPr>
            <a:xfrm>
              <a:off x="3921811" y="3023049"/>
              <a:ext cx="1002397" cy="388943"/>
              <a:chOff x="3921811" y="3023049"/>
              <a:chExt cx="1002397" cy="388943"/>
            </a:xfrm>
          </p:grpSpPr>
          <p:sp>
            <p:nvSpPr>
              <p:cNvPr id="4663" name="Google Shape;4663;p32"/>
              <p:cNvSpPr/>
              <p:nvPr/>
            </p:nvSpPr>
            <p:spPr>
              <a:xfrm>
                <a:off x="3921811" y="3023049"/>
                <a:ext cx="403709" cy="388943"/>
              </a:xfrm>
              <a:custGeom>
                <a:avLst/>
                <a:gdLst/>
                <a:ahLst/>
                <a:cxnLst/>
                <a:rect l="l" t="t" r="r" b="b"/>
                <a:pathLst>
                  <a:path w="36118" h="34797" extrusionOk="0">
                    <a:moveTo>
                      <a:pt x="0" y="1"/>
                    </a:moveTo>
                    <a:cubicBezTo>
                      <a:pt x="0" y="152"/>
                      <a:pt x="3" y="301"/>
                      <a:pt x="3" y="452"/>
                    </a:cubicBezTo>
                    <a:cubicBezTo>
                      <a:pt x="245" y="19441"/>
                      <a:pt x="15879" y="34797"/>
                      <a:pt x="35018" y="34797"/>
                    </a:cubicBezTo>
                    <a:lnTo>
                      <a:pt x="36118" y="34797"/>
                    </a:lnTo>
                    <a:lnTo>
                      <a:pt x="36118" y="25652"/>
                    </a:lnTo>
                    <a:lnTo>
                      <a:pt x="34843" y="25652"/>
                    </a:lnTo>
                    <a:lnTo>
                      <a:pt x="34798" y="25632"/>
                    </a:lnTo>
                    <a:cubicBezTo>
                      <a:pt x="20649" y="25575"/>
                      <a:pt x="9181" y="14193"/>
                      <a:pt x="9115" y="123"/>
                    </a:cubicBezTo>
                    <a:cubicBezTo>
                      <a:pt x="9115" y="81"/>
                      <a:pt x="9108" y="42"/>
                      <a:pt x="9108"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64" name="Google Shape;4664;p32"/>
              <p:cNvSpPr/>
              <p:nvPr/>
            </p:nvSpPr>
            <p:spPr>
              <a:xfrm>
                <a:off x="4322109" y="3309770"/>
                <a:ext cx="602098" cy="102218"/>
              </a:xfrm>
              <a:custGeom>
                <a:avLst/>
                <a:gdLst/>
                <a:ahLst/>
                <a:cxnLst/>
                <a:rect l="l" t="t" r="r" b="b"/>
                <a:pathLst>
                  <a:path w="53867" h="9145" extrusionOk="0">
                    <a:moveTo>
                      <a:pt x="1" y="0"/>
                    </a:moveTo>
                    <a:lnTo>
                      <a:pt x="1" y="9145"/>
                    </a:lnTo>
                    <a:lnTo>
                      <a:pt x="53867" y="9145"/>
                    </a:lnTo>
                    <a:lnTo>
                      <a:pt x="53867" y="0"/>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665" name="Google Shape;4665;p32"/>
            <p:cNvGrpSpPr/>
            <p:nvPr/>
          </p:nvGrpSpPr>
          <p:grpSpPr>
            <a:xfrm>
              <a:off x="4023645" y="3023049"/>
              <a:ext cx="683032" cy="286722"/>
              <a:chOff x="4023645" y="3023049"/>
              <a:chExt cx="683032" cy="286722"/>
            </a:xfrm>
          </p:grpSpPr>
          <p:sp>
            <p:nvSpPr>
              <p:cNvPr id="4666" name="Google Shape;4666;p32"/>
              <p:cNvSpPr/>
              <p:nvPr/>
            </p:nvSpPr>
            <p:spPr>
              <a:xfrm>
                <a:off x="4023645" y="3023049"/>
                <a:ext cx="300664" cy="286524"/>
              </a:xfrm>
              <a:custGeom>
                <a:avLst/>
                <a:gdLst/>
                <a:ahLst/>
                <a:cxnLst/>
                <a:rect l="l" t="t" r="r" b="b"/>
                <a:pathLst>
                  <a:path w="26899" h="25634" extrusionOk="0">
                    <a:moveTo>
                      <a:pt x="1" y="1"/>
                    </a:moveTo>
                    <a:cubicBezTo>
                      <a:pt x="1" y="42"/>
                      <a:pt x="4" y="81"/>
                      <a:pt x="4" y="121"/>
                    </a:cubicBezTo>
                    <a:cubicBezTo>
                      <a:pt x="70" y="14193"/>
                      <a:pt x="11538" y="25575"/>
                      <a:pt x="25687" y="25630"/>
                    </a:cubicBezTo>
                    <a:cubicBezTo>
                      <a:pt x="25723" y="25630"/>
                      <a:pt x="25757" y="25634"/>
                      <a:pt x="25792" y="25634"/>
                    </a:cubicBezTo>
                    <a:lnTo>
                      <a:pt x="26899" y="25634"/>
                    </a:lnTo>
                    <a:lnTo>
                      <a:pt x="26899" y="15842"/>
                    </a:lnTo>
                    <a:lnTo>
                      <a:pt x="25768" y="15842"/>
                    </a:lnTo>
                    <a:cubicBezTo>
                      <a:pt x="22191" y="15842"/>
                      <a:pt x="18719" y="14637"/>
                      <a:pt x="15911" y="12423"/>
                    </a:cubicBezTo>
                    <a:cubicBezTo>
                      <a:pt x="12192" y="9521"/>
                      <a:pt x="9787" y="5035"/>
                      <a:pt x="9787"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67" name="Google Shape;4667;p32"/>
              <p:cNvSpPr/>
              <p:nvPr/>
            </p:nvSpPr>
            <p:spPr>
              <a:xfrm>
                <a:off x="4314850" y="3200125"/>
                <a:ext cx="391827" cy="109646"/>
              </a:xfrm>
              <a:custGeom>
                <a:avLst/>
                <a:gdLst/>
                <a:ahLst/>
                <a:cxnLst/>
                <a:rect l="l" t="t" r="r" b="b"/>
                <a:pathLst>
                  <a:path w="35055" h="9792" extrusionOk="0">
                    <a:moveTo>
                      <a:pt x="1" y="0"/>
                    </a:moveTo>
                    <a:lnTo>
                      <a:pt x="1" y="88"/>
                    </a:lnTo>
                    <a:lnTo>
                      <a:pt x="1" y="9792"/>
                    </a:lnTo>
                    <a:lnTo>
                      <a:pt x="35054" y="9792"/>
                    </a:lnTo>
                    <a:lnTo>
                      <a:pt x="35054" y="0"/>
                    </a:ln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4668" name="Google Shape;4668;p32"/>
          <p:cNvGrpSpPr/>
          <p:nvPr/>
        </p:nvGrpSpPr>
        <p:grpSpPr>
          <a:xfrm>
            <a:off x="3228723" y="6678663"/>
            <a:ext cx="1541790" cy="788338"/>
            <a:chOff x="2496310" y="3693351"/>
            <a:chExt cx="1342906" cy="688926"/>
          </a:xfrm>
        </p:grpSpPr>
        <p:grpSp>
          <p:nvGrpSpPr>
            <p:cNvPr id="4669" name="Google Shape;4669;p32"/>
            <p:cNvGrpSpPr/>
            <p:nvPr/>
          </p:nvGrpSpPr>
          <p:grpSpPr>
            <a:xfrm>
              <a:off x="2496310" y="3693351"/>
              <a:ext cx="1342906" cy="688875"/>
              <a:chOff x="2496310" y="3693351"/>
              <a:chExt cx="1342906" cy="688875"/>
            </a:xfrm>
          </p:grpSpPr>
          <p:sp>
            <p:nvSpPr>
              <p:cNvPr id="4670" name="Google Shape;4670;p32"/>
              <p:cNvSpPr/>
              <p:nvPr/>
            </p:nvSpPr>
            <p:spPr>
              <a:xfrm>
                <a:off x="2567815" y="3809577"/>
                <a:ext cx="1200140" cy="572649"/>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71" name="Google Shape;4671;p32"/>
              <p:cNvSpPr/>
              <p:nvPr/>
            </p:nvSpPr>
            <p:spPr>
              <a:xfrm>
                <a:off x="3420688" y="3858516"/>
                <a:ext cx="65100" cy="65100"/>
              </a:xfrm>
              <a:prstGeom prst="ellipse">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72" name="Google Shape;4672;p32"/>
              <p:cNvSpPr/>
              <p:nvPr/>
            </p:nvSpPr>
            <p:spPr>
              <a:xfrm>
                <a:off x="3135700" y="3791751"/>
                <a:ext cx="65100" cy="65100"/>
              </a:xfrm>
              <a:prstGeom prst="ellipse">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73" name="Google Shape;4673;p32"/>
              <p:cNvSpPr/>
              <p:nvPr/>
            </p:nvSpPr>
            <p:spPr>
              <a:xfrm>
                <a:off x="3620515" y="4032917"/>
                <a:ext cx="65100" cy="65100"/>
              </a:xfrm>
              <a:prstGeom prst="ellipse">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74" name="Google Shape;4674;p32"/>
              <p:cNvSpPr/>
              <p:nvPr/>
            </p:nvSpPr>
            <p:spPr>
              <a:xfrm>
                <a:off x="2843808" y="3858516"/>
                <a:ext cx="65100" cy="65100"/>
              </a:xfrm>
              <a:prstGeom prst="ellipse">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75" name="Google Shape;4675;p32"/>
              <p:cNvSpPr/>
              <p:nvPr/>
            </p:nvSpPr>
            <p:spPr>
              <a:xfrm>
                <a:off x="2652010" y="4032917"/>
                <a:ext cx="65100" cy="65100"/>
              </a:xfrm>
              <a:prstGeom prst="ellipse">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676" name="Google Shape;4676;p32"/>
              <p:cNvCxnSpPr>
                <a:stCxn id="4674" idx="0"/>
              </p:cNvCxnSpPr>
              <p:nvPr/>
            </p:nvCxnSpPr>
            <p:spPr>
              <a:xfrm rot="5400000" flipH="1">
                <a:off x="2741958" y="3724116"/>
                <a:ext cx="68700" cy="200100"/>
              </a:xfrm>
              <a:prstGeom prst="bentConnector2">
                <a:avLst/>
              </a:prstGeom>
              <a:noFill/>
              <a:ln w="19050" cap="flat" cmpd="sng">
                <a:solidFill>
                  <a:srgbClr val="869FB2"/>
                </a:solidFill>
                <a:prstDash val="solid"/>
                <a:round/>
                <a:headEnd type="none" w="med" len="med"/>
                <a:tailEnd type="none" w="med" len="med"/>
              </a:ln>
            </p:spPr>
          </p:cxnSp>
          <p:cxnSp>
            <p:nvCxnSpPr>
              <p:cNvPr id="4677" name="Google Shape;4677;p32"/>
              <p:cNvCxnSpPr>
                <a:stCxn id="4671" idx="0"/>
              </p:cNvCxnSpPr>
              <p:nvPr/>
            </p:nvCxnSpPr>
            <p:spPr>
              <a:xfrm rot="-5400000">
                <a:off x="3512338" y="3723516"/>
                <a:ext cx="75900" cy="194100"/>
              </a:xfrm>
              <a:prstGeom prst="bentConnector2">
                <a:avLst/>
              </a:prstGeom>
              <a:noFill/>
              <a:ln w="19050" cap="flat" cmpd="sng">
                <a:solidFill>
                  <a:srgbClr val="869FB2"/>
                </a:solidFill>
                <a:prstDash val="solid"/>
                <a:round/>
                <a:headEnd type="none" w="med" len="med"/>
                <a:tailEnd type="none" w="med" len="med"/>
              </a:ln>
            </p:spPr>
          </p:cxnSp>
          <p:cxnSp>
            <p:nvCxnSpPr>
              <p:cNvPr id="4678" name="Google Shape;4678;p32"/>
              <p:cNvCxnSpPr>
                <a:stCxn id="4672" idx="0"/>
              </p:cNvCxnSpPr>
              <p:nvPr/>
            </p:nvCxnSpPr>
            <p:spPr>
              <a:xfrm rot="-5400000">
                <a:off x="3119350" y="3742251"/>
                <a:ext cx="98400" cy="600"/>
              </a:xfrm>
              <a:prstGeom prst="bentConnector3">
                <a:avLst>
                  <a:gd name="adj1" fmla="val 50000"/>
                </a:avLst>
              </a:prstGeom>
              <a:noFill/>
              <a:ln w="19050" cap="flat" cmpd="sng">
                <a:solidFill>
                  <a:srgbClr val="869FB2"/>
                </a:solidFill>
                <a:prstDash val="solid"/>
                <a:round/>
                <a:headEnd type="none" w="med" len="med"/>
                <a:tailEnd type="none" w="med" len="med"/>
              </a:ln>
            </p:spPr>
          </p:cxnSp>
          <p:cxnSp>
            <p:nvCxnSpPr>
              <p:cNvPr id="4679" name="Google Shape;4679;p32"/>
              <p:cNvCxnSpPr>
                <a:stCxn id="4675" idx="2"/>
              </p:cNvCxnSpPr>
              <p:nvPr/>
            </p:nvCxnSpPr>
            <p:spPr>
              <a:xfrm flipH="1">
                <a:off x="2496310" y="4065467"/>
                <a:ext cx="155700" cy="600"/>
              </a:xfrm>
              <a:prstGeom prst="bentConnector3">
                <a:avLst>
                  <a:gd name="adj1" fmla="val 50000"/>
                </a:avLst>
              </a:prstGeom>
              <a:noFill/>
              <a:ln w="19050" cap="flat" cmpd="sng">
                <a:solidFill>
                  <a:srgbClr val="869FB2"/>
                </a:solidFill>
                <a:prstDash val="solid"/>
                <a:round/>
                <a:headEnd type="none" w="med" len="med"/>
                <a:tailEnd type="none" w="med" len="med"/>
              </a:ln>
            </p:spPr>
          </p:cxnSp>
          <p:cxnSp>
            <p:nvCxnSpPr>
              <p:cNvPr id="4680" name="Google Shape;4680;p32"/>
              <p:cNvCxnSpPr>
                <a:stCxn id="4673" idx="6"/>
              </p:cNvCxnSpPr>
              <p:nvPr/>
            </p:nvCxnSpPr>
            <p:spPr>
              <a:xfrm>
                <a:off x="3685615" y="4065467"/>
                <a:ext cx="1536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4681" name="Google Shape;4681;p32"/>
            <p:cNvGrpSpPr/>
            <p:nvPr/>
          </p:nvGrpSpPr>
          <p:grpSpPr>
            <a:xfrm>
              <a:off x="2675275" y="3930557"/>
              <a:ext cx="1003306" cy="451719"/>
              <a:chOff x="2675275" y="4174282"/>
              <a:chExt cx="1003306" cy="451719"/>
            </a:xfrm>
          </p:grpSpPr>
          <p:sp>
            <p:nvSpPr>
              <p:cNvPr id="4682" name="Google Shape;4682;p32"/>
              <p:cNvSpPr/>
              <p:nvPr/>
            </p:nvSpPr>
            <p:spPr>
              <a:xfrm>
                <a:off x="2675275" y="4174282"/>
                <a:ext cx="1003306" cy="451719"/>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BBCC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83" name="Google Shape;4683;p32"/>
              <p:cNvSpPr/>
              <p:nvPr/>
            </p:nvSpPr>
            <p:spPr>
              <a:xfrm>
                <a:off x="2716046" y="4210984"/>
                <a:ext cx="921789" cy="415018"/>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84" name="Google Shape;4684;p32"/>
              <p:cNvSpPr/>
              <p:nvPr/>
            </p:nvSpPr>
            <p:spPr>
              <a:xfrm>
                <a:off x="2762606" y="4252906"/>
                <a:ext cx="828676" cy="373095"/>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grpSp>
      <p:grpSp>
        <p:nvGrpSpPr>
          <p:cNvPr id="4685" name="Google Shape;4685;p32"/>
          <p:cNvGrpSpPr/>
          <p:nvPr/>
        </p:nvGrpSpPr>
        <p:grpSpPr>
          <a:xfrm>
            <a:off x="2568796" y="4417339"/>
            <a:ext cx="930405" cy="927240"/>
            <a:chOff x="6535625" y="760425"/>
            <a:chExt cx="1665900" cy="1665900"/>
          </a:xfrm>
        </p:grpSpPr>
        <p:sp>
          <p:nvSpPr>
            <p:cNvPr id="4686" name="Google Shape;4686;p32"/>
            <p:cNvSpPr/>
            <p:nvPr/>
          </p:nvSpPr>
          <p:spPr>
            <a:xfrm>
              <a:off x="6535625" y="760425"/>
              <a:ext cx="1665900" cy="1665900"/>
            </a:xfrm>
            <a:prstGeom prst="ellipse">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87" name="Google Shape;4687;p32"/>
            <p:cNvSpPr/>
            <p:nvPr/>
          </p:nvSpPr>
          <p:spPr>
            <a:xfrm>
              <a:off x="6713675" y="1116525"/>
              <a:ext cx="1309800" cy="1309800"/>
            </a:xfrm>
            <a:prstGeom prst="ellipse">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88" name="Google Shape;4688;p32"/>
            <p:cNvSpPr/>
            <p:nvPr/>
          </p:nvSpPr>
          <p:spPr>
            <a:xfrm>
              <a:off x="6831275" y="1351725"/>
              <a:ext cx="1074600" cy="1074600"/>
            </a:xfrm>
            <a:prstGeom prst="ellipse">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89" name="Google Shape;4689;p32"/>
            <p:cNvSpPr/>
            <p:nvPr/>
          </p:nvSpPr>
          <p:spPr>
            <a:xfrm>
              <a:off x="6942425" y="1574025"/>
              <a:ext cx="852300" cy="852300"/>
            </a:xfrm>
            <a:prstGeom prst="ellipse">
              <a:avLst/>
            </a:pr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690" name="Google Shape;4690;p32"/>
          <p:cNvGrpSpPr/>
          <p:nvPr/>
        </p:nvGrpSpPr>
        <p:grpSpPr>
          <a:xfrm>
            <a:off x="4438227" y="5565464"/>
            <a:ext cx="1808676" cy="842226"/>
            <a:chOff x="238125" y="1188750"/>
            <a:chExt cx="7140450" cy="3335550"/>
          </a:xfrm>
        </p:grpSpPr>
        <p:sp>
          <p:nvSpPr>
            <p:cNvPr id="4691" name="Google Shape;4691;p32"/>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92" name="Google Shape;4692;p32"/>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93" name="Google Shape;4693;p32"/>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94" name="Google Shape;4694;p32"/>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95" name="Google Shape;4695;p32"/>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696" name="Google Shape;4696;p32"/>
          <p:cNvGrpSpPr/>
          <p:nvPr/>
        </p:nvGrpSpPr>
        <p:grpSpPr>
          <a:xfrm>
            <a:off x="1325274" y="5595714"/>
            <a:ext cx="1905005" cy="811769"/>
            <a:chOff x="246070" y="1983375"/>
            <a:chExt cx="1440675" cy="615956"/>
          </a:xfrm>
        </p:grpSpPr>
        <p:sp>
          <p:nvSpPr>
            <p:cNvPr id="4697" name="Google Shape;4697;p32"/>
            <p:cNvSpPr/>
            <p:nvPr/>
          </p:nvSpPr>
          <p:spPr>
            <a:xfrm>
              <a:off x="1072131" y="1983872"/>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98" name="Google Shape;4698;p32"/>
            <p:cNvSpPr/>
            <p:nvPr/>
          </p:nvSpPr>
          <p:spPr>
            <a:xfrm>
              <a:off x="1430530" y="2193486"/>
              <a:ext cx="46960" cy="46948"/>
            </a:xfrm>
            <a:custGeom>
              <a:avLst/>
              <a:gdLst/>
              <a:ahLst/>
              <a:cxnLst/>
              <a:rect l="l" t="t" r="r" b="b"/>
              <a:pathLst>
                <a:path w="3915" h="3914" extrusionOk="0">
                  <a:moveTo>
                    <a:pt x="3914" y="1"/>
                  </a:moveTo>
                  <a:lnTo>
                    <a:pt x="3914" y="1"/>
                  </a:lnTo>
                  <a:cubicBezTo>
                    <a:pt x="3909" y="6"/>
                    <a:pt x="3902" y="8"/>
                    <a:pt x="3897" y="13"/>
                  </a:cubicBezTo>
                  <a:lnTo>
                    <a:pt x="1" y="3909"/>
                  </a:lnTo>
                  <a:lnTo>
                    <a:pt x="1" y="3914"/>
                  </a:lnTo>
                  <a:lnTo>
                    <a:pt x="3914" y="1"/>
                  </a:ln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699" name="Google Shape;4699;p32"/>
            <p:cNvSpPr/>
            <p:nvPr/>
          </p:nvSpPr>
          <p:spPr>
            <a:xfrm>
              <a:off x="1277847" y="2191554"/>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00" name="Google Shape;4700;p32"/>
            <p:cNvSpPr/>
            <p:nvPr/>
          </p:nvSpPr>
          <p:spPr>
            <a:xfrm flipH="1">
              <a:off x="865779" y="2190662"/>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01" name="Google Shape;4701;p32"/>
            <p:cNvSpPr/>
            <p:nvPr/>
          </p:nvSpPr>
          <p:spPr>
            <a:xfrm>
              <a:off x="246070" y="1983826"/>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02" name="Google Shape;4702;p32"/>
            <p:cNvSpPr/>
            <p:nvPr/>
          </p:nvSpPr>
          <p:spPr>
            <a:xfrm flipH="1">
              <a:off x="659595" y="1983375"/>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03" name="Google Shape;4703;p32"/>
            <p:cNvSpPr/>
            <p:nvPr/>
          </p:nvSpPr>
          <p:spPr>
            <a:xfrm flipH="1">
              <a:off x="451107" y="2189486"/>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704" name="Google Shape;4704;p32"/>
          <p:cNvGrpSpPr/>
          <p:nvPr/>
        </p:nvGrpSpPr>
        <p:grpSpPr>
          <a:xfrm>
            <a:off x="5303255" y="2096155"/>
            <a:ext cx="1073037" cy="974048"/>
            <a:chOff x="4204684" y="2104422"/>
            <a:chExt cx="699822" cy="637382"/>
          </a:xfrm>
        </p:grpSpPr>
        <p:grpSp>
          <p:nvGrpSpPr>
            <p:cNvPr id="4705" name="Google Shape;4705;p32"/>
            <p:cNvGrpSpPr/>
            <p:nvPr/>
          </p:nvGrpSpPr>
          <p:grpSpPr>
            <a:xfrm>
              <a:off x="4204684" y="2430067"/>
              <a:ext cx="342957" cy="311738"/>
              <a:chOff x="4204684" y="2430067"/>
              <a:chExt cx="342957" cy="311738"/>
            </a:xfrm>
          </p:grpSpPr>
          <p:sp>
            <p:nvSpPr>
              <p:cNvPr id="4706" name="Google Shape;4706;p32"/>
              <p:cNvSpPr/>
              <p:nvPr/>
            </p:nvSpPr>
            <p:spPr>
              <a:xfrm>
                <a:off x="4235882" y="2430067"/>
                <a:ext cx="311759" cy="311738"/>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07" name="Google Shape;4707;p32"/>
              <p:cNvSpPr/>
              <p:nvPr/>
            </p:nvSpPr>
            <p:spPr>
              <a:xfrm>
                <a:off x="4204684" y="2558309"/>
                <a:ext cx="117839" cy="117794"/>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708" name="Google Shape;4708;p32"/>
            <p:cNvGrpSpPr/>
            <p:nvPr/>
          </p:nvGrpSpPr>
          <p:grpSpPr>
            <a:xfrm>
              <a:off x="4561586" y="2430067"/>
              <a:ext cx="342920" cy="311738"/>
              <a:chOff x="4561586" y="2430067"/>
              <a:chExt cx="342920" cy="311738"/>
            </a:xfrm>
          </p:grpSpPr>
          <p:sp>
            <p:nvSpPr>
              <p:cNvPr id="4709" name="Google Shape;4709;p32"/>
              <p:cNvSpPr/>
              <p:nvPr/>
            </p:nvSpPr>
            <p:spPr>
              <a:xfrm>
                <a:off x="4561586" y="2430067"/>
                <a:ext cx="311759" cy="311738"/>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10" name="Google Shape;4710;p32"/>
              <p:cNvSpPr/>
              <p:nvPr/>
            </p:nvSpPr>
            <p:spPr>
              <a:xfrm>
                <a:off x="4786741" y="2558309"/>
                <a:ext cx="117765" cy="117794"/>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711" name="Google Shape;4711;p32"/>
            <p:cNvGrpSpPr/>
            <p:nvPr/>
          </p:nvGrpSpPr>
          <p:grpSpPr>
            <a:xfrm>
              <a:off x="4561586" y="2104422"/>
              <a:ext cx="342920" cy="311738"/>
              <a:chOff x="4561586" y="2104422"/>
              <a:chExt cx="342920" cy="311738"/>
            </a:xfrm>
          </p:grpSpPr>
          <p:sp>
            <p:nvSpPr>
              <p:cNvPr id="4712" name="Google Shape;4712;p32"/>
              <p:cNvSpPr/>
              <p:nvPr/>
            </p:nvSpPr>
            <p:spPr>
              <a:xfrm>
                <a:off x="4561586" y="2104422"/>
                <a:ext cx="311722" cy="311738"/>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13" name="Google Shape;4713;p32"/>
              <p:cNvSpPr/>
              <p:nvPr/>
            </p:nvSpPr>
            <p:spPr>
              <a:xfrm>
                <a:off x="4786741" y="2170087"/>
                <a:ext cx="117765" cy="117757"/>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714" name="Google Shape;4714;p32"/>
            <p:cNvGrpSpPr/>
            <p:nvPr/>
          </p:nvGrpSpPr>
          <p:grpSpPr>
            <a:xfrm>
              <a:off x="4204684" y="2104422"/>
              <a:ext cx="342957" cy="311664"/>
              <a:chOff x="4204684" y="2104422"/>
              <a:chExt cx="342957" cy="311664"/>
            </a:xfrm>
          </p:grpSpPr>
          <p:sp>
            <p:nvSpPr>
              <p:cNvPr id="4715" name="Google Shape;4715;p32"/>
              <p:cNvSpPr/>
              <p:nvPr/>
            </p:nvSpPr>
            <p:spPr>
              <a:xfrm>
                <a:off x="4235882" y="2104422"/>
                <a:ext cx="311759" cy="311664"/>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16" name="Google Shape;4716;p32"/>
              <p:cNvSpPr/>
              <p:nvPr/>
            </p:nvSpPr>
            <p:spPr>
              <a:xfrm>
                <a:off x="4204684" y="2170087"/>
                <a:ext cx="117839" cy="117757"/>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4717" name="Google Shape;4717;p32"/>
          <p:cNvGrpSpPr/>
          <p:nvPr/>
        </p:nvGrpSpPr>
        <p:grpSpPr>
          <a:xfrm>
            <a:off x="4349343" y="2124055"/>
            <a:ext cx="874064" cy="918585"/>
            <a:chOff x="3400515" y="2056248"/>
            <a:chExt cx="698134" cy="735987"/>
          </a:xfrm>
        </p:grpSpPr>
        <p:grpSp>
          <p:nvGrpSpPr>
            <p:cNvPr id="4718" name="Google Shape;4718;p32"/>
            <p:cNvGrpSpPr/>
            <p:nvPr/>
          </p:nvGrpSpPr>
          <p:grpSpPr>
            <a:xfrm>
              <a:off x="3400515" y="2283913"/>
              <a:ext cx="312919" cy="219900"/>
              <a:chOff x="3400515" y="2283913"/>
              <a:chExt cx="312919" cy="219900"/>
            </a:xfrm>
          </p:grpSpPr>
          <p:sp>
            <p:nvSpPr>
              <p:cNvPr id="4719" name="Google Shape;4719;p32"/>
              <p:cNvSpPr/>
              <p:nvPr/>
            </p:nvSpPr>
            <p:spPr>
              <a:xfrm>
                <a:off x="3493534" y="2283913"/>
                <a:ext cx="219900" cy="219900"/>
              </a:xfrm>
              <a:prstGeom prst="ellipse">
                <a:avLst/>
              </a:prstGeom>
              <a:solidFill>
                <a:srgbClr val="435D74"/>
              </a:solidFill>
              <a:ln>
                <a:noFill/>
              </a:ln>
            </p:spPr>
            <p:txBody>
              <a:bodyPr spcFirstLastPara="1" wrap="square" lIns="68775" tIns="34375" rIns="68775" bIns="343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4720" name="Google Shape;4720;p32"/>
              <p:cNvCxnSpPr/>
              <p:nvPr/>
            </p:nvCxnSpPr>
            <p:spPr>
              <a:xfrm rot="10800000">
                <a:off x="3400515" y="2393804"/>
                <a:ext cx="95400" cy="0"/>
              </a:xfrm>
              <a:prstGeom prst="straightConnector1">
                <a:avLst/>
              </a:prstGeom>
              <a:noFill/>
              <a:ln w="28575" cap="flat" cmpd="sng">
                <a:solidFill>
                  <a:srgbClr val="435D74"/>
                </a:solidFill>
                <a:prstDash val="solid"/>
                <a:round/>
                <a:headEnd type="none" w="med" len="med"/>
                <a:tailEnd type="none" w="med" len="med"/>
              </a:ln>
            </p:spPr>
          </p:cxnSp>
        </p:grpSp>
        <p:grpSp>
          <p:nvGrpSpPr>
            <p:cNvPr id="4721" name="Google Shape;4721;p32"/>
            <p:cNvGrpSpPr/>
            <p:nvPr/>
          </p:nvGrpSpPr>
          <p:grpSpPr>
            <a:xfrm>
              <a:off x="3547823" y="2461089"/>
              <a:ext cx="219900" cy="331146"/>
              <a:chOff x="3547823" y="2461089"/>
              <a:chExt cx="219900" cy="331146"/>
            </a:xfrm>
          </p:grpSpPr>
          <p:sp>
            <p:nvSpPr>
              <p:cNvPr id="4722" name="Google Shape;4722;p32"/>
              <p:cNvSpPr/>
              <p:nvPr/>
            </p:nvSpPr>
            <p:spPr>
              <a:xfrm>
                <a:off x="3547823" y="2461089"/>
                <a:ext cx="219900" cy="219900"/>
              </a:xfrm>
              <a:prstGeom prst="ellipse">
                <a:avLst/>
              </a:prstGeom>
              <a:solidFill>
                <a:srgbClr val="5F7D95"/>
              </a:solidFill>
              <a:ln>
                <a:noFill/>
              </a:ln>
            </p:spPr>
            <p:txBody>
              <a:bodyPr spcFirstLastPara="1" wrap="square" lIns="68775" tIns="34375" rIns="68775" bIns="343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4723" name="Google Shape;4723;p32"/>
              <p:cNvCxnSpPr/>
              <p:nvPr/>
            </p:nvCxnSpPr>
            <p:spPr>
              <a:xfrm rot="10800000">
                <a:off x="3657701" y="2678535"/>
                <a:ext cx="0" cy="113700"/>
              </a:xfrm>
              <a:prstGeom prst="straightConnector1">
                <a:avLst/>
              </a:prstGeom>
              <a:noFill/>
              <a:ln w="28575" cap="flat" cmpd="sng">
                <a:solidFill>
                  <a:srgbClr val="5F7D95"/>
                </a:solidFill>
                <a:prstDash val="solid"/>
                <a:round/>
                <a:headEnd type="none" w="med" len="med"/>
                <a:tailEnd type="none" w="med" len="med"/>
              </a:ln>
            </p:spPr>
          </p:cxnSp>
        </p:grpSp>
        <p:grpSp>
          <p:nvGrpSpPr>
            <p:cNvPr id="4724" name="Google Shape;4724;p32"/>
            <p:cNvGrpSpPr/>
            <p:nvPr/>
          </p:nvGrpSpPr>
          <p:grpSpPr>
            <a:xfrm>
              <a:off x="3734138" y="2461089"/>
              <a:ext cx="219900" cy="331146"/>
              <a:chOff x="3734138" y="2461089"/>
              <a:chExt cx="219900" cy="331146"/>
            </a:xfrm>
          </p:grpSpPr>
          <p:sp>
            <p:nvSpPr>
              <p:cNvPr id="4725" name="Google Shape;4725;p32"/>
              <p:cNvSpPr/>
              <p:nvPr/>
            </p:nvSpPr>
            <p:spPr>
              <a:xfrm>
                <a:off x="3734138" y="2461089"/>
                <a:ext cx="219900" cy="219900"/>
              </a:xfrm>
              <a:prstGeom prst="ellipse">
                <a:avLst/>
              </a:prstGeom>
              <a:solidFill>
                <a:srgbClr val="869FB2"/>
              </a:solidFill>
              <a:ln>
                <a:noFill/>
              </a:ln>
            </p:spPr>
            <p:txBody>
              <a:bodyPr spcFirstLastPara="1" wrap="square" lIns="68775" tIns="34375" rIns="68775" bIns="343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4726" name="Google Shape;4726;p32"/>
              <p:cNvCxnSpPr/>
              <p:nvPr/>
            </p:nvCxnSpPr>
            <p:spPr>
              <a:xfrm rot="10800000">
                <a:off x="3844020" y="2678535"/>
                <a:ext cx="0" cy="113700"/>
              </a:xfrm>
              <a:prstGeom prst="straightConnector1">
                <a:avLst/>
              </a:prstGeom>
              <a:noFill/>
              <a:ln w="28575" cap="flat" cmpd="sng">
                <a:solidFill>
                  <a:srgbClr val="869FB2"/>
                </a:solidFill>
                <a:prstDash val="solid"/>
                <a:round/>
                <a:headEnd type="none" w="med" len="med"/>
                <a:tailEnd type="none" w="med" len="med"/>
              </a:ln>
            </p:spPr>
          </p:cxnSp>
        </p:grpSp>
        <p:grpSp>
          <p:nvGrpSpPr>
            <p:cNvPr id="4727" name="Google Shape;4727;p32"/>
            <p:cNvGrpSpPr/>
            <p:nvPr/>
          </p:nvGrpSpPr>
          <p:grpSpPr>
            <a:xfrm>
              <a:off x="3787560" y="2281742"/>
              <a:ext cx="311089" cy="219900"/>
              <a:chOff x="3787560" y="2281742"/>
              <a:chExt cx="311089" cy="219900"/>
            </a:xfrm>
          </p:grpSpPr>
          <p:sp>
            <p:nvSpPr>
              <p:cNvPr id="4728" name="Google Shape;4728;p32"/>
              <p:cNvSpPr/>
              <p:nvPr/>
            </p:nvSpPr>
            <p:spPr>
              <a:xfrm>
                <a:off x="3787560" y="2281742"/>
                <a:ext cx="219900" cy="219900"/>
              </a:xfrm>
              <a:prstGeom prst="ellipse">
                <a:avLst/>
              </a:prstGeom>
              <a:solidFill>
                <a:srgbClr val="A5B7C6"/>
              </a:solidFill>
              <a:ln>
                <a:noFill/>
              </a:ln>
            </p:spPr>
            <p:txBody>
              <a:bodyPr spcFirstLastPara="1" wrap="square" lIns="68775" tIns="34375" rIns="68775" bIns="343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4729" name="Google Shape;4729;p32"/>
              <p:cNvCxnSpPr/>
              <p:nvPr/>
            </p:nvCxnSpPr>
            <p:spPr>
              <a:xfrm rot="10800000">
                <a:off x="4003849" y="2393795"/>
                <a:ext cx="94800" cy="0"/>
              </a:xfrm>
              <a:prstGeom prst="straightConnector1">
                <a:avLst/>
              </a:prstGeom>
              <a:noFill/>
              <a:ln w="28575" cap="flat" cmpd="sng">
                <a:solidFill>
                  <a:srgbClr val="A5B7C6"/>
                </a:solidFill>
                <a:prstDash val="solid"/>
                <a:round/>
                <a:headEnd type="none" w="med" len="med"/>
                <a:tailEnd type="none" w="med" len="med"/>
              </a:ln>
            </p:spPr>
          </p:cxnSp>
        </p:grpSp>
        <p:grpSp>
          <p:nvGrpSpPr>
            <p:cNvPr id="4730" name="Google Shape;4730;p32"/>
            <p:cNvGrpSpPr/>
            <p:nvPr/>
          </p:nvGrpSpPr>
          <p:grpSpPr>
            <a:xfrm>
              <a:off x="3637290" y="2056248"/>
              <a:ext cx="219900" cy="330736"/>
              <a:chOff x="3637290" y="2056248"/>
              <a:chExt cx="219900" cy="330736"/>
            </a:xfrm>
          </p:grpSpPr>
          <p:sp>
            <p:nvSpPr>
              <p:cNvPr id="4731" name="Google Shape;4731;p32"/>
              <p:cNvSpPr/>
              <p:nvPr/>
            </p:nvSpPr>
            <p:spPr>
              <a:xfrm>
                <a:off x="3637290" y="2167085"/>
                <a:ext cx="219900" cy="219900"/>
              </a:xfrm>
              <a:prstGeom prst="ellipse">
                <a:avLst/>
              </a:prstGeom>
              <a:solidFill>
                <a:srgbClr val="BAC8D3"/>
              </a:solidFill>
              <a:ln>
                <a:noFill/>
              </a:ln>
            </p:spPr>
            <p:txBody>
              <a:bodyPr spcFirstLastPara="1" wrap="square" lIns="68775" tIns="34375" rIns="68775" bIns="343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cxnSp>
            <p:nvCxnSpPr>
              <p:cNvPr id="4732" name="Google Shape;4732;p32"/>
              <p:cNvCxnSpPr/>
              <p:nvPr/>
            </p:nvCxnSpPr>
            <p:spPr>
              <a:xfrm rot="10800000">
                <a:off x="3747169" y="2056248"/>
                <a:ext cx="0" cy="113700"/>
              </a:xfrm>
              <a:prstGeom prst="straightConnector1">
                <a:avLst/>
              </a:prstGeom>
              <a:noFill/>
              <a:ln w="28575" cap="flat" cmpd="sng">
                <a:solidFill>
                  <a:srgbClr val="BAC8D3"/>
                </a:solidFill>
                <a:prstDash val="solid"/>
                <a:round/>
                <a:headEnd type="none" w="med" len="med"/>
                <a:tailEnd type="none" w="med" len="med"/>
              </a:ln>
            </p:spPr>
          </p:cxnSp>
        </p:grpSp>
      </p:grpSp>
      <p:grpSp>
        <p:nvGrpSpPr>
          <p:cNvPr id="4733" name="Google Shape;4733;p32"/>
          <p:cNvGrpSpPr/>
          <p:nvPr/>
        </p:nvGrpSpPr>
        <p:grpSpPr>
          <a:xfrm>
            <a:off x="3351032" y="2146472"/>
            <a:ext cx="876379" cy="873600"/>
            <a:chOff x="2565073" y="2075876"/>
            <a:chExt cx="672482" cy="672518"/>
          </a:xfrm>
        </p:grpSpPr>
        <p:sp>
          <p:nvSpPr>
            <p:cNvPr id="4734" name="Google Shape;4734;p32"/>
            <p:cNvSpPr/>
            <p:nvPr/>
          </p:nvSpPr>
          <p:spPr>
            <a:xfrm>
              <a:off x="2642193" y="2530650"/>
              <a:ext cx="419588" cy="217743"/>
            </a:xfrm>
            <a:custGeom>
              <a:avLst/>
              <a:gdLst/>
              <a:ahLst/>
              <a:cxnLst/>
              <a:rect l="l" t="t" r="r" b="b"/>
              <a:pathLst>
                <a:path w="130611" h="67780" extrusionOk="0">
                  <a:moveTo>
                    <a:pt x="28498" y="0"/>
                  </a:moveTo>
                  <a:cubicBezTo>
                    <a:pt x="24484" y="0"/>
                    <a:pt x="20456" y="1023"/>
                    <a:pt x="16802" y="3132"/>
                  </a:cubicBezTo>
                  <a:lnTo>
                    <a:pt x="16191" y="3487"/>
                  </a:lnTo>
                  <a:cubicBezTo>
                    <a:pt x="1795" y="11796"/>
                    <a:pt x="1" y="31826"/>
                    <a:pt x="12628" y="42639"/>
                  </a:cubicBezTo>
                  <a:cubicBezTo>
                    <a:pt x="28340" y="56094"/>
                    <a:pt x="48088" y="64970"/>
                    <a:pt x="69808" y="67207"/>
                  </a:cubicBezTo>
                  <a:cubicBezTo>
                    <a:pt x="70015" y="67227"/>
                    <a:pt x="70217" y="67252"/>
                    <a:pt x="70419" y="67271"/>
                  </a:cubicBezTo>
                  <a:cubicBezTo>
                    <a:pt x="70804" y="67306"/>
                    <a:pt x="71188" y="67345"/>
                    <a:pt x="71572" y="67375"/>
                  </a:cubicBezTo>
                  <a:cubicBezTo>
                    <a:pt x="72080" y="67419"/>
                    <a:pt x="72588" y="67464"/>
                    <a:pt x="73100" y="67498"/>
                  </a:cubicBezTo>
                  <a:lnTo>
                    <a:pt x="73440" y="67523"/>
                  </a:lnTo>
                  <a:cubicBezTo>
                    <a:pt x="75877" y="67694"/>
                    <a:pt x="78323" y="67780"/>
                    <a:pt x="80773" y="67780"/>
                  </a:cubicBezTo>
                  <a:cubicBezTo>
                    <a:pt x="97672" y="67780"/>
                    <a:pt x="114788" y="63683"/>
                    <a:pt x="130611" y="55083"/>
                  </a:cubicBezTo>
                  <a:lnTo>
                    <a:pt x="106348" y="13068"/>
                  </a:lnTo>
                  <a:cubicBezTo>
                    <a:pt x="98422" y="17162"/>
                    <a:pt x="89641" y="19287"/>
                    <a:pt x="80747" y="19287"/>
                  </a:cubicBezTo>
                  <a:cubicBezTo>
                    <a:pt x="79675" y="19287"/>
                    <a:pt x="78601" y="19256"/>
                    <a:pt x="77526" y="19194"/>
                  </a:cubicBezTo>
                  <a:cubicBezTo>
                    <a:pt x="77220" y="19174"/>
                    <a:pt x="76910" y="19149"/>
                    <a:pt x="76599" y="19130"/>
                  </a:cubicBezTo>
                  <a:cubicBezTo>
                    <a:pt x="76072" y="19090"/>
                    <a:pt x="75545" y="19051"/>
                    <a:pt x="75017" y="18997"/>
                  </a:cubicBezTo>
                  <a:cubicBezTo>
                    <a:pt x="74943" y="18992"/>
                    <a:pt x="74865" y="18982"/>
                    <a:pt x="74791" y="18972"/>
                  </a:cubicBezTo>
                  <a:cubicBezTo>
                    <a:pt x="73347" y="18819"/>
                    <a:pt x="71908" y="18612"/>
                    <a:pt x="70478" y="18351"/>
                  </a:cubicBezTo>
                  <a:cubicBezTo>
                    <a:pt x="70409" y="18336"/>
                    <a:pt x="70340" y="18331"/>
                    <a:pt x="70266" y="18317"/>
                  </a:cubicBezTo>
                  <a:cubicBezTo>
                    <a:pt x="60646" y="16518"/>
                    <a:pt x="51666" y="12220"/>
                    <a:pt x="44224" y="5857"/>
                  </a:cubicBezTo>
                  <a:cubicBezTo>
                    <a:pt x="39725" y="2011"/>
                    <a:pt x="34125" y="0"/>
                    <a:pt x="28498"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35" name="Google Shape;4735;p32"/>
            <p:cNvSpPr/>
            <p:nvPr/>
          </p:nvSpPr>
          <p:spPr>
            <a:xfrm>
              <a:off x="2910083" y="2420918"/>
              <a:ext cx="327379" cy="312727"/>
            </a:xfrm>
            <a:custGeom>
              <a:avLst/>
              <a:gdLst/>
              <a:ahLst/>
              <a:cxnLst/>
              <a:rect l="l" t="t" r="r" b="b"/>
              <a:pathLst>
                <a:path w="101908" h="97347" extrusionOk="0">
                  <a:moveTo>
                    <a:pt x="53377" y="1"/>
                  </a:moveTo>
                  <a:cubicBezTo>
                    <a:pt x="52884" y="9843"/>
                    <a:pt x="49823" y="19390"/>
                    <a:pt x="44495" y="27689"/>
                  </a:cubicBezTo>
                  <a:lnTo>
                    <a:pt x="44490" y="27684"/>
                  </a:lnTo>
                  <a:cubicBezTo>
                    <a:pt x="37847" y="37980"/>
                    <a:pt x="27936" y="45964"/>
                    <a:pt x="16216" y="50163"/>
                  </a:cubicBezTo>
                  <a:cubicBezTo>
                    <a:pt x="6521" y="53638"/>
                    <a:pt x="1" y="62746"/>
                    <a:pt x="1" y="73041"/>
                  </a:cubicBezTo>
                  <a:cubicBezTo>
                    <a:pt x="1" y="86873"/>
                    <a:pt x="11336" y="97347"/>
                    <a:pt x="24173" y="97347"/>
                  </a:cubicBezTo>
                  <a:cubicBezTo>
                    <a:pt x="26820" y="97347"/>
                    <a:pt x="29530" y="96902"/>
                    <a:pt x="32219" y="95949"/>
                  </a:cubicBezTo>
                  <a:cubicBezTo>
                    <a:pt x="49306" y="89897"/>
                    <a:pt x="64347" y="79537"/>
                    <a:pt x="76048" y="66171"/>
                  </a:cubicBezTo>
                  <a:cubicBezTo>
                    <a:pt x="76329" y="65870"/>
                    <a:pt x="76609" y="65570"/>
                    <a:pt x="76881" y="65254"/>
                  </a:cubicBezTo>
                  <a:cubicBezTo>
                    <a:pt x="92548" y="46905"/>
                    <a:pt x="101267" y="23751"/>
                    <a:pt x="101907" y="1"/>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36" name="Google Shape;4736;p32"/>
            <p:cNvSpPr/>
            <p:nvPr/>
          </p:nvSpPr>
          <p:spPr>
            <a:xfrm>
              <a:off x="2999034" y="2125384"/>
              <a:ext cx="238522" cy="411351"/>
            </a:xfrm>
            <a:custGeom>
              <a:avLst/>
              <a:gdLst/>
              <a:ahLst/>
              <a:cxnLst/>
              <a:rect l="l" t="t" r="r" b="b"/>
              <a:pathLst>
                <a:path w="74248" h="128047" extrusionOk="0">
                  <a:moveTo>
                    <a:pt x="24273" y="0"/>
                  </a:moveTo>
                  <a:lnTo>
                    <a:pt x="0" y="42036"/>
                  </a:lnTo>
                  <a:cubicBezTo>
                    <a:pt x="7521" y="46866"/>
                    <a:pt x="13775" y="53430"/>
                    <a:pt x="18236" y="61173"/>
                  </a:cubicBezTo>
                  <a:cubicBezTo>
                    <a:pt x="18694" y="61966"/>
                    <a:pt x="19128" y="62765"/>
                    <a:pt x="19542" y="63573"/>
                  </a:cubicBezTo>
                  <a:cubicBezTo>
                    <a:pt x="19601" y="63696"/>
                    <a:pt x="19665" y="63829"/>
                    <a:pt x="19729" y="63953"/>
                  </a:cubicBezTo>
                  <a:cubicBezTo>
                    <a:pt x="19970" y="64426"/>
                    <a:pt x="20202" y="64904"/>
                    <a:pt x="20429" y="65382"/>
                  </a:cubicBezTo>
                  <a:cubicBezTo>
                    <a:pt x="20557" y="65658"/>
                    <a:pt x="20685" y="65929"/>
                    <a:pt x="20808" y="66210"/>
                  </a:cubicBezTo>
                  <a:cubicBezTo>
                    <a:pt x="21079" y="66806"/>
                    <a:pt x="21346" y="67408"/>
                    <a:pt x="21592" y="68014"/>
                  </a:cubicBezTo>
                  <a:cubicBezTo>
                    <a:pt x="21676" y="68226"/>
                    <a:pt x="21755" y="68433"/>
                    <a:pt x="21838" y="68645"/>
                  </a:cubicBezTo>
                  <a:cubicBezTo>
                    <a:pt x="22036" y="69142"/>
                    <a:pt x="22223" y="69645"/>
                    <a:pt x="22405" y="70148"/>
                  </a:cubicBezTo>
                  <a:cubicBezTo>
                    <a:pt x="25816" y="79561"/>
                    <a:pt x="26649" y="89714"/>
                    <a:pt x="24815" y="99561"/>
                  </a:cubicBezTo>
                  <a:cubicBezTo>
                    <a:pt x="22952" y="109586"/>
                    <a:pt x="27738" y="119679"/>
                    <a:pt x="36570" y="124780"/>
                  </a:cubicBezTo>
                  <a:cubicBezTo>
                    <a:pt x="40441" y="127014"/>
                    <a:pt x="44590" y="128047"/>
                    <a:pt x="48651" y="128047"/>
                  </a:cubicBezTo>
                  <a:cubicBezTo>
                    <a:pt x="59837" y="128047"/>
                    <a:pt x="70356" y="120215"/>
                    <a:pt x="72558" y="108102"/>
                  </a:cubicBezTo>
                  <a:cubicBezTo>
                    <a:pt x="73686" y="101887"/>
                    <a:pt x="74248" y="95579"/>
                    <a:pt x="74248" y="89261"/>
                  </a:cubicBezTo>
                  <a:cubicBezTo>
                    <a:pt x="74243" y="71168"/>
                    <a:pt x="69655" y="54150"/>
                    <a:pt x="61577" y="39305"/>
                  </a:cubicBezTo>
                  <a:lnTo>
                    <a:pt x="61557" y="39315"/>
                  </a:lnTo>
                  <a:cubicBezTo>
                    <a:pt x="61123" y="38517"/>
                    <a:pt x="60680" y="37723"/>
                    <a:pt x="60222" y="36930"/>
                  </a:cubicBezTo>
                  <a:cubicBezTo>
                    <a:pt x="51178" y="21262"/>
                    <a:pt x="38694" y="8818"/>
                    <a:pt x="24273"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37" name="Google Shape;4737;p32"/>
            <p:cNvSpPr/>
            <p:nvPr/>
          </p:nvSpPr>
          <p:spPr>
            <a:xfrm>
              <a:off x="2740849" y="2075876"/>
              <a:ext cx="419604" cy="217734"/>
            </a:xfrm>
            <a:custGeom>
              <a:avLst/>
              <a:gdLst/>
              <a:ahLst/>
              <a:cxnLst/>
              <a:rect l="l" t="t" r="r" b="b"/>
              <a:pathLst>
                <a:path w="130616" h="67777" extrusionOk="0">
                  <a:moveTo>
                    <a:pt x="49853" y="1"/>
                  </a:moveTo>
                  <a:cubicBezTo>
                    <a:pt x="32949" y="1"/>
                    <a:pt x="15828" y="4093"/>
                    <a:pt x="0" y="12696"/>
                  </a:cubicBezTo>
                  <a:lnTo>
                    <a:pt x="24263" y="54711"/>
                  </a:lnTo>
                  <a:cubicBezTo>
                    <a:pt x="32189" y="50621"/>
                    <a:pt x="40970" y="48497"/>
                    <a:pt x="49860" y="48497"/>
                  </a:cubicBezTo>
                  <a:cubicBezTo>
                    <a:pt x="50932" y="48497"/>
                    <a:pt x="52006" y="48528"/>
                    <a:pt x="53080" y="48590"/>
                  </a:cubicBezTo>
                  <a:cubicBezTo>
                    <a:pt x="53391" y="48605"/>
                    <a:pt x="53701" y="48630"/>
                    <a:pt x="54012" y="48649"/>
                  </a:cubicBezTo>
                  <a:cubicBezTo>
                    <a:pt x="54539" y="48689"/>
                    <a:pt x="55066" y="48728"/>
                    <a:pt x="55594" y="48782"/>
                  </a:cubicBezTo>
                  <a:cubicBezTo>
                    <a:pt x="55668" y="48792"/>
                    <a:pt x="55746" y="48802"/>
                    <a:pt x="55820" y="48807"/>
                  </a:cubicBezTo>
                  <a:cubicBezTo>
                    <a:pt x="57264" y="48960"/>
                    <a:pt x="58704" y="49172"/>
                    <a:pt x="60133" y="49433"/>
                  </a:cubicBezTo>
                  <a:cubicBezTo>
                    <a:pt x="60202" y="49448"/>
                    <a:pt x="60271" y="49453"/>
                    <a:pt x="60345" y="49462"/>
                  </a:cubicBezTo>
                  <a:cubicBezTo>
                    <a:pt x="69965" y="51266"/>
                    <a:pt x="78945" y="55564"/>
                    <a:pt x="86387" y="61927"/>
                  </a:cubicBezTo>
                  <a:cubicBezTo>
                    <a:pt x="90886" y="65767"/>
                    <a:pt x="96484" y="67777"/>
                    <a:pt x="102111" y="67777"/>
                  </a:cubicBezTo>
                  <a:cubicBezTo>
                    <a:pt x="106125" y="67777"/>
                    <a:pt x="110154" y="66754"/>
                    <a:pt x="113809" y="64642"/>
                  </a:cubicBezTo>
                  <a:lnTo>
                    <a:pt x="114420" y="64292"/>
                  </a:lnTo>
                  <a:cubicBezTo>
                    <a:pt x="128816" y="55983"/>
                    <a:pt x="130615" y="35958"/>
                    <a:pt x="117988" y="25140"/>
                  </a:cubicBezTo>
                  <a:cubicBezTo>
                    <a:pt x="102271" y="11685"/>
                    <a:pt x="82523" y="2809"/>
                    <a:pt x="60803" y="572"/>
                  </a:cubicBezTo>
                  <a:cubicBezTo>
                    <a:pt x="60596" y="552"/>
                    <a:pt x="60394" y="532"/>
                    <a:pt x="60192" y="513"/>
                  </a:cubicBezTo>
                  <a:cubicBezTo>
                    <a:pt x="59808" y="473"/>
                    <a:pt x="59423" y="439"/>
                    <a:pt x="59039" y="404"/>
                  </a:cubicBezTo>
                  <a:cubicBezTo>
                    <a:pt x="58531" y="360"/>
                    <a:pt x="58023" y="320"/>
                    <a:pt x="57511" y="281"/>
                  </a:cubicBezTo>
                  <a:lnTo>
                    <a:pt x="57171" y="256"/>
                  </a:lnTo>
                  <a:cubicBezTo>
                    <a:pt x="54739" y="86"/>
                    <a:pt x="52298" y="1"/>
                    <a:pt x="4985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38" name="Google Shape;4738;p32"/>
            <p:cNvSpPr/>
            <p:nvPr/>
          </p:nvSpPr>
          <p:spPr>
            <a:xfrm>
              <a:off x="2565167" y="2090625"/>
              <a:ext cx="327379" cy="312740"/>
            </a:xfrm>
            <a:custGeom>
              <a:avLst/>
              <a:gdLst/>
              <a:ahLst/>
              <a:cxnLst/>
              <a:rect l="l" t="t" r="r" b="b"/>
              <a:pathLst>
                <a:path w="101908" h="97351" extrusionOk="0">
                  <a:moveTo>
                    <a:pt x="77732" y="1"/>
                  </a:moveTo>
                  <a:cubicBezTo>
                    <a:pt x="75086" y="1"/>
                    <a:pt x="72377" y="446"/>
                    <a:pt x="69690" y="1397"/>
                  </a:cubicBezTo>
                  <a:cubicBezTo>
                    <a:pt x="52607" y="7449"/>
                    <a:pt x="37561" y="17814"/>
                    <a:pt x="25865" y="31175"/>
                  </a:cubicBezTo>
                  <a:cubicBezTo>
                    <a:pt x="25580" y="31476"/>
                    <a:pt x="25299" y="31776"/>
                    <a:pt x="25028" y="32097"/>
                  </a:cubicBezTo>
                  <a:cubicBezTo>
                    <a:pt x="9365" y="50441"/>
                    <a:pt x="646" y="73600"/>
                    <a:pt x="1" y="97350"/>
                  </a:cubicBezTo>
                  <a:lnTo>
                    <a:pt x="48536" y="97350"/>
                  </a:lnTo>
                  <a:cubicBezTo>
                    <a:pt x="49024" y="87503"/>
                    <a:pt x="52085" y="77956"/>
                    <a:pt x="57413" y="69662"/>
                  </a:cubicBezTo>
                  <a:lnTo>
                    <a:pt x="57418" y="69662"/>
                  </a:lnTo>
                  <a:cubicBezTo>
                    <a:pt x="64061" y="59371"/>
                    <a:pt x="73977" y="51382"/>
                    <a:pt x="85697" y="47183"/>
                  </a:cubicBezTo>
                  <a:cubicBezTo>
                    <a:pt x="95382" y="43708"/>
                    <a:pt x="101907" y="34605"/>
                    <a:pt x="101907" y="24310"/>
                  </a:cubicBezTo>
                  <a:cubicBezTo>
                    <a:pt x="101907" y="10473"/>
                    <a:pt x="90570" y="1"/>
                    <a:pt x="77732"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39" name="Google Shape;4739;p32"/>
            <p:cNvSpPr/>
            <p:nvPr/>
          </p:nvSpPr>
          <p:spPr>
            <a:xfrm>
              <a:off x="2565073" y="2287538"/>
              <a:ext cx="218572" cy="409555"/>
            </a:xfrm>
            <a:custGeom>
              <a:avLst/>
              <a:gdLst/>
              <a:ahLst/>
              <a:cxnLst/>
              <a:rect l="l" t="t" r="r" b="b"/>
              <a:pathLst>
                <a:path w="68038" h="127488" extrusionOk="0">
                  <a:moveTo>
                    <a:pt x="25598" y="0"/>
                  </a:moveTo>
                  <a:cubicBezTo>
                    <a:pt x="14413" y="0"/>
                    <a:pt x="3897" y="7831"/>
                    <a:pt x="1695" y="19943"/>
                  </a:cubicBezTo>
                  <a:cubicBezTo>
                    <a:pt x="567" y="26163"/>
                    <a:pt x="0" y="32466"/>
                    <a:pt x="5" y="38785"/>
                  </a:cubicBezTo>
                  <a:cubicBezTo>
                    <a:pt x="5" y="56877"/>
                    <a:pt x="4598" y="73900"/>
                    <a:pt x="12676" y="88745"/>
                  </a:cubicBezTo>
                  <a:lnTo>
                    <a:pt x="12696" y="88735"/>
                  </a:lnTo>
                  <a:cubicBezTo>
                    <a:pt x="13125" y="89533"/>
                    <a:pt x="13568" y="90327"/>
                    <a:pt x="14027" y="91120"/>
                  </a:cubicBezTo>
                  <a:cubicBezTo>
                    <a:pt x="22888" y="106463"/>
                    <a:pt x="35052" y="118705"/>
                    <a:pt x="49093" y="127488"/>
                  </a:cubicBezTo>
                  <a:cubicBezTo>
                    <a:pt x="44721" y="124742"/>
                    <a:pt x="40552" y="121677"/>
                    <a:pt x="36634" y="118316"/>
                  </a:cubicBezTo>
                  <a:cubicBezTo>
                    <a:pt x="24002" y="107503"/>
                    <a:pt x="25801" y="87473"/>
                    <a:pt x="40197" y="79164"/>
                  </a:cubicBezTo>
                  <a:lnTo>
                    <a:pt x="40808" y="78809"/>
                  </a:lnTo>
                  <a:cubicBezTo>
                    <a:pt x="44459" y="76702"/>
                    <a:pt x="48483" y="75681"/>
                    <a:pt x="52492" y="75681"/>
                  </a:cubicBezTo>
                  <a:cubicBezTo>
                    <a:pt x="58042" y="75681"/>
                    <a:pt x="63566" y="77637"/>
                    <a:pt x="68038" y="81377"/>
                  </a:cubicBezTo>
                  <a:cubicBezTo>
                    <a:pt x="63238" y="77256"/>
                    <a:pt x="59172" y="72353"/>
                    <a:pt x="56017" y="66877"/>
                  </a:cubicBezTo>
                  <a:cubicBezTo>
                    <a:pt x="55559" y="66083"/>
                    <a:pt x="55120" y="65280"/>
                    <a:pt x="54706" y="64472"/>
                  </a:cubicBezTo>
                  <a:cubicBezTo>
                    <a:pt x="54647" y="64349"/>
                    <a:pt x="54583" y="64221"/>
                    <a:pt x="54519" y="64092"/>
                  </a:cubicBezTo>
                  <a:cubicBezTo>
                    <a:pt x="54278" y="63619"/>
                    <a:pt x="54046" y="63141"/>
                    <a:pt x="53824" y="62663"/>
                  </a:cubicBezTo>
                  <a:cubicBezTo>
                    <a:pt x="53691" y="62392"/>
                    <a:pt x="53568" y="62116"/>
                    <a:pt x="53440" y="61840"/>
                  </a:cubicBezTo>
                  <a:cubicBezTo>
                    <a:pt x="53169" y="61239"/>
                    <a:pt x="52907" y="60637"/>
                    <a:pt x="52656" y="60031"/>
                  </a:cubicBezTo>
                  <a:cubicBezTo>
                    <a:pt x="52572" y="59824"/>
                    <a:pt x="52493" y="59612"/>
                    <a:pt x="52410" y="59400"/>
                  </a:cubicBezTo>
                  <a:cubicBezTo>
                    <a:pt x="52217" y="58903"/>
                    <a:pt x="52025" y="58400"/>
                    <a:pt x="51843" y="57902"/>
                  </a:cubicBezTo>
                  <a:cubicBezTo>
                    <a:pt x="48437" y="48484"/>
                    <a:pt x="47604" y="38331"/>
                    <a:pt x="49433" y="28484"/>
                  </a:cubicBezTo>
                  <a:cubicBezTo>
                    <a:pt x="51301" y="18459"/>
                    <a:pt x="46515" y="8366"/>
                    <a:pt x="37683" y="3270"/>
                  </a:cubicBezTo>
                  <a:cubicBezTo>
                    <a:pt x="33811" y="1033"/>
                    <a:pt x="29660" y="0"/>
                    <a:pt x="25598"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740" name="Google Shape;4740;p32"/>
          <p:cNvGrpSpPr/>
          <p:nvPr/>
        </p:nvGrpSpPr>
        <p:grpSpPr>
          <a:xfrm>
            <a:off x="1239981" y="2122353"/>
            <a:ext cx="948607" cy="921589"/>
            <a:chOff x="2679875" y="2361475"/>
            <a:chExt cx="780425" cy="760575"/>
          </a:xfrm>
        </p:grpSpPr>
        <p:sp>
          <p:nvSpPr>
            <p:cNvPr id="4741" name="Google Shape;4741;p32"/>
            <p:cNvSpPr/>
            <p:nvPr/>
          </p:nvSpPr>
          <p:spPr>
            <a:xfrm>
              <a:off x="2812050" y="236147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42" name="Google Shape;4742;p32"/>
            <p:cNvSpPr/>
            <p:nvPr/>
          </p:nvSpPr>
          <p:spPr>
            <a:xfrm>
              <a:off x="3082750"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43" name="Google Shape;4743;p32"/>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44" name="Google Shape;4744;p32"/>
            <p:cNvSpPr/>
            <p:nvPr/>
          </p:nvSpPr>
          <p:spPr>
            <a:xfrm>
              <a:off x="2679875" y="2645625"/>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45" name="Google Shape;4745;p32"/>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46" name="Google Shape;4746;p32"/>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747" name="Google Shape;4747;p32"/>
          <p:cNvGrpSpPr/>
          <p:nvPr/>
        </p:nvGrpSpPr>
        <p:grpSpPr>
          <a:xfrm>
            <a:off x="2310606" y="2141819"/>
            <a:ext cx="918405" cy="882655"/>
            <a:chOff x="1706078" y="2092648"/>
            <a:chExt cx="660913" cy="637296"/>
          </a:xfrm>
        </p:grpSpPr>
        <p:sp>
          <p:nvSpPr>
            <p:cNvPr id="4748" name="Google Shape;4748;p32"/>
            <p:cNvSpPr/>
            <p:nvPr/>
          </p:nvSpPr>
          <p:spPr>
            <a:xfrm>
              <a:off x="1745332" y="2158066"/>
              <a:ext cx="571867" cy="571878"/>
            </a:xfrm>
            <a:custGeom>
              <a:avLst/>
              <a:gdLst/>
              <a:ahLst/>
              <a:cxnLst/>
              <a:rect l="l" t="t" r="r" b="b"/>
              <a:pathLst>
                <a:path w="107747" h="107749" extrusionOk="0">
                  <a:moveTo>
                    <a:pt x="53874" y="11565"/>
                  </a:moveTo>
                  <a:cubicBezTo>
                    <a:pt x="77238" y="11565"/>
                    <a:pt x="96182" y="30509"/>
                    <a:pt x="96182" y="53873"/>
                  </a:cubicBezTo>
                  <a:cubicBezTo>
                    <a:pt x="96182" y="77240"/>
                    <a:pt x="77240" y="96182"/>
                    <a:pt x="53874" y="96182"/>
                  </a:cubicBezTo>
                  <a:cubicBezTo>
                    <a:pt x="30507" y="96182"/>
                    <a:pt x="11565" y="77240"/>
                    <a:pt x="11565" y="53873"/>
                  </a:cubicBezTo>
                  <a:cubicBezTo>
                    <a:pt x="11565" y="30509"/>
                    <a:pt x="30507" y="11565"/>
                    <a:pt x="53874" y="11565"/>
                  </a:cubicBezTo>
                  <a:close/>
                  <a:moveTo>
                    <a:pt x="53874" y="1"/>
                  </a:moveTo>
                  <a:cubicBezTo>
                    <a:pt x="24120" y="1"/>
                    <a:pt x="1" y="24120"/>
                    <a:pt x="1" y="53873"/>
                  </a:cubicBezTo>
                  <a:cubicBezTo>
                    <a:pt x="1" y="83626"/>
                    <a:pt x="24120" y="107748"/>
                    <a:pt x="53874" y="107748"/>
                  </a:cubicBezTo>
                  <a:cubicBezTo>
                    <a:pt x="83625" y="107748"/>
                    <a:pt x="107746" y="83626"/>
                    <a:pt x="107746" y="53873"/>
                  </a:cubicBezTo>
                  <a:cubicBezTo>
                    <a:pt x="107746" y="24120"/>
                    <a:pt x="83627" y="1"/>
                    <a:pt x="53874"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749" name="Google Shape;4749;p32"/>
            <p:cNvGrpSpPr/>
            <p:nvPr/>
          </p:nvGrpSpPr>
          <p:grpSpPr>
            <a:xfrm>
              <a:off x="1706078" y="2092648"/>
              <a:ext cx="660913" cy="575241"/>
              <a:chOff x="1706078" y="2092648"/>
              <a:chExt cx="660913" cy="575241"/>
            </a:xfrm>
          </p:grpSpPr>
          <p:sp>
            <p:nvSpPr>
              <p:cNvPr id="4750" name="Google Shape;4750;p32"/>
              <p:cNvSpPr/>
              <p:nvPr/>
            </p:nvSpPr>
            <p:spPr>
              <a:xfrm>
                <a:off x="1938891" y="2092648"/>
                <a:ext cx="192041" cy="353676"/>
              </a:xfrm>
              <a:custGeom>
                <a:avLst/>
                <a:gdLst/>
                <a:ahLst/>
                <a:cxnLst/>
                <a:rect l="l" t="t" r="r" b="b"/>
                <a:pathLst>
                  <a:path w="36183" h="66637" extrusionOk="0">
                    <a:moveTo>
                      <a:pt x="18094" y="1"/>
                    </a:moveTo>
                    <a:cubicBezTo>
                      <a:pt x="8801" y="1"/>
                      <a:pt x="1202" y="7552"/>
                      <a:pt x="1202" y="16877"/>
                    </a:cubicBezTo>
                    <a:cubicBezTo>
                      <a:pt x="1202" y="23723"/>
                      <a:pt x="5288" y="29491"/>
                      <a:pt x="11057" y="32260"/>
                    </a:cubicBezTo>
                    <a:cubicBezTo>
                      <a:pt x="13944" y="33580"/>
                      <a:pt x="15864" y="36464"/>
                      <a:pt x="15864" y="39714"/>
                    </a:cubicBezTo>
                    <a:cubicBezTo>
                      <a:pt x="15864" y="42954"/>
                      <a:pt x="13829" y="45963"/>
                      <a:pt x="10817" y="47040"/>
                    </a:cubicBezTo>
                    <a:cubicBezTo>
                      <a:pt x="6250" y="48723"/>
                      <a:pt x="2404" y="51972"/>
                      <a:pt x="1" y="56176"/>
                    </a:cubicBezTo>
                    <a:lnTo>
                      <a:pt x="18155" y="66637"/>
                    </a:lnTo>
                    <a:lnTo>
                      <a:pt x="36182" y="56176"/>
                    </a:lnTo>
                    <a:cubicBezTo>
                      <a:pt x="33779" y="51975"/>
                      <a:pt x="29930" y="48725"/>
                      <a:pt x="25479" y="47040"/>
                    </a:cubicBezTo>
                    <a:cubicBezTo>
                      <a:pt x="22352" y="45966"/>
                      <a:pt x="20316" y="42957"/>
                      <a:pt x="20316" y="39714"/>
                    </a:cubicBezTo>
                    <a:lnTo>
                      <a:pt x="20316" y="39474"/>
                    </a:lnTo>
                    <a:cubicBezTo>
                      <a:pt x="20316" y="36349"/>
                      <a:pt x="22239" y="33578"/>
                      <a:pt x="24998" y="32260"/>
                    </a:cubicBezTo>
                    <a:cubicBezTo>
                      <a:pt x="31250" y="29491"/>
                      <a:pt x="35461" y="22999"/>
                      <a:pt x="34980" y="15676"/>
                    </a:cubicBezTo>
                    <a:cubicBezTo>
                      <a:pt x="34375" y="7376"/>
                      <a:pt x="27644" y="646"/>
                      <a:pt x="19357" y="47"/>
                    </a:cubicBezTo>
                    <a:cubicBezTo>
                      <a:pt x="18933" y="18"/>
                      <a:pt x="18513" y="1"/>
                      <a:pt x="1809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51" name="Google Shape;4751;p32"/>
              <p:cNvSpPr/>
              <p:nvPr/>
            </p:nvSpPr>
            <p:spPr>
              <a:xfrm>
                <a:off x="1706078" y="2390779"/>
                <a:ext cx="329208" cy="277004"/>
              </a:xfrm>
              <a:custGeom>
                <a:avLst/>
                <a:gdLst/>
                <a:ahLst/>
                <a:cxnLst/>
                <a:rect l="l" t="t" r="r" b="b"/>
                <a:pathLst>
                  <a:path w="62027" h="52191" extrusionOk="0">
                    <a:moveTo>
                      <a:pt x="43872" y="1"/>
                    </a:moveTo>
                    <a:cubicBezTo>
                      <a:pt x="41468" y="4212"/>
                      <a:pt x="40629" y="9019"/>
                      <a:pt x="41353" y="13829"/>
                    </a:cubicBezTo>
                    <a:cubicBezTo>
                      <a:pt x="41946" y="17069"/>
                      <a:pt x="40389" y="20321"/>
                      <a:pt x="37504" y="21878"/>
                    </a:cubicBezTo>
                    <a:lnTo>
                      <a:pt x="37379" y="22004"/>
                    </a:lnTo>
                    <a:cubicBezTo>
                      <a:pt x="36131" y="22712"/>
                      <a:pt x="34723" y="23085"/>
                      <a:pt x="33288" y="23090"/>
                    </a:cubicBezTo>
                    <a:cubicBezTo>
                      <a:pt x="31652" y="23095"/>
                      <a:pt x="30056" y="22587"/>
                      <a:pt x="28724" y="21638"/>
                    </a:cubicBezTo>
                    <a:cubicBezTo>
                      <a:pt x="25815" y="19553"/>
                      <a:pt x="22344" y="18435"/>
                      <a:pt x="18815" y="18435"/>
                    </a:cubicBezTo>
                    <a:cubicBezTo>
                      <a:pt x="15632" y="18435"/>
                      <a:pt x="12399" y="19345"/>
                      <a:pt x="9490" y="21282"/>
                    </a:cubicBezTo>
                    <a:cubicBezTo>
                      <a:pt x="2520" y="25965"/>
                      <a:pt x="1" y="35101"/>
                      <a:pt x="3721" y="42677"/>
                    </a:cubicBezTo>
                    <a:cubicBezTo>
                      <a:pt x="6677" y="48755"/>
                      <a:pt x="12664" y="52191"/>
                      <a:pt x="18840" y="52191"/>
                    </a:cubicBezTo>
                    <a:cubicBezTo>
                      <a:pt x="21707" y="52191"/>
                      <a:pt x="24613" y="51450"/>
                      <a:pt x="27282" y="49890"/>
                    </a:cubicBezTo>
                    <a:cubicBezTo>
                      <a:pt x="33291" y="46525"/>
                      <a:pt x="36303" y="40151"/>
                      <a:pt x="35694" y="33659"/>
                    </a:cubicBezTo>
                    <a:cubicBezTo>
                      <a:pt x="35456" y="30534"/>
                      <a:pt x="37024" y="27407"/>
                      <a:pt x="39783" y="25852"/>
                    </a:cubicBezTo>
                    <a:cubicBezTo>
                      <a:pt x="41044" y="25114"/>
                      <a:pt x="42424" y="24748"/>
                      <a:pt x="43786" y="24748"/>
                    </a:cubicBezTo>
                    <a:cubicBezTo>
                      <a:pt x="45537" y="24748"/>
                      <a:pt x="47261" y="25356"/>
                      <a:pt x="48676" y="26573"/>
                    </a:cubicBezTo>
                    <a:cubicBezTo>
                      <a:pt x="52525" y="29572"/>
                      <a:pt x="57216" y="31255"/>
                      <a:pt x="62026" y="31255"/>
                    </a:cubicBezTo>
                    <a:lnTo>
                      <a:pt x="62026" y="10461"/>
                    </a:ln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52" name="Google Shape;4752;p32"/>
              <p:cNvSpPr/>
              <p:nvPr/>
            </p:nvSpPr>
            <p:spPr>
              <a:xfrm>
                <a:off x="2035235" y="2390779"/>
                <a:ext cx="331756" cy="277110"/>
              </a:xfrm>
              <a:custGeom>
                <a:avLst/>
                <a:gdLst/>
                <a:ahLst/>
                <a:cxnLst/>
                <a:rect l="l" t="t" r="r" b="b"/>
                <a:pathLst>
                  <a:path w="62507" h="52211" extrusionOk="0">
                    <a:moveTo>
                      <a:pt x="18030" y="1"/>
                    </a:moveTo>
                    <a:lnTo>
                      <a:pt x="0" y="10461"/>
                    </a:lnTo>
                    <a:lnTo>
                      <a:pt x="0" y="31253"/>
                    </a:lnTo>
                    <a:cubicBezTo>
                      <a:pt x="4807" y="31253"/>
                      <a:pt x="9489" y="29570"/>
                      <a:pt x="13222" y="26570"/>
                    </a:cubicBezTo>
                    <a:cubicBezTo>
                      <a:pt x="15722" y="24434"/>
                      <a:pt x="19307" y="24145"/>
                      <a:pt x="22118" y="25849"/>
                    </a:cubicBezTo>
                    <a:lnTo>
                      <a:pt x="22359" y="25965"/>
                    </a:lnTo>
                    <a:cubicBezTo>
                      <a:pt x="25003" y="27532"/>
                      <a:pt x="26560" y="30534"/>
                      <a:pt x="26204" y="33659"/>
                    </a:cubicBezTo>
                    <a:cubicBezTo>
                      <a:pt x="25599" y="40389"/>
                      <a:pt x="28964" y="47244"/>
                      <a:pt x="35578" y="50486"/>
                    </a:cubicBezTo>
                    <a:cubicBezTo>
                      <a:pt x="37877" y="51619"/>
                      <a:pt x="40405" y="52210"/>
                      <a:pt x="42968" y="52208"/>
                    </a:cubicBezTo>
                    <a:cubicBezTo>
                      <a:pt x="48435" y="52208"/>
                      <a:pt x="53755" y="49544"/>
                      <a:pt x="56978" y="44840"/>
                    </a:cubicBezTo>
                    <a:cubicBezTo>
                      <a:pt x="62506" y="36540"/>
                      <a:pt x="59862" y="25484"/>
                      <a:pt x="51447" y="20674"/>
                    </a:cubicBezTo>
                    <a:cubicBezTo>
                      <a:pt x="48774" y="19149"/>
                      <a:pt x="45855" y="18413"/>
                      <a:pt x="42983" y="18413"/>
                    </a:cubicBezTo>
                    <a:cubicBezTo>
                      <a:pt x="39520" y="18413"/>
                      <a:pt x="36121" y="19482"/>
                      <a:pt x="33290" y="21523"/>
                    </a:cubicBezTo>
                    <a:cubicBezTo>
                      <a:pt x="30671" y="23429"/>
                      <a:pt x="27161" y="23571"/>
                      <a:pt x="24397" y="21878"/>
                    </a:cubicBezTo>
                    <a:cubicBezTo>
                      <a:pt x="21510" y="20321"/>
                      <a:pt x="19955" y="17069"/>
                      <a:pt x="20549" y="13829"/>
                    </a:cubicBezTo>
                    <a:cubicBezTo>
                      <a:pt x="21272" y="9019"/>
                      <a:pt x="20433" y="4212"/>
                      <a:pt x="18030"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4753" name="Google Shape;4753;p32"/>
          <p:cNvGrpSpPr/>
          <p:nvPr/>
        </p:nvGrpSpPr>
        <p:grpSpPr>
          <a:xfrm>
            <a:off x="5415294" y="1097339"/>
            <a:ext cx="849093" cy="933412"/>
            <a:chOff x="5985650" y="2860025"/>
            <a:chExt cx="1396075" cy="1539775"/>
          </a:xfrm>
        </p:grpSpPr>
        <p:sp>
          <p:nvSpPr>
            <p:cNvPr id="4754" name="Google Shape;4754;p32"/>
            <p:cNvSpPr/>
            <p:nvPr/>
          </p:nvSpPr>
          <p:spPr>
            <a:xfrm>
              <a:off x="6655300" y="3128850"/>
              <a:ext cx="637150" cy="631950"/>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55" name="Google Shape;4755;p32"/>
            <p:cNvSpPr/>
            <p:nvPr/>
          </p:nvSpPr>
          <p:spPr>
            <a:xfrm>
              <a:off x="6673425" y="3771400"/>
              <a:ext cx="600850" cy="600800"/>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56" name="Google Shape;4756;p32"/>
            <p:cNvSpPr/>
            <p:nvPr/>
          </p:nvSpPr>
          <p:spPr>
            <a:xfrm>
              <a:off x="6073050" y="3509700"/>
              <a:ext cx="641725" cy="636800"/>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57" name="Google Shape;4757;p32"/>
            <p:cNvSpPr/>
            <p:nvPr/>
          </p:nvSpPr>
          <p:spPr>
            <a:xfrm>
              <a:off x="6124575" y="2917775"/>
              <a:ext cx="572575" cy="572525"/>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58" name="Google Shape;4758;p32"/>
            <p:cNvSpPr/>
            <p:nvPr/>
          </p:nvSpPr>
          <p:spPr>
            <a:xfrm>
              <a:off x="6459975" y="2867300"/>
              <a:ext cx="101300" cy="50500"/>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59" name="Google Shape;4759;p32"/>
            <p:cNvSpPr/>
            <p:nvPr/>
          </p:nvSpPr>
          <p:spPr>
            <a:xfrm>
              <a:off x="6389025" y="2860025"/>
              <a:ext cx="63100" cy="15700"/>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60" name="Google Shape;4760;p32"/>
            <p:cNvSpPr/>
            <p:nvPr/>
          </p:nvSpPr>
          <p:spPr>
            <a:xfrm>
              <a:off x="6279750" y="2879875"/>
              <a:ext cx="39600" cy="2600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61" name="Google Shape;4761;p32"/>
            <p:cNvSpPr/>
            <p:nvPr/>
          </p:nvSpPr>
          <p:spPr>
            <a:xfrm>
              <a:off x="6325825" y="2862750"/>
              <a:ext cx="54425" cy="22400"/>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62" name="Google Shape;4762;p32"/>
            <p:cNvSpPr/>
            <p:nvPr/>
          </p:nvSpPr>
          <p:spPr>
            <a:xfrm>
              <a:off x="7023725" y="3061400"/>
              <a:ext cx="101300" cy="50475"/>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63" name="Google Shape;4763;p32"/>
            <p:cNvSpPr/>
            <p:nvPr/>
          </p:nvSpPr>
          <p:spPr>
            <a:xfrm>
              <a:off x="6952750" y="3054150"/>
              <a:ext cx="63100" cy="15650"/>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64" name="Google Shape;4764;p32"/>
            <p:cNvSpPr/>
            <p:nvPr/>
          </p:nvSpPr>
          <p:spPr>
            <a:xfrm>
              <a:off x="6843450" y="3073975"/>
              <a:ext cx="39625" cy="26025"/>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65" name="Google Shape;4765;p32"/>
            <p:cNvSpPr/>
            <p:nvPr/>
          </p:nvSpPr>
          <p:spPr>
            <a:xfrm>
              <a:off x="6889575" y="3056825"/>
              <a:ext cx="54425" cy="22400"/>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66" name="Google Shape;4766;p32"/>
            <p:cNvSpPr/>
            <p:nvPr/>
          </p:nvSpPr>
          <p:spPr>
            <a:xfrm>
              <a:off x="6245350" y="4177200"/>
              <a:ext cx="101275" cy="50475"/>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67" name="Google Shape;4767;p32"/>
            <p:cNvSpPr/>
            <p:nvPr/>
          </p:nvSpPr>
          <p:spPr>
            <a:xfrm>
              <a:off x="6354525" y="4219275"/>
              <a:ext cx="63075" cy="15675"/>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68" name="Google Shape;4768;p32"/>
            <p:cNvSpPr/>
            <p:nvPr/>
          </p:nvSpPr>
          <p:spPr>
            <a:xfrm>
              <a:off x="6487275" y="4189125"/>
              <a:ext cx="39625" cy="25975"/>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69" name="Google Shape;4769;p32"/>
            <p:cNvSpPr/>
            <p:nvPr/>
          </p:nvSpPr>
          <p:spPr>
            <a:xfrm>
              <a:off x="6426350" y="4209850"/>
              <a:ext cx="54475" cy="22400"/>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70" name="Google Shape;4770;p32"/>
            <p:cNvSpPr/>
            <p:nvPr/>
          </p:nvSpPr>
          <p:spPr>
            <a:xfrm>
              <a:off x="5992275" y="3674825"/>
              <a:ext cx="51250" cy="99900"/>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71" name="Google Shape;4771;p32"/>
            <p:cNvSpPr/>
            <p:nvPr/>
          </p:nvSpPr>
          <p:spPr>
            <a:xfrm>
              <a:off x="5985650" y="3783750"/>
              <a:ext cx="16125" cy="6227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72" name="Google Shape;4772;p32"/>
            <p:cNvSpPr/>
            <p:nvPr/>
          </p:nvSpPr>
          <p:spPr>
            <a:xfrm>
              <a:off x="6004725" y="3916700"/>
              <a:ext cx="27875" cy="38100"/>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73" name="Google Shape;4773;p32"/>
            <p:cNvSpPr/>
            <p:nvPr/>
          </p:nvSpPr>
          <p:spPr>
            <a:xfrm>
              <a:off x="5987900" y="3855450"/>
              <a:ext cx="23600" cy="53200"/>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74" name="Google Shape;4774;p32"/>
            <p:cNvSpPr/>
            <p:nvPr/>
          </p:nvSpPr>
          <p:spPr>
            <a:xfrm>
              <a:off x="6071975" y="3300325"/>
              <a:ext cx="52475" cy="102475"/>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75" name="Google Shape;4775;p32"/>
            <p:cNvSpPr/>
            <p:nvPr/>
          </p:nvSpPr>
          <p:spPr>
            <a:xfrm>
              <a:off x="6122225" y="3408475"/>
              <a:ext cx="47725" cy="4955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76" name="Google Shape;4776;p32"/>
            <p:cNvSpPr/>
            <p:nvPr/>
          </p:nvSpPr>
          <p:spPr>
            <a:xfrm>
              <a:off x="6228150" y="3490275"/>
              <a:ext cx="42050" cy="21525"/>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77" name="Google Shape;4777;p32"/>
            <p:cNvSpPr/>
            <p:nvPr/>
          </p:nvSpPr>
          <p:spPr>
            <a:xfrm>
              <a:off x="6172850" y="3459275"/>
              <a:ext cx="49900" cy="34575"/>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78" name="Google Shape;4778;p32"/>
            <p:cNvSpPr/>
            <p:nvPr/>
          </p:nvSpPr>
          <p:spPr>
            <a:xfrm>
              <a:off x="7323825" y="3495225"/>
              <a:ext cx="51250" cy="99900"/>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79" name="Google Shape;4779;p32"/>
            <p:cNvSpPr/>
            <p:nvPr/>
          </p:nvSpPr>
          <p:spPr>
            <a:xfrm>
              <a:off x="7365575" y="3423925"/>
              <a:ext cx="16150" cy="6227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80" name="Google Shape;4780;p32"/>
            <p:cNvSpPr/>
            <p:nvPr/>
          </p:nvSpPr>
          <p:spPr>
            <a:xfrm>
              <a:off x="7334775" y="3315150"/>
              <a:ext cx="27850" cy="38100"/>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81" name="Google Shape;4781;p32"/>
            <p:cNvSpPr/>
            <p:nvPr/>
          </p:nvSpPr>
          <p:spPr>
            <a:xfrm>
              <a:off x="7355800" y="3361300"/>
              <a:ext cx="23650" cy="53200"/>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82" name="Google Shape;4782;p32"/>
            <p:cNvSpPr/>
            <p:nvPr/>
          </p:nvSpPr>
          <p:spPr>
            <a:xfrm>
              <a:off x="7093025" y="4348600"/>
              <a:ext cx="104200" cy="51200"/>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83" name="Google Shape;4783;p32"/>
            <p:cNvSpPr/>
            <p:nvPr/>
          </p:nvSpPr>
          <p:spPr>
            <a:xfrm>
              <a:off x="7201150" y="4302925"/>
              <a:ext cx="51100" cy="46100"/>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84" name="Google Shape;4784;p32"/>
            <p:cNvSpPr/>
            <p:nvPr/>
          </p:nvSpPr>
          <p:spPr>
            <a:xfrm>
              <a:off x="7282950" y="4203000"/>
              <a:ext cx="22950" cy="40225"/>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85" name="Google Shape;4785;p32"/>
            <p:cNvSpPr/>
            <p:nvPr/>
          </p:nvSpPr>
          <p:spPr>
            <a:xfrm>
              <a:off x="7252000" y="4250300"/>
              <a:ext cx="36300" cy="48175"/>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786" name="Google Shape;4786;p32"/>
          <p:cNvGrpSpPr/>
          <p:nvPr/>
        </p:nvGrpSpPr>
        <p:grpSpPr>
          <a:xfrm>
            <a:off x="4332658" y="1095647"/>
            <a:ext cx="1010010" cy="936520"/>
            <a:chOff x="3351965" y="1148808"/>
            <a:chExt cx="750770" cy="698375"/>
          </a:xfrm>
        </p:grpSpPr>
        <p:grpSp>
          <p:nvGrpSpPr>
            <p:cNvPr id="4787" name="Google Shape;4787;p32"/>
            <p:cNvGrpSpPr/>
            <p:nvPr/>
          </p:nvGrpSpPr>
          <p:grpSpPr>
            <a:xfrm>
              <a:off x="3586796" y="1148808"/>
              <a:ext cx="294857" cy="286830"/>
              <a:chOff x="3750225" y="1774000"/>
              <a:chExt cx="149575" cy="145525"/>
            </a:xfrm>
          </p:grpSpPr>
          <p:sp>
            <p:nvSpPr>
              <p:cNvPr id="4788" name="Google Shape;4788;p32"/>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89" name="Google Shape;4789;p32"/>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790" name="Google Shape;4790;p32"/>
            <p:cNvGrpSpPr/>
            <p:nvPr/>
          </p:nvGrpSpPr>
          <p:grpSpPr>
            <a:xfrm>
              <a:off x="3779245" y="1375768"/>
              <a:ext cx="323490" cy="286978"/>
              <a:chOff x="3847850" y="1889150"/>
              <a:chExt cx="164100" cy="145600"/>
            </a:xfrm>
          </p:grpSpPr>
          <p:sp>
            <p:nvSpPr>
              <p:cNvPr id="4791" name="Google Shape;4791;p32"/>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92" name="Google Shape;4792;p32"/>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793" name="Google Shape;4793;p32"/>
            <p:cNvGrpSpPr/>
            <p:nvPr/>
          </p:nvGrpSpPr>
          <p:grpSpPr>
            <a:xfrm>
              <a:off x="3351965" y="1330435"/>
              <a:ext cx="295449" cy="285401"/>
              <a:chOff x="3631100" y="1866150"/>
              <a:chExt cx="149875" cy="144800"/>
            </a:xfrm>
          </p:grpSpPr>
          <p:sp>
            <p:nvSpPr>
              <p:cNvPr id="4794" name="Google Shape;4794;p32"/>
              <p:cNvSpPr/>
              <p:nvPr/>
            </p:nvSpPr>
            <p:spPr>
              <a:xfrm>
                <a:off x="3631100" y="1866150"/>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rgbClr val="374957"/>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95" name="Google Shape;4795;p32"/>
              <p:cNvSpPr/>
              <p:nvPr/>
            </p:nvSpPr>
            <p:spPr>
              <a:xfrm>
                <a:off x="3654725" y="1907806"/>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796" name="Google Shape;4796;p32"/>
            <p:cNvGrpSpPr/>
            <p:nvPr/>
          </p:nvGrpSpPr>
          <p:grpSpPr>
            <a:xfrm>
              <a:off x="3548208" y="1560352"/>
              <a:ext cx="294808" cy="286830"/>
              <a:chOff x="3730650" y="1982800"/>
              <a:chExt cx="149550" cy="145525"/>
            </a:xfrm>
          </p:grpSpPr>
          <p:sp>
            <p:nvSpPr>
              <p:cNvPr id="4797" name="Google Shape;4797;p32"/>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798" name="Google Shape;4798;p32"/>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4799" name="Google Shape;4799;p32"/>
          <p:cNvGrpSpPr/>
          <p:nvPr/>
        </p:nvGrpSpPr>
        <p:grpSpPr>
          <a:xfrm>
            <a:off x="2435134" y="1057825"/>
            <a:ext cx="666998" cy="1012116"/>
            <a:chOff x="1715404" y="1112080"/>
            <a:chExt cx="642270" cy="977984"/>
          </a:xfrm>
        </p:grpSpPr>
        <p:grpSp>
          <p:nvGrpSpPr>
            <p:cNvPr id="4800" name="Google Shape;4800;p32"/>
            <p:cNvGrpSpPr/>
            <p:nvPr/>
          </p:nvGrpSpPr>
          <p:grpSpPr>
            <a:xfrm>
              <a:off x="1715404" y="1112080"/>
              <a:ext cx="642270" cy="977984"/>
              <a:chOff x="1715404" y="1112080"/>
              <a:chExt cx="642270" cy="977984"/>
            </a:xfrm>
          </p:grpSpPr>
          <p:sp>
            <p:nvSpPr>
              <p:cNvPr id="4801" name="Google Shape;4801;p32"/>
              <p:cNvSpPr/>
              <p:nvPr/>
            </p:nvSpPr>
            <p:spPr>
              <a:xfrm>
                <a:off x="1715404" y="1112080"/>
                <a:ext cx="642270" cy="642270"/>
              </a:xfrm>
              <a:custGeom>
                <a:avLst/>
                <a:gdLst/>
                <a:ahLst/>
                <a:cxnLst/>
                <a:rect l="l" t="t" r="r" b="b"/>
                <a:pathLst>
                  <a:path w="41544" h="41544" extrusionOk="0">
                    <a:moveTo>
                      <a:pt x="20773" y="3462"/>
                    </a:moveTo>
                    <a:cubicBezTo>
                      <a:pt x="30333" y="3462"/>
                      <a:pt x="38081" y="11211"/>
                      <a:pt x="38081" y="20771"/>
                    </a:cubicBezTo>
                    <a:cubicBezTo>
                      <a:pt x="38081" y="30331"/>
                      <a:pt x="30333" y="38081"/>
                      <a:pt x="20773" y="38081"/>
                    </a:cubicBezTo>
                    <a:cubicBezTo>
                      <a:pt x="11213" y="38081"/>
                      <a:pt x="3462" y="30331"/>
                      <a:pt x="3462" y="20771"/>
                    </a:cubicBezTo>
                    <a:cubicBezTo>
                      <a:pt x="3462" y="11211"/>
                      <a:pt x="11213" y="3462"/>
                      <a:pt x="20773" y="3462"/>
                    </a:cubicBezTo>
                    <a:close/>
                    <a:moveTo>
                      <a:pt x="20773" y="0"/>
                    </a:moveTo>
                    <a:cubicBezTo>
                      <a:pt x="9301" y="0"/>
                      <a:pt x="0" y="9299"/>
                      <a:pt x="0" y="20771"/>
                    </a:cubicBezTo>
                    <a:cubicBezTo>
                      <a:pt x="0" y="32243"/>
                      <a:pt x="9301" y="41543"/>
                      <a:pt x="20773" y="41543"/>
                    </a:cubicBezTo>
                    <a:cubicBezTo>
                      <a:pt x="32245" y="41543"/>
                      <a:pt x="41543" y="32243"/>
                      <a:pt x="41543" y="20771"/>
                    </a:cubicBezTo>
                    <a:cubicBezTo>
                      <a:pt x="41543" y="9299"/>
                      <a:pt x="32245" y="0"/>
                      <a:pt x="20773" y="0"/>
                    </a:cubicBezTo>
                    <a:close/>
                  </a:path>
                </a:pathLst>
              </a:custGeom>
              <a:solidFill>
                <a:srgbClr val="213B5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02" name="Google Shape;4802;p32"/>
              <p:cNvSpPr/>
              <p:nvPr/>
            </p:nvSpPr>
            <p:spPr>
              <a:xfrm>
                <a:off x="1956781" y="1714402"/>
                <a:ext cx="9121" cy="375663"/>
              </a:xfrm>
              <a:custGeom>
                <a:avLst/>
                <a:gdLst/>
                <a:ahLst/>
                <a:cxnLst/>
                <a:rect l="l" t="t" r="r" b="b"/>
                <a:pathLst>
                  <a:path w="590" h="24299" extrusionOk="0">
                    <a:moveTo>
                      <a:pt x="0" y="0"/>
                    </a:moveTo>
                    <a:lnTo>
                      <a:pt x="0" y="24299"/>
                    </a:lnTo>
                    <a:lnTo>
                      <a:pt x="589" y="24299"/>
                    </a:lnTo>
                    <a:lnTo>
                      <a:pt x="589" y="0"/>
                    </a:lnTo>
                    <a:close/>
                  </a:path>
                </a:pathLst>
              </a:custGeom>
              <a:solidFill>
                <a:srgbClr val="213B5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803" name="Google Shape;4803;p32"/>
            <p:cNvGrpSpPr/>
            <p:nvPr/>
          </p:nvGrpSpPr>
          <p:grpSpPr>
            <a:xfrm>
              <a:off x="1768927" y="1165603"/>
              <a:ext cx="535225" cy="851367"/>
              <a:chOff x="1768927" y="1165603"/>
              <a:chExt cx="535225" cy="851367"/>
            </a:xfrm>
          </p:grpSpPr>
          <p:sp>
            <p:nvSpPr>
              <p:cNvPr id="4804" name="Google Shape;4804;p32"/>
              <p:cNvSpPr/>
              <p:nvPr/>
            </p:nvSpPr>
            <p:spPr>
              <a:xfrm>
                <a:off x="1768927" y="1165603"/>
                <a:ext cx="535225" cy="535225"/>
              </a:xfrm>
              <a:custGeom>
                <a:avLst/>
                <a:gdLst/>
                <a:ahLst/>
                <a:cxnLst/>
                <a:rect l="l" t="t" r="r" b="b"/>
                <a:pathLst>
                  <a:path w="34620" h="34620" extrusionOk="0">
                    <a:moveTo>
                      <a:pt x="17311" y="3462"/>
                    </a:moveTo>
                    <a:cubicBezTo>
                      <a:pt x="24959" y="3462"/>
                      <a:pt x="31157" y="9661"/>
                      <a:pt x="31157" y="17309"/>
                    </a:cubicBezTo>
                    <a:cubicBezTo>
                      <a:pt x="31157" y="24957"/>
                      <a:pt x="24959" y="31157"/>
                      <a:pt x="17311" y="31157"/>
                    </a:cubicBezTo>
                    <a:cubicBezTo>
                      <a:pt x="9663" y="31157"/>
                      <a:pt x="3462" y="24957"/>
                      <a:pt x="3462" y="17309"/>
                    </a:cubicBezTo>
                    <a:cubicBezTo>
                      <a:pt x="3462" y="9661"/>
                      <a:pt x="9663" y="3462"/>
                      <a:pt x="17311" y="3462"/>
                    </a:cubicBezTo>
                    <a:close/>
                    <a:moveTo>
                      <a:pt x="17311" y="0"/>
                    </a:moveTo>
                    <a:cubicBezTo>
                      <a:pt x="7751" y="0"/>
                      <a:pt x="0" y="7749"/>
                      <a:pt x="0" y="17309"/>
                    </a:cubicBezTo>
                    <a:cubicBezTo>
                      <a:pt x="0" y="26869"/>
                      <a:pt x="7751" y="34619"/>
                      <a:pt x="17311" y="34619"/>
                    </a:cubicBezTo>
                    <a:cubicBezTo>
                      <a:pt x="26871" y="34619"/>
                      <a:pt x="34619" y="26869"/>
                      <a:pt x="34619" y="17309"/>
                    </a:cubicBezTo>
                    <a:cubicBezTo>
                      <a:pt x="34619" y="7749"/>
                      <a:pt x="26871" y="0"/>
                      <a:pt x="17311"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05" name="Google Shape;4805;p32"/>
              <p:cNvSpPr/>
              <p:nvPr/>
            </p:nvSpPr>
            <p:spPr>
              <a:xfrm>
                <a:off x="2006902" y="1668949"/>
                <a:ext cx="9137" cy="348020"/>
              </a:xfrm>
              <a:custGeom>
                <a:avLst/>
                <a:gdLst/>
                <a:ahLst/>
                <a:cxnLst/>
                <a:rect l="l" t="t" r="r" b="b"/>
                <a:pathLst>
                  <a:path w="591" h="22511" extrusionOk="0">
                    <a:moveTo>
                      <a:pt x="1" y="0"/>
                    </a:moveTo>
                    <a:lnTo>
                      <a:pt x="1" y="22510"/>
                    </a:lnTo>
                    <a:lnTo>
                      <a:pt x="590" y="22510"/>
                    </a:lnTo>
                    <a:lnTo>
                      <a:pt x="590" y="0"/>
                    </a:ln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806" name="Google Shape;4806;p32"/>
            <p:cNvGrpSpPr/>
            <p:nvPr/>
          </p:nvGrpSpPr>
          <p:grpSpPr>
            <a:xfrm>
              <a:off x="1822449" y="1219125"/>
              <a:ext cx="428180" cy="718859"/>
              <a:chOff x="1822449" y="1219125"/>
              <a:chExt cx="428180" cy="718859"/>
            </a:xfrm>
          </p:grpSpPr>
          <p:sp>
            <p:nvSpPr>
              <p:cNvPr id="4807" name="Google Shape;4807;p32"/>
              <p:cNvSpPr/>
              <p:nvPr/>
            </p:nvSpPr>
            <p:spPr>
              <a:xfrm>
                <a:off x="1822449" y="1219125"/>
                <a:ext cx="428180" cy="428180"/>
              </a:xfrm>
              <a:custGeom>
                <a:avLst/>
                <a:gdLst/>
                <a:ahLst/>
                <a:cxnLst/>
                <a:rect l="l" t="t" r="r" b="b"/>
                <a:pathLst>
                  <a:path w="27696" h="27696" extrusionOk="0">
                    <a:moveTo>
                      <a:pt x="13849" y="3462"/>
                    </a:moveTo>
                    <a:cubicBezTo>
                      <a:pt x="19585" y="3462"/>
                      <a:pt x="24233" y="8111"/>
                      <a:pt x="24233" y="13847"/>
                    </a:cubicBezTo>
                    <a:cubicBezTo>
                      <a:pt x="24233" y="19583"/>
                      <a:pt x="19585" y="24233"/>
                      <a:pt x="13849" y="24233"/>
                    </a:cubicBezTo>
                    <a:cubicBezTo>
                      <a:pt x="8113" y="24233"/>
                      <a:pt x="3462" y="19583"/>
                      <a:pt x="3462" y="13847"/>
                    </a:cubicBezTo>
                    <a:cubicBezTo>
                      <a:pt x="3462" y="8111"/>
                      <a:pt x="8113" y="3462"/>
                      <a:pt x="13849" y="3462"/>
                    </a:cubicBezTo>
                    <a:close/>
                    <a:moveTo>
                      <a:pt x="13849" y="0"/>
                    </a:moveTo>
                    <a:cubicBezTo>
                      <a:pt x="6201" y="0"/>
                      <a:pt x="0" y="6199"/>
                      <a:pt x="0" y="13847"/>
                    </a:cubicBezTo>
                    <a:cubicBezTo>
                      <a:pt x="0" y="21495"/>
                      <a:pt x="6201" y="27695"/>
                      <a:pt x="13849" y="27695"/>
                    </a:cubicBezTo>
                    <a:cubicBezTo>
                      <a:pt x="21497" y="27695"/>
                      <a:pt x="27695" y="21495"/>
                      <a:pt x="27695" y="13847"/>
                    </a:cubicBezTo>
                    <a:cubicBezTo>
                      <a:pt x="27695" y="6199"/>
                      <a:pt x="21497" y="0"/>
                      <a:pt x="13849" y="0"/>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08" name="Google Shape;4808;p32"/>
              <p:cNvSpPr/>
              <p:nvPr/>
            </p:nvSpPr>
            <p:spPr>
              <a:xfrm>
                <a:off x="2057039" y="1605996"/>
                <a:ext cx="9121" cy="331988"/>
              </a:xfrm>
              <a:custGeom>
                <a:avLst/>
                <a:gdLst/>
                <a:ahLst/>
                <a:cxnLst/>
                <a:rect l="l" t="t" r="r" b="b"/>
                <a:pathLst>
                  <a:path w="590" h="21474" extrusionOk="0">
                    <a:moveTo>
                      <a:pt x="0" y="0"/>
                    </a:moveTo>
                    <a:lnTo>
                      <a:pt x="0" y="21474"/>
                    </a:lnTo>
                    <a:lnTo>
                      <a:pt x="590" y="21474"/>
                    </a:lnTo>
                    <a:lnTo>
                      <a:pt x="590" y="0"/>
                    </a:ln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809" name="Google Shape;4809;p32"/>
            <p:cNvGrpSpPr/>
            <p:nvPr/>
          </p:nvGrpSpPr>
          <p:grpSpPr>
            <a:xfrm>
              <a:off x="1875972" y="1272648"/>
              <a:ext cx="321135" cy="586939"/>
              <a:chOff x="1875972" y="1272648"/>
              <a:chExt cx="321135" cy="586939"/>
            </a:xfrm>
          </p:grpSpPr>
          <p:sp>
            <p:nvSpPr>
              <p:cNvPr id="4810" name="Google Shape;4810;p32"/>
              <p:cNvSpPr/>
              <p:nvPr/>
            </p:nvSpPr>
            <p:spPr>
              <a:xfrm>
                <a:off x="1875972" y="1272648"/>
                <a:ext cx="321135" cy="321120"/>
              </a:xfrm>
              <a:custGeom>
                <a:avLst/>
                <a:gdLst/>
                <a:ahLst/>
                <a:cxnLst/>
                <a:rect l="l" t="t" r="r" b="b"/>
                <a:pathLst>
                  <a:path w="20772" h="20771" extrusionOk="0">
                    <a:moveTo>
                      <a:pt x="10387" y="3461"/>
                    </a:moveTo>
                    <a:cubicBezTo>
                      <a:pt x="14211" y="3461"/>
                      <a:pt x="17309" y="6561"/>
                      <a:pt x="17309" y="10385"/>
                    </a:cubicBezTo>
                    <a:cubicBezTo>
                      <a:pt x="17309" y="14209"/>
                      <a:pt x="14211" y="17309"/>
                      <a:pt x="10387" y="17309"/>
                    </a:cubicBezTo>
                    <a:cubicBezTo>
                      <a:pt x="6563" y="17309"/>
                      <a:pt x="3462" y="14209"/>
                      <a:pt x="3462" y="10385"/>
                    </a:cubicBezTo>
                    <a:cubicBezTo>
                      <a:pt x="3462" y="6561"/>
                      <a:pt x="6563" y="3461"/>
                      <a:pt x="10387" y="3461"/>
                    </a:cubicBezTo>
                    <a:close/>
                    <a:moveTo>
                      <a:pt x="10387" y="0"/>
                    </a:moveTo>
                    <a:cubicBezTo>
                      <a:pt x="4651" y="0"/>
                      <a:pt x="0" y="4649"/>
                      <a:pt x="0" y="10385"/>
                    </a:cubicBezTo>
                    <a:cubicBezTo>
                      <a:pt x="0" y="16121"/>
                      <a:pt x="4651" y="20771"/>
                      <a:pt x="10387" y="20771"/>
                    </a:cubicBezTo>
                    <a:cubicBezTo>
                      <a:pt x="16123" y="20771"/>
                      <a:pt x="20771" y="16121"/>
                      <a:pt x="20771" y="10385"/>
                    </a:cubicBezTo>
                    <a:cubicBezTo>
                      <a:pt x="20771" y="4649"/>
                      <a:pt x="16123" y="0"/>
                      <a:pt x="10387"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11" name="Google Shape;4811;p32"/>
              <p:cNvSpPr/>
              <p:nvPr/>
            </p:nvSpPr>
            <p:spPr>
              <a:xfrm>
                <a:off x="2107176" y="1533705"/>
                <a:ext cx="9121" cy="325881"/>
              </a:xfrm>
              <a:custGeom>
                <a:avLst/>
                <a:gdLst/>
                <a:ahLst/>
                <a:cxnLst/>
                <a:rect l="l" t="t" r="r" b="b"/>
                <a:pathLst>
                  <a:path w="590" h="21079" extrusionOk="0">
                    <a:moveTo>
                      <a:pt x="0" y="0"/>
                    </a:moveTo>
                    <a:lnTo>
                      <a:pt x="0" y="21078"/>
                    </a:lnTo>
                    <a:lnTo>
                      <a:pt x="589" y="21078"/>
                    </a:lnTo>
                    <a:lnTo>
                      <a:pt x="589" y="0"/>
                    </a:ln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4812" name="Google Shape;4812;p32"/>
          <p:cNvGrpSpPr/>
          <p:nvPr/>
        </p:nvGrpSpPr>
        <p:grpSpPr>
          <a:xfrm>
            <a:off x="1220421" y="1131233"/>
            <a:ext cx="1063492" cy="865512"/>
            <a:chOff x="732428" y="1198513"/>
            <a:chExt cx="845921" cy="690752"/>
          </a:xfrm>
        </p:grpSpPr>
        <p:grpSp>
          <p:nvGrpSpPr>
            <p:cNvPr id="4813" name="Google Shape;4813;p32"/>
            <p:cNvGrpSpPr/>
            <p:nvPr/>
          </p:nvGrpSpPr>
          <p:grpSpPr>
            <a:xfrm>
              <a:off x="823030" y="1198513"/>
              <a:ext cx="755319" cy="690752"/>
              <a:chOff x="823030" y="1198513"/>
              <a:chExt cx="755319" cy="690752"/>
            </a:xfrm>
          </p:grpSpPr>
          <p:sp>
            <p:nvSpPr>
              <p:cNvPr id="4814" name="Google Shape;4814;p32"/>
              <p:cNvSpPr/>
              <p:nvPr/>
            </p:nvSpPr>
            <p:spPr>
              <a:xfrm>
                <a:off x="823030" y="1198513"/>
                <a:ext cx="755319" cy="690752"/>
              </a:xfrm>
              <a:custGeom>
                <a:avLst/>
                <a:gdLst/>
                <a:ahLst/>
                <a:cxnLst/>
                <a:rect l="l" t="t" r="r" b="b"/>
                <a:pathLst>
                  <a:path w="46769" h="42771" extrusionOk="0">
                    <a:moveTo>
                      <a:pt x="21384" y="0"/>
                    </a:moveTo>
                    <a:cubicBezTo>
                      <a:pt x="9575" y="0"/>
                      <a:pt x="0" y="9575"/>
                      <a:pt x="0" y="21386"/>
                    </a:cubicBezTo>
                    <a:cubicBezTo>
                      <a:pt x="0" y="33196"/>
                      <a:pt x="9575" y="42770"/>
                      <a:pt x="21384" y="42770"/>
                    </a:cubicBezTo>
                    <a:cubicBezTo>
                      <a:pt x="33196" y="42770"/>
                      <a:pt x="42770" y="33196"/>
                      <a:pt x="42770" y="21386"/>
                    </a:cubicBezTo>
                    <a:cubicBezTo>
                      <a:pt x="42770" y="16313"/>
                      <a:pt x="41002" y="11653"/>
                      <a:pt x="38053" y="7988"/>
                    </a:cubicBezTo>
                    <a:lnTo>
                      <a:pt x="42775" y="7988"/>
                    </a:lnTo>
                    <a:cubicBezTo>
                      <a:pt x="44970" y="7988"/>
                      <a:pt x="46769" y="6191"/>
                      <a:pt x="46769" y="3994"/>
                    </a:cubicBezTo>
                    <a:cubicBezTo>
                      <a:pt x="46769" y="1797"/>
                      <a:pt x="44972" y="0"/>
                      <a:pt x="42775" y="0"/>
                    </a:cubicBezTo>
                    <a:lnTo>
                      <a:pt x="22286" y="0"/>
                    </a:lnTo>
                    <a:cubicBezTo>
                      <a:pt x="22196" y="0"/>
                      <a:pt x="22105" y="5"/>
                      <a:pt x="22018" y="10"/>
                    </a:cubicBezTo>
                    <a:cubicBezTo>
                      <a:pt x="21807" y="3"/>
                      <a:pt x="21597" y="0"/>
                      <a:pt x="21384" y="0"/>
                    </a:cubicBezTo>
                    <a:close/>
                  </a:path>
                </a:pathLst>
              </a:custGeom>
              <a:solidFill>
                <a:srgbClr val="325D7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15" name="Google Shape;4815;p32"/>
              <p:cNvSpPr/>
              <p:nvPr/>
            </p:nvSpPr>
            <p:spPr>
              <a:xfrm>
                <a:off x="1470047" y="1217877"/>
                <a:ext cx="88760" cy="88744"/>
              </a:xfrm>
              <a:custGeom>
                <a:avLst/>
                <a:gdLst/>
                <a:ahLst/>
                <a:cxnLst/>
                <a:rect l="l" t="t" r="r" b="b"/>
                <a:pathLst>
                  <a:path w="5496" h="5495" extrusionOk="0">
                    <a:moveTo>
                      <a:pt x="2747" y="1"/>
                    </a:moveTo>
                    <a:cubicBezTo>
                      <a:pt x="1231" y="1"/>
                      <a:pt x="1" y="1230"/>
                      <a:pt x="1" y="2749"/>
                    </a:cubicBezTo>
                    <a:cubicBezTo>
                      <a:pt x="1" y="4265"/>
                      <a:pt x="1231" y="5495"/>
                      <a:pt x="2747" y="5495"/>
                    </a:cubicBezTo>
                    <a:cubicBezTo>
                      <a:pt x="4265" y="5495"/>
                      <a:pt x="5495" y="4265"/>
                      <a:pt x="5495" y="2749"/>
                    </a:cubicBezTo>
                    <a:cubicBezTo>
                      <a:pt x="5495" y="1230"/>
                      <a:pt x="4265" y="1"/>
                      <a:pt x="2747"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816" name="Google Shape;4816;p32"/>
            <p:cNvGrpSpPr/>
            <p:nvPr/>
          </p:nvGrpSpPr>
          <p:grpSpPr>
            <a:xfrm>
              <a:off x="732428" y="1239937"/>
              <a:ext cx="739912" cy="607886"/>
              <a:chOff x="732428" y="1239937"/>
              <a:chExt cx="739912" cy="607886"/>
            </a:xfrm>
          </p:grpSpPr>
          <p:sp>
            <p:nvSpPr>
              <p:cNvPr id="4817" name="Google Shape;4817;p32"/>
              <p:cNvSpPr/>
              <p:nvPr/>
            </p:nvSpPr>
            <p:spPr>
              <a:xfrm>
                <a:off x="732428" y="1239937"/>
                <a:ext cx="739912" cy="607886"/>
              </a:xfrm>
              <a:custGeom>
                <a:avLst/>
                <a:gdLst/>
                <a:ahLst/>
                <a:cxnLst/>
                <a:rect l="l" t="t" r="r" b="b"/>
                <a:pathLst>
                  <a:path w="45815" h="37640" extrusionOk="0">
                    <a:moveTo>
                      <a:pt x="26994" y="1"/>
                    </a:moveTo>
                    <a:cubicBezTo>
                      <a:pt x="16602" y="1"/>
                      <a:pt x="8175" y="8427"/>
                      <a:pt x="8175" y="18821"/>
                    </a:cubicBezTo>
                    <a:cubicBezTo>
                      <a:pt x="8169" y="22642"/>
                      <a:pt x="9333" y="26373"/>
                      <a:pt x="11509" y="29515"/>
                    </a:cubicBezTo>
                    <a:lnTo>
                      <a:pt x="3994" y="29515"/>
                    </a:lnTo>
                    <a:cubicBezTo>
                      <a:pt x="1797" y="29515"/>
                      <a:pt x="1" y="31311"/>
                      <a:pt x="1" y="33508"/>
                    </a:cubicBezTo>
                    <a:cubicBezTo>
                      <a:pt x="1" y="35704"/>
                      <a:pt x="1797" y="37502"/>
                      <a:pt x="3994" y="37502"/>
                    </a:cubicBezTo>
                    <a:lnTo>
                      <a:pt x="24483" y="37502"/>
                    </a:lnTo>
                    <a:cubicBezTo>
                      <a:pt x="24546" y="37502"/>
                      <a:pt x="24608" y="37500"/>
                      <a:pt x="24671" y="37497"/>
                    </a:cubicBezTo>
                    <a:cubicBezTo>
                      <a:pt x="25441" y="37592"/>
                      <a:pt x="26218" y="37640"/>
                      <a:pt x="26994" y="37640"/>
                    </a:cubicBezTo>
                    <a:cubicBezTo>
                      <a:pt x="37389" y="37640"/>
                      <a:pt x="45815" y="29214"/>
                      <a:pt x="45815" y="18821"/>
                    </a:cubicBezTo>
                    <a:cubicBezTo>
                      <a:pt x="45815" y="8427"/>
                      <a:pt x="37389" y="1"/>
                      <a:pt x="26994"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4818" name="Google Shape;4818;p32"/>
              <p:cNvSpPr/>
              <p:nvPr/>
            </p:nvSpPr>
            <p:spPr>
              <a:xfrm>
                <a:off x="751614" y="1735807"/>
                <a:ext cx="88760" cy="88744"/>
              </a:xfrm>
              <a:custGeom>
                <a:avLst/>
                <a:gdLst/>
                <a:ahLst/>
                <a:cxnLst/>
                <a:rect l="l" t="t" r="r" b="b"/>
                <a:pathLst>
                  <a:path w="5496" h="5495" extrusionOk="0">
                    <a:moveTo>
                      <a:pt x="2747" y="0"/>
                    </a:moveTo>
                    <a:cubicBezTo>
                      <a:pt x="1231" y="0"/>
                      <a:pt x="1" y="1230"/>
                      <a:pt x="1" y="2747"/>
                    </a:cubicBezTo>
                    <a:cubicBezTo>
                      <a:pt x="1" y="4265"/>
                      <a:pt x="1231" y="5495"/>
                      <a:pt x="2747" y="5495"/>
                    </a:cubicBezTo>
                    <a:cubicBezTo>
                      <a:pt x="4265" y="5495"/>
                      <a:pt x="5495" y="4265"/>
                      <a:pt x="5495" y="2747"/>
                    </a:cubicBezTo>
                    <a:cubicBezTo>
                      <a:pt x="5495" y="1230"/>
                      <a:pt x="4265" y="0"/>
                      <a:pt x="2747"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819" name="Google Shape;4819;p32"/>
            <p:cNvGrpSpPr/>
            <p:nvPr/>
          </p:nvGrpSpPr>
          <p:grpSpPr>
            <a:xfrm>
              <a:off x="732428" y="1277018"/>
              <a:ext cx="702832" cy="533758"/>
              <a:chOff x="732428" y="1277018"/>
              <a:chExt cx="702832" cy="533758"/>
            </a:xfrm>
          </p:grpSpPr>
          <p:sp>
            <p:nvSpPr>
              <p:cNvPr id="4820" name="Google Shape;4820;p32"/>
              <p:cNvSpPr/>
              <p:nvPr/>
            </p:nvSpPr>
            <p:spPr>
              <a:xfrm>
                <a:off x="732428" y="1277018"/>
                <a:ext cx="702832" cy="533758"/>
              </a:xfrm>
              <a:custGeom>
                <a:avLst/>
                <a:gdLst/>
                <a:ahLst/>
                <a:cxnLst/>
                <a:rect l="l" t="t" r="r" b="b"/>
                <a:pathLst>
                  <a:path w="43519" h="33050" extrusionOk="0">
                    <a:moveTo>
                      <a:pt x="26994" y="1"/>
                    </a:moveTo>
                    <a:cubicBezTo>
                      <a:pt x="22006" y="1"/>
                      <a:pt x="17535" y="2211"/>
                      <a:pt x="14504" y="5705"/>
                    </a:cubicBezTo>
                    <a:lnTo>
                      <a:pt x="3994" y="5705"/>
                    </a:lnTo>
                    <a:cubicBezTo>
                      <a:pt x="1797" y="5705"/>
                      <a:pt x="1" y="7501"/>
                      <a:pt x="1" y="9698"/>
                    </a:cubicBezTo>
                    <a:cubicBezTo>
                      <a:pt x="1" y="11894"/>
                      <a:pt x="1797" y="13692"/>
                      <a:pt x="3994" y="13692"/>
                    </a:cubicBezTo>
                    <a:lnTo>
                      <a:pt x="10714" y="13692"/>
                    </a:lnTo>
                    <a:cubicBezTo>
                      <a:pt x="10552" y="14627"/>
                      <a:pt x="10470" y="15575"/>
                      <a:pt x="10472" y="16525"/>
                    </a:cubicBezTo>
                    <a:cubicBezTo>
                      <a:pt x="10472" y="25651"/>
                      <a:pt x="17870" y="33049"/>
                      <a:pt x="26996" y="33049"/>
                    </a:cubicBezTo>
                    <a:cubicBezTo>
                      <a:pt x="36122" y="33049"/>
                      <a:pt x="43519" y="25651"/>
                      <a:pt x="43519" y="16525"/>
                    </a:cubicBezTo>
                    <a:cubicBezTo>
                      <a:pt x="43519" y="7399"/>
                      <a:pt x="36122" y="1"/>
                      <a:pt x="26994" y="1"/>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21" name="Google Shape;4821;p32"/>
              <p:cNvSpPr/>
              <p:nvPr/>
            </p:nvSpPr>
            <p:spPr>
              <a:xfrm>
                <a:off x="751695" y="1390407"/>
                <a:ext cx="88728" cy="88744"/>
              </a:xfrm>
              <a:custGeom>
                <a:avLst/>
                <a:gdLst/>
                <a:ahLst/>
                <a:cxnLst/>
                <a:rect l="l" t="t" r="r" b="b"/>
                <a:pathLst>
                  <a:path w="5494" h="5495" extrusionOk="0">
                    <a:moveTo>
                      <a:pt x="2747" y="0"/>
                    </a:moveTo>
                    <a:cubicBezTo>
                      <a:pt x="1230" y="0"/>
                      <a:pt x="1" y="1230"/>
                      <a:pt x="1" y="2748"/>
                    </a:cubicBezTo>
                    <a:cubicBezTo>
                      <a:pt x="1" y="4264"/>
                      <a:pt x="1230" y="5494"/>
                      <a:pt x="2747" y="5494"/>
                    </a:cubicBezTo>
                    <a:cubicBezTo>
                      <a:pt x="4263" y="5494"/>
                      <a:pt x="5493" y="4264"/>
                      <a:pt x="5493" y="2748"/>
                    </a:cubicBezTo>
                    <a:cubicBezTo>
                      <a:pt x="5493" y="1230"/>
                      <a:pt x="4263" y="0"/>
                      <a:pt x="2747"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822" name="Google Shape;4822;p32"/>
            <p:cNvGrpSpPr/>
            <p:nvPr/>
          </p:nvGrpSpPr>
          <p:grpSpPr>
            <a:xfrm>
              <a:off x="931170" y="1306653"/>
              <a:ext cx="647179" cy="474455"/>
              <a:chOff x="931170" y="1306653"/>
              <a:chExt cx="647179" cy="474455"/>
            </a:xfrm>
          </p:grpSpPr>
          <p:sp>
            <p:nvSpPr>
              <p:cNvPr id="4823" name="Google Shape;4823;p32"/>
              <p:cNvSpPr/>
              <p:nvPr/>
            </p:nvSpPr>
            <p:spPr>
              <a:xfrm>
                <a:off x="931170" y="1306653"/>
                <a:ext cx="647179" cy="474455"/>
              </a:xfrm>
              <a:custGeom>
                <a:avLst/>
                <a:gdLst/>
                <a:ahLst/>
                <a:cxnLst/>
                <a:rect l="l" t="t" r="r" b="b"/>
                <a:pathLst>
                  <a:path w="40073" h="29378" extrusionOk="0">
                    <a:moveTo>
                      <a:pt x="14688" y="1"/>
                    </a:moveTo>
                    <a:cubicBezTo>
                      <a:pt x="6578" y="1"/>
                      <a:pt x="1" y="6578"/>
                      <a:pt x="1" y="14690"/>
                    </a:cubicBezTo>
                    <a:cubicBezTo>
                      <a:pt x="1" y="22801"/>
                      <a:pt x="6578" y="29377"/>
                      <a:pt x="14688" y="29377"/>
                    </a:cubicBezTo>
                    <a:cubicBezTo>
                      <a:pt x="19883" y="29377"/>
                      <a:pt x="24445" y="26682"/>
                      <a:pt x="27057" y="22613"/>
                    </a:cubicBezTo>
                    <a:lnTo>
                      <a:pt x="36079" y="22613"/>
                    </a:lnTo>
                    <a:cubicBezTo>
                      <a:pt x="38276" y="22613"/>
                      <a:pt x="40073" y="20817"/>
                      <a:pt x="40073" y="18620"/>
                    </a:cubicBezTo>
                    <a:cubicBezTo>
                      <a:pt x="40073" y="16424"/>
                      <a:pt x="38276" y="14626"/>
                      <a:pt x="36079" y="14626"/>
                    </a:cubicBezTo>
                    <a:lnTo>
                      <a:pt x="29376" y="14626"/>
                    </a:lnTo>
                    <a:cubicBezTo>
                      <a:pt x="29342" y="6544"/>
                      <a:pt x="22780" y="1"/>
                      <a:pt x="14688"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24" name="Google Shape;4824;p32"/>
              <p:cNvSpPr/>
              <p:nvPr/>
            </p:nvSpPr>
            <p:spPr>
              <a:xfrm>
                <a:off x="1470047" y="1560806"/>
                <a:ext cx="88760" cy="88744"/>
              </a:xfrm>
              <a:custGeom>
                <a:avLst/>
                <a:gdLst/>
                <a:ahLst/>
                <a:cxnLst/>
                <a:rect l="l" t="t" r="r" b="b"/>
                <a:pathLst>
                  <a:path w="5496" h="5495" extrusionOk="0">
                    <a:moveTo>
                      <a:pt x="2747" y="0"/>
                    </a:moveTo>
                    <a:cubicBezTo>
                      <a:pt x="1231" y="0"/>
                      <a:pt x="1" y="1230"/>
                      <a:pt x="1" y="2746"/>
                    </a:cubicBezTo>
                    <a:cubicBezTo>
                      <a:pt x="1" y="4265"/>
                      <a:pt x="1231" y="5494"/>
                      <a:pt x="2747" y="5494"/>
                    </a:cubicBezTo>
                    <a:cubicBezTo>
                      <a:pt x="4265" y="5494"/>
                      <a:pt x="5495" y="4265"/>
                      <a:pt x="5495" y="2746"/>
                    </a:cubicBezTo>
                    <a:cubicBezTo>
                      <a:pt x="5495" y="1230"/>
                      <a:pt x="4265" y="0"/>
                      <a:pt x="2747"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825" name="Google Shape;4825;p32"/>
            <p:cNvSpPr/>
            <p:nvPr/>
          </p:nvSpPr>
          <p:spPr>
            <a:xfrm>
              <a:off x="986565" y="1362064"/>
              <a:ext cx="363666" cy="363650"/>
            </a:xfrm>
            <a:custGeom>
              <a:avLst/>
              <a:gdLst/>
              <a:ahLst/>
              <a:cxnLst/>
              <a:rect l="l" t="t" r="r" b="b"/>
              <a:pathLst>
                <a:path w="22518" h="22517" extrusionOk="0">
                  <a:moveTo>
                    <a:pt x="11258" y="0"/>
                  </a:moveTo>
                  <a:cubicBezTo>
                    <a:pt x="8273" y="0"/>
                    <a:pt x="5409" y="1187"/>
                    <a:pt x="3298" y="3297"/>
                  </a:cubicBezTo>
                  <a:cubicBezTo>
                    <a:pt x="1186" y="5409"/>
                    <a:pt x="1" y="8272"/>
                    <a:pt x="1" y="11259"/>
                  </a:cubicBezTo>
                  <a:cubicBezTo>
                    <a:pt x="1" y="14244"/>
                    <a:pt x="1186" y="17109"/>
                    <a:pt x="3298" y="19219"/>
                  </a:cubicBezTo>
                  <a:cubicBezTo>
                    <a:pt x="5409" y="21331"/>
                    <a:pt x="8273" y="22516"/>
                    <a:pt x="11258" y="22516"/>
                  </a:cubicBezTo>
                  <a:cubicBezTo>
                    <a:pt x="14245" y="22516"/>
                    <a:pt x="17108" y="21331"/>
                    <a:pt x="19220" y="19219"/>
                  </a:cubicBezTo>
                  <a:cubicBezTo>
                    <a:pt x="21331" y="17109"/>
                    <a:pt x="22517" y="14244"/>
                    <a:pt x="22517" y="11259"/>
                  </a:cubicBezTo>
                  <a:cubicBezTo>
                    <a:pt x="22517" y="8272"/>
                    <a:pt x="21331" y="5409"/>
                    <a:pt x="19220" y="3297"/>
                  </a:cubicBezTo>
                  <a:cubicBezTo>
                    <a:pt x="17108" y="1187"/>
                    <a:pt x="14245" y="0"/>
                    <a:pt x="11258"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826" name="Google Shape;4826;p32"/>
          <p:cNvSpPr/>
          <p:nvPr/>
        </p:nvSpPr>
        <p:spPr>
          <a:xfrm>
            <a:off x="9113283" y="6426775"/>
            <a:ext cx="204" cy="4"/>
          </a:xfrm>
          <a:custGeom>
            <a:avLst/>
            <a:gdLst/>
            <a:ahLst/>
            <a:cxnLst/>
            <a:rect l="l" t="t" r="r" b="b"/>
            <a:pathLst>
              <a:path w="48" h="1" extrusionOk="0">
                <a:moveTo>
                  <a:pt x="48" y="0"/>
                </a:moveTo>
                <a:lnTo>
                  <a:pt x="1" y="0"/>
                </a:ln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827" name="Google Shape;4827;p32"/>
          <p:cNvGrpSpPr/>
          <p:nvPr/>
        </p:nvGrpSpPr>
        <p:grpSpPr>
          <a:xfrm>
            <a:off x="3253437" y="1078719"/>
            <a:ext cx="927907" cy="970302"/>
            <a:chOff x="2496269" y="1171698"/>
            <a:chExt cx="761953" cy="799392"/>
          </a:xfrm>
        </p:grpSpPr>
        <p:grpSp>
          <p:nvGrpSpPr>
            <p:cNvPr id="4828" name="Google Shape;4828;p32"/>
            <p:cNvGrpSpPr/>
            <p:nvPr/>
          </p:nvGrpSpPr>
          <p:grpSpPr>
            <a:xfrm>
              <a:off x="2496269" y="1171698"/>
              <a:ext cx="761953" cy="723022"/>
              <a:chOff x="2496269" y="1171698"/>
              <a:chExt cx="761953" cy="723022"/>
            </a:xfrm>
          </p:grpSpPr>
          <p:sp>
            <p:nvSpPr>
              <p:cNvPr id="4829" name="Google Shape;4829;p32"/>
              <p:cNvSpPr/>
              <p:nvPr/>
            </p:nvSpPr>
            <p:spPr>
              <a:xfrm>
                <a:off x="2727495" y="1360642"/>
                <a:ext cx="175877" cy="207414"/>
              </a:xfrm>
              <a:custGeom>
                <a:avLst/>
                <a:gdLst/>
                <a:ahLst/>
                <a:cxnLst/>
                <a:rect l="l" t="t" r="r" b="b"/>
                <a:pathLst>
                  <a:path w="27928" h="32936" extrusionOk="0">
                    <a:moveTo>
                      <a:pt x="23" y="1"/>
                    </a:moveTo>
                    <a:cubicBezTo>
                      <a:pt x="8" y="305"/>
                      <a:pt x="0" y="607"/>
                      <a:pt x="0" y="910"/>
                    </a:cubicBezTo>
                    <a:cubicBezTo>
                      <a:pt x="0" y="18582"/>
                      <a:pt x="10658" y="32913"/>
                      <a:pt x="23811" y="32936"/>
                    </a:cubicBezTo>
                    <a:cubicBezTo>
                      <a:pt x="23827" y="32889"/>
                      <a:pt x="23841" y="32840"/>
                      <a:pt x="23857" y="32793"/>
                    </a:cubicBezTo>
                    <a:cubicBezTo>
                      <a:pt x="27927" y="20274"/>
                      <a:pt x="17588" y="5690"/>
                      <a:pt x="767" y="228"/>
                    </a:cubicBezTo>
                    <a:cubicBezTo>
                      <a:pt x="522" y="146"/>
                      <a:pt x="273" y="70"/>
                      <a:pt x="23" y="1"/>
                    </a:cubicBezTo>
                    <a:close/>
                  </a:path>
                </a:pathLst>
              </a:custGeom>
              <a:solidFill>
                <a:srgbClr val="213B5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30" name="Google Shape;4830;p32"/>
              <p:cNvSpPr/>
              <p:nvPr/>
            </p:nvSpPr>
            <p:spPr>
              <a:xfrm>
                <a:off x="2730750" y="1408371"/>
                <a:ext cx="108720" cy="144761"/>
              </a:xfrm>
              <a:custGeom>
                <a:avLst/>
                <a:gdLst/>
                <a:ahLst/>
                <a:cxnLst/>
                <a:rect l="l" t="t" r="r" b="b"/>
                <a:pathLst>
                  <a:path w="17264" h="22987" extrusionOk="0">
                    <a:moveTo>
                      <a:pt x="0" y="0"/>
                    </a:moveTo>
                    <a:lnTo>
                      <a:pt x="0" y="0"/>
                    </a:lnTo>
                    <a:cubicBezTo>
                      <a:pt x="1651" y="10456"/>
                      <a:pt x="7099" y="19031"/>
                      <a:pt x="14312" y="22986"/>
                    </a:cubicBezTo>
                    <a:cubicBezTo>
                      <a:pt x="14397" y="22780"/>
                      <a:pt x="14469" y="22572"/>
                      <a:pt x="14539" y="22357"/>
                    </a:cubicBezTo>
                    <a:cubicBezTo>
                      <a:pt x="17263" y="13961"/>
                      <a:pt x="10821" y="4262"/>
                      <a:pt x="0"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831" name="Google Shape;4831;p32"/>
              <p:cNvGrpSpPr/>
              <p:nvPr/>
            </p:nvGrpSpPr>
            <p:grpSpPr>
              <a:xfrm>
                <a:off x="2496269" y="1171698"/>
                <a:ext cx="761953" cy="723022"/>
                <a:chOff x="2496269" y="1120652"/>
                <a:chExt cx="761953" cy="723022"/>
              </a:xfrm>
            </p:grpSpPr>
            <p:grpSp>
              <p:nvGrpSpPr>
                <p:cNvPr id="4832" name="Google Shape;4832;p32"/>
                <p:cNvGrpSpPr/>
                <p:nvPr/>
              </p:nvGrpSpPr>
              <p:grpSpPr>
                <a:xfrm>
                  <a:off x="2496269" y="1120652"/>
                  <a:ext cx="761953" cy="723022"/>
                  <a:chOff x="2496269" y="1120652"/>
                  <a:chExt cx="761953" cy="723022"/>
                </a:xfrm>
              </p:grpSpPr>
              <p:grpSp>
                <p:nvGrpSpPr>
                  <p:cNvPr id="4833" name="Google Shape;4833;p32"/>
                  <p:cNvGrpSpPr/>
                  <p:nvPr/>
                </p:nvGrpSpPr>
                <p:grpSpPr>
                  <a:xfrm>
                    <a:off x="2496269" y="1304589"/>
                    <a:ext cx="407089" cy="305057"/>
                    <a:chOff x="2496269" y="1304589"/>
                    <a:chExt cx="407089" cy="305057"/>
                  </a:xfrm>
                </p:grpSpPr>
                <p:sp>
                  <p:nvSpPr>
                    <p:cNvPr id="4834" name="Google Shape;4834;p32"/>
                    <p:cNvSpPr/>
                    <p:nvPr/>
                  </p:nvSpPr>
                  <p:spPr>
                    <a:xfrm>
                      <a:off x="2496269" y="1304589"/>
                      <a:ext cx="407089" cy="305057"/>
                    </a:xfrm>
                    <a:custGeom>
                      <a:avLst/>
                      <a:gdLst/>
                      <a:ahLst/>
                      <a:cxnLst/>
                      <a:rect l="l" t="t" r="r" b="b"/>
                      <a:pathLst>
                        <a:path w="64643" h="48441" extrusionOk="0">
                          <a:moveTo>
                            <a:pt x="30753" y="1"/>
                          </a:moveTo>
                          <a:cubicBezTo>
                            <a:pt x="19553" y="1"/>
                            <a:pt x="7984" y="7486"/>
                            <a:pt x="2667" y="11431"/>
                          </a:cubicBezTo>
                          <a:cubicBezTo>
                            <a:pt x="790" y="12823"/>
                            <a:pt x="1" y="15251"/>
                            <a:pt x="700" y="17481"/>
                          </a:cubicBezTo>
                          <a:cubicBezTo>
                            <a:pt x="3088" y="25083"/>
                            <a:pt x="9784" y="42156"/>
                            <a:pt x="22752" y="46368"/>
                          </a:cubicBezTo>
                          <a:cubicBezTo>
                            <a:pt x="27079" y="47774"/>
                            <a:pt x="31415" y="48440"/>
                            <a:pt x="35536" y="48440"/>
                          </a:cubicBezTo>
                          <a:cubicBezTo>
                            <a:pt x="47434" y="48440"/>
                            <a:pt x="57553" y="42892"/>
                            <a:pt x="60574" y="33591"/>
                          </a:cubicBezTo>
                          <a:cubicBezTo>
                            <a:pt x="64643" y="21069"/>
                            <a:pt x="54305" y="6487"/>
                            <a:pt x="37486" y="1023"/>
                          </a:cubicBezTo>
                          <a:cubicBezTo>
                            <a:pt x="35294" y="311"/>
                            <a:pt x="33031" y="1"/>
                            <a:pt x="30753" y="1"/>
                          </a:cubicBezTo>
                          <a:close/>
                        </a:path>
                      </a:pathLst>
                    </a:custGeom>
                    <a:solidFill>
                      <a:srgbClr val="213B5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35" name="Google Shape;4835;p32"/>
                    <p:cNvSpPr/>
                    <p:nvPr/>
                  </p:nvSpPr>
                  <p:spPr>
                    <a:xfrm>
                      <a:off x="2553035" y="1348798"/>
                      <a:ext cx="287349" cy="215318"/>
                    </a:xfrm>
                    <a:custGeom>
                      <a:avLst/>
                      <a:gdLst/>
                      <a:ahLst/>
                      <a:cxnLst/>
                      <a:rect l="l" t="t" r="r" b="b"/>
                      <a:pathLst>
                        <a:path w="45629" h="34191" extrusionOk="0">
                          <a:moveTo>
                            <a:pt x="21708" y="1"/>
                          </a:moveTo>
                          <a:cubicBezTo>
                            <a:pt x="13802" y="1"/>
                            <a:pt x="5636" y="5284"/>
                            <a:pt x="1883" y="8068"/>
                          </a:cubicBezTo>
                          <a:cubicBezTo>
                            <a:pt x="558" y="9051"/>
                            <a:pt x="1" y="10765"/>
                            <a:pt x="495" y="12338"/>
                          </a:cubicBezTo>
                          <a:cubicBezTo>
                            <a:pt x="2180" y="17705"/>
                            <a:pt x="6907" y="29755"/>
                            <a:pt x="16060" y="32728"/>
                          </a:cubicBezTo>
                          <a:cubicBezTo>
                            <a:pt x="19114" y="33721"/>
                            <a:pt x="22174" y="34191"/>
                            <a:pt x="25083" y="34191"/>
                          </a:cubicBezTo>
                          <a:cubicBezTo>
                            <a:pt x="33482" y="34191"/>
                            <a:pt x="40624" y="30275"/>
                            <a:pt x="42758" y="23710"/>
                          </a:cubicBezTo>
                          <a:cubicBezTo>
                            <a:pt x="45629" y="14872"/>
                            <a:pt x="38332" y="4579"/>
                            <a:pt x="26460" y="722"/>
                          </a:cubicBezTo>
                          <a:cubicBezTo>
                            <a:pt x="24913" y="219"/>
                            <a:pt x="23316" y="1"/>
                            <a:pt x="21708"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836" name="Google Shape;4836;p32"/>
                  <p:cNvGrpSpPr/>
                  <p:nvPr/>
                </p:nvGrpSpPr>
                <p:grpSpPr>
                  <a:xfrm>
                    <a:off x="2586468" y="1493376"/>
                    <a:ext cx="358850" cy="349656"/>
                    <a:chOff x="2586468" y="1493376"/>
                    <a:chExt cx="358850" cy="349656"/>
                  </a:xfrm>
                </p:grpSpPr>
                <p:sp>
                  <p:nvSpPr>
                    <p:cNvPr id="4837" name="Google Shape;4837;p32"/>
                    <p:cNvSpPr/>
                    <p:nvPr/>
                  </p:nvSpPr>
                  <p:spPr>
                    <a:xfrm>
                      <a:off x="2586468" y="1493376"/>
                      <a:ext cx="358850" cy="349656"/>
                    </a:xfrm>
                    <a:custGeom>
                      <a:avLst/>
                      <a:gdLst/>
                      <a:ahLst/>
                      <a:cxnLst/>
                      <a:rect l="l" t="t" r="r" b="b"/>
                      <a:pathLst>
                        <a:path w="56983" h="55523" extrusionOk="0">
                          <a:moveTo>
                            <a:pt x="34707" y="1"/>
                          </a:moveTo>
                          <a:cubicBezTo>
                            <a:pt x="25495" y="1"/>
                            <a:pt x="15173" y="5595"/>
                            <a:pt x="8014" y="15449"/>
                          </a:cubicBezTo>
                          <a:cubicBezTo>
                            <a:pt x="0" y="26478"/>
                            <a:pt x="4618" y="44227"/>
                            <a:pt x="7155" y="51780"/>
                          </a:cubicBezTo>
                          <a:cubicBezTo>
                            <a:pt x="7899" y="53993"/>
                            <a:pt x="9963" y="55495"/>
                            <a:pt x="12300" y="55519"/>
                          </a:cubicBezTo>
                          <a:cubicBezTo>
                            <a:pt x="12540" y="55521"/>
                            <a:pt x="12789" y="55522"/>
                            <a:pt x="13047" y="55522"/>
                          </a:cubicBezTo>
                          <a:cubicBezTo>
                            <a:pt x="21360" y="55522"/>
                            <a:pt x="38815" y="54172"/>
                            <a:pt x="46588" y="43473"/>
                          </a:cubicBezTo>
                          <a:cubicBezTo>
                            <a:pt x="56983" y="29165"/>
                            <a:pt x="56776" y="11292"/>
                            <a:pt x="46123" y="3553"/>
                          </a:cubicBezTo>
                          <a:cubicBezTo>
                            <a:pt x="42808" y="1144"/>
                            <a:pt x="38871" y="1"/>
                            <a:pt x="34707" y="1"/>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38" name="Google Shape;4838;p32"/>
                    <p:cNvSpPr/>
                    <p:nvPr/>
                  </p:nvSpPr>
                  <p:spPr>
                    <a:xfrm>
                      <a:off x="2637642" y="1547125"/>
                      <a:ext cx="253304" cy="246805"/>
                    </a:xfrm>
                    <a:custGeom>
                      <a:avLst/>
                      <a:gdLst/>
                      <a:ahLst/>
                      <a:cxnLst/>
                      <a:rect l="l" t="t" r="r" b="b"/>
                      <a:pathLst>
                        <a:path w="40223" h="39191" extrusionOk="0">
                          <a:moveTo>
                            <a:pt x="24498" y="0"/>
                          </a:moveTo>
                          <a:cubicBezTo>
                            <a:pt x="17996" y="0"/>
                            <a:pt x="10711" y="3949"/>
                            <a:pt x="5658" y="10904"/>
                          </a:cubicBezTo>
                          <a:cubicBezTo>
                            <a:pt x="0" y="18689"/>
                            <a:pt x="3260" y="31216"/>
                            <a:pt x="5050" y="36549"/>
                          </a:cubicBezTo>
                          <a:cubicBezTo>
                            <a:pt x="5576" y="38112"/>
                            <a:pt x="7034" y="39172"/>
                            <a:pt x="8683" y="39188"/>
                          </a:cubicBezTo>
                          <a:cubicBezTo>
                            <a:pt x="8850" y="39189"/>
                            <a:pt x="9023" y="39190"/>
                            <a:pt x="9202" y="39190"/>
                          </a:cubicBezTo>
                          <a:cubicBezTo>
                            <a:pt x="15067" y="39190"/>
                            <a:pt x="27395" y="38240"/>
                            <a:pt x="32884" y="30686"/>
                          </a:cubicBezTo>
                          <a:cubicBezTo>
                            <a:pt x="40222" y="20587"/>
                            <a:pt x="40075" y="7970"/>
                            <a:pt x="32557" y="2508"/>
                          </a:cubicBezTo>
                          <a:cubicBezTo>
                            <a:pt x="30217" y="807"/>
                            <a:pt x="27437" y="0"/>
                            <a:pt x="24498"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839" name="Google Shape;4839;p32"/>
                  <p:cNvGrpSpPr/>
                  <p:nvPr/>
                </p:nvGrpSpPr>
                <p:grpSpPr>
                  <a:xfrm>
                    <a:off x="2807939" y="1494024"/>
                    <a:ext cx="358857" cy="349650"/>
                    <a:chOff x="2807939" y="1494024"/>
                    <a:chExt cx="358857" cy="349650"/>
                  </a:xfrm>
                </p:grpSpPr>
                <p:sp>
                  <p:nvSpPr>
                    <p:cNvPr id="4840" name="Google Shape;4840;p32"/>
                    <p:cNvSpPr/>
                    <p:nvPr/>
                  </p:nvSpPr>
                  <p:spPr>
                    <a:xfrm>
                      <a:off x="2807939" y="1494024"/>
                      <a:ext cx="358857" cy="349650"/>
                    </a:xfrm>
                    <a:custGeom>
                      <a:avLst/>
                      <a:gdLst/>
                      <a:ahLst/>
                      <a:cxnLst/>
                      <a:rect l="l" t="t" r="r" b="b"/>
                      <a:pathLst>
                        <a:path w="56984" h="55522" extrusionOk="0">
                          <a:moveTo>
                            <a:pt x="22278" y="1"/>
                          </a:moveTo>
                          <a:cubicBezTo>
                            <a:pt x="18114" y="1"/>
                            <a:pt x="14176" y="1144"/>
                            <a:pt x="10859" y="3554"/>
                          </a:cubicBezTo>
                          <a:cubicBezTo>
                            <a:pt x="208" y="11292"/>
                            <a:pt x="0" y="29166"/>
                            <a:pt x="10397" y="43474"/>
                          </a:cubicBezTo>
                          <a:cubicBezTo>
                            <a:pt x="18169" y="54172"/>
                            <a:pt x="35625" y="55522"/>
                            <a:pt x="43938" y="55522"/>
                          </a:cubicBezTo>
                          <a:cubicBezTo>
                            <a:pt x="44195" y="55522"/>
                            <a:pt x="44444" y="55521"/>
                            <a:pt x="44684" y="55518"/>
                          </a:cubicBezTo>
                          <a:cubicBezTo>
                            <a:pt x="47019" y="55494"/>
                            <a:pt x="49085" y="53995"/>
                            <a:pt x="49830" y="51779"/>
                          </a:cubicBezTo>
                          <a:cubicBezTo>
                            <a:pt x="52366" y="44227"/>
                            <a:pt x="56984" y="26479"/>
                            <a:pt x="48970" y="15448"/>
                          </a:cubicBezTo>
                          <a:cubicBezTo>
                            <a:pt x="41810" y="5595"/>
                            <a:pt x="31490" y="1"/>
                            <a:pt x="22278"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41" name="Google Shape;4841;p32"/>
                    <p:cNvSpPr/>
                    <p:nvPr/>
                  </p:nvSpPr>
                  <p:spPr>
                    <a:xfrm>
                      <a:off x="2862324" y="1547767"/>
                      <a:ext cx="253292" cy="246805"/>
                    </a:xfrm>
                    <a:custGeom>
                      <a:avLst/>
                      <a:gdLst/>
                      <a:ahLst/>
                      <a:cxnLst/>
                      <a:rect l="l" t="t" r="r" b="b"/>
                      <a:pathLst>
                        <a:path w="40221" h="39191" extrusionOk="0">
                          <a:moveTo>
                            <a:pt x="15724" y="1"/>
                          </a:moveTo>
                          <a:cubicBezTo>
                            <a:pt x="12785" y="1"/>
                            <a:pt x="10006" y="808"/>
                            <a:pt x="7665" y="2508"/>
                          </a:cubicBezTo>
                          <a:cubicBezTo>
                            <a:pt x="146" y="7971"/>
                            <a:pt x="0" y="20586"/>
                            <a:pt x="7339" y="30686"/>
                          </a:cubicBezTo>
                          <a:cubicBezTo>
                            <a:pt x="12827" y="38240"/>
                            <a:pt x="25156" y="39191"/>
                            <a:pt x="31020" y="39191"/>
                          </a:cubicBezTo>
                          <a:cubicBezTo>
                            <a:pt x="31200" y="39191"/>
                            <a:pt x="31373" y="39190"/>
                            <a:pt x="31540" y="39188"/>
                          </a:cubicBezTo>
                          <a:cubicBezTo>
                            <a:pt x="33188" y="39171"/>
                            <a:pt x="34646" y="38111"/>
                            <a:pt x="35173" y="36549"/>
                          </a:cubicBezTo>
                          <a:cubicBezTo>
                            <a:pt x="36962" y="31218"/>
                            <a:pt x="40221" y="18689"/>
                            <a:pt x="34564" y="10904"/>
                          </a:cubicBezTo>
                          <a:cubicBezTo>
                            <a:pt x="29511" y="3949"/>
                            <a:pt x="22226" y="1"/>
                            <a:pt x="15724"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842" name="Google Shape;4842;p32"/>
                  <p:cNvGrpSpPr/>
                  <p:nvPr/>
                </p:nvGrpSpPr>
                <p:grpSpPr>
                  <a:xfrm>
                    <a:off x="2851133" y="1305635"/>
                    <a:ext cx="407089" cy="305057"/>
                    <a:chOff x="2851133" y="1305635"/>
                    <a:chExt cx="407089" cy="305057"/>
                  </a:xfrm>
                </p:grpSpPr>
                <p:sp>
                  <p:nvSpPr>
                    <p:cNvPr id="4843" name="Google Shape;4843;p32"/>
                    <p:cNvSpPr/>
                    <p:nvPr/>
                  </p:nvSpPr>
                  <p:spPr>
                    <a:xfrm>
                      <a:off x="2851133" y="1305635"/>
                      <a:ext cx="407089" cy="305057"/>
                    </a:xfrm>
                    <a:custGeom>
                      <a:avLst/>
                      <a:gdLst/>
                      <a:ahLst/>
                      <a:cxnLst/>
                      <a:rect l="l" t="t" r="r" b="b"/>
                      <a:pathLst>
                        <a:path w="64643" h="48441" extrusionOk="0">
                          <a:moveTo>
                            <a:pt x="33890" y="0"/>
                          </a:moveTo>
                          <a:cubicBezTo>
                            <a:pt x="31613" y="0"/>
                            <a:pt x="29351" y="310"/>
                            <a:pt x="27159" y="1022"/>
                          </a:cubicBezTo>
                          <a:cubicBezTo>
                            <a:pt x="10340" y="6488"/>
                            <a:pt x="1" y="21070"/>
                            <a:pt x="4069" y="33592"/>
                          </a:cubicBezTo>
                          <a:cubicBezTo>
                            <a:pt x="7091" y="42892"/>
                            <a:pt x="17210" y="48440"/>
                            <a:pt x="29109" y="48440"/>
                          </a:cubicBezTo>
                          <a:cubicBezTo>
                            <a:pt x="33230" y="48440"/>
                            <a:pt x="37566" y="47775"/>
                            <a:pt x="41894" y="46368"/>
                          </a:cubicBezTo>
                          <a:cubicBezTo>
                            <a:pt x="54859" y="42156"/>
                            <a:pt x="61556" y="25084"/>
                            <a:pt x="63944" y="17481"/>
                          </a:cubicBezTo>
                          <a:cubicBezTo>
                            <a:pt x="64643" y="15252"/>
                            <a:pt x="63854" y="12824"/>
                            <a:pt x="61978" y="11431"/>
                          </a:cubicBezTo>
                          <a:cubicBezTo>
                            <a:pt x="56659" y="7487"/>
                            <a:pt x="45090" y="0"/>
                            <a:pt x="33890"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44" name="Google Shape;4844;p32"/>
                    <p:cNvSpPr/>
                    <p:nvPr/>
                  </p:nvSpPr>
                  <p:spPr>
                    <a:xfrm>
                      <a:off x="2914108" y="1349849"/>
                      <a:ext cx="287349" cy="215324"/>
                    </a:xfrm>
                    <a:custGeom>
                      <a:avLst/>
                      <a:gdLst/>
                      <a:ahLst/>
                      <a:cxnLst/>
                      <a:rect l="l" t="t" r="r" b="b"/>
                      <a:pathLst>
                        <a:path w="45629" h="34192" extrusionOk="0">
                          <a:moveTo>
                            <a:pt x="23922" y="0"/>
                          </a:moveTo>
                          <a:cubicBezTo>
                            <a:pt x="22315" y="0"/>
                            <a:pt x="20718" y="219"/>
                            <a:pt x="19171" y="721"/>
                          </a:cubicBezTo>
                          <a:cubicBezTo>
                            <a:pt x="7297" y="4578"/>
                            <a:pt x="1" y="14871"/>
                            <a:pt x="2873" y="23711"/>
                          </a:cubicBezTo>
                          <a:cubicBezTo>
                            <a:pt x="5006" y="30275"/>
                            <a:pt x="12149" y="34191"/>
                            <a:pt x="20548" y="34191"/>
                          </a:cubicBezTo>
                          <a:cubicBezTo>
                            <a:pt x="23457" y="34191"/>
                            <a:pt x="26517" y="33722"/>
                            <a:pt x="29571" y="32729"/>
                          </a:cubicBezTo>
                          <a:cubicBezTo>
                            <a:pt x="38723" y="29754"/>
                            <a:pt x="43449" y="17704"/>
                            <a:pt x="45134" y="12339"/>
                          </a:cubicBezTo>
                          <a:cubicBezTo>
                            <a:pt x="45629" y="10764"/>
                            <a:pt x="45072" y="9052"/>
                            <a:pt x="43747" y="8069"/>
                          </a:cubicBezTo>
                          <a:cubicBezTo>
                            <a:pt x="39994" y="5284"/>
                            <a:pt x="31827" y="0"/>
                            <a:pt x="23922"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845" name="Google Shape;4845;p32"/>
                  <p:cNvGrpSpPr/>
                  <p:nvPr/>
                </p:nvGrpSpPr>
                <p:grpSpPr>
                  <a:xfrm>
                    <a:off x="2727495" y="1120652"/>
                    <a:ext cx="300271" cy="396358"/>
                    <a:chOff x="2727495" y="1120652"/>
                    <a:chExt cx="300271" cy="396358"/>
                  </a:xfrm>
                </p:grpSpPr>
                <p:sp>
                  <p:nvSpPr>
                    <p:cNvPr id="4846" name="Google Shape;4846;p32"/>
                    <p:cNvSpPr/>
                    <p:nvPr/>
                  </p:nvSpPr>
                  <p:spPr>
                    <a:xfrm>
                      <a:off x="2727495" y="1120652"/>
                      <a:ext cx="300271" cy="396358"/>
                    </a:xfrm>
                    <a:custGeom>
                      <a:avLst/>
                      <a:gdLst/>
                      <a:ahLst/>
                      <a:cxnLst/>
                      <a:rect l="l" t="t" r="r" b="b"/>
                      <a:pathLst>
                        <a:path w="47681" h="62939" extrusionOk="0">
                          <a:moveTo>
                            <a:pt x="23841" y="1"/>
                          </a:moveTo>
                          <a:cubicBezTo>
                            <a:pt x="22726" y="1"/>
                            <a:pt x="21612" y="340"/>
                            <a:pt x="20660" y="1017"/>
                          </a:cubicBezTo>
                          <a:cubicBezTo>
                            <a:pt x="14168" y="5636"/>
                            <a:pt x="0" y="17280"/>
                            <a:pt x="0" y="30914"/>
                          </a:cubicBezTo>
                          <a:cubicBezTo>
                            <a:pt x="0" y="48601"/>
                            <a:pt x="10674" y="62939"/>
                            <a:pt x="23841" y="62939"/>
                          </a:cubicBezTo>
                          <a:cubicBezTo>
                            <a:pt x="37007" y="62939"/>
                            <a:pt x="47681" y="48600"/>
                            <a:pt x="47681" y="30914"/>
                          </a:cubicBezTo>
                          <a:cubicBezTo>
                            <a:pt x="47681" y="17280"/>
                            <a:pt x="33513" y="5636"/>
                            <a:pt x="27022" y="1017"/>
                          </a:cubicBezTo>
                          <a:cubicBezTo>
                            <a:pt x="26069" y="340"/>
                            <a:pt x="24955" y="1"/>
                            <a:pt x="23841"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47" name="Google Shape;4847;p32"/>
                    <p:cNvSpPr/>
                    <p:nvPr/>
                  </p:nvSpPr>
                  <p:spPr>
                    <a:xfrm>
                      <a:off x="2771659" y="1178948"/>
                      <a:ext cx="211942" cy="279766"/>
                    </a:xfrm>
                    <a:custGeom>
                      <a:avLst/>
                      <a:gdLst/>
                      <a:ahLst/>
                      <a:cxnLst/>
                      <a:rect l="l" t="t" r="r" b="b"/>
                      <a:pathLst>
                        <a:path w="33655" h="44425" extrusionOk="0">
                          <a:moveTo>
                            <a:pt x="16828" y="0"/>
                          </a:moveTo>
                          <a:cubicBezTo>
                            <a:pt x="16042" y="0"/>
                            <a:pt x="15255" y="240"/>
                            <a:pt x="14583" y="718"/>
                          </a:cubicBezTo>
                          <a:cubicBezTo>
                            <a:pt x="10001" y="3978"/>
                            <a:pt x="1" y="12199"/>
                            <a:pt x="1" y="21821"/>
                          </a:cubicBezTo>
                          <a:cubicBezTo>
                            <a:pt x="1" y="34304"/>
                            <a:pt x="7534" y="44424"/>
                            <a:pt x="16828" y="44424"/>
                          </a:cubicBezTo>
                          <a:cubicBezTo>
                            <a:pt x="26121" y="44424"/>
                            <a:pt x="33654" y="34304"/>
                            <a:pt x="33654" y="21821"/>
                          </a:cubicBezTo>
                          <a:cubicBezTo>
                            <a:pt x="33654" y="12197"/>
                            <a:pt x="23654" y="3978"/>
                            <a:pt x="19072" y="718"/>
                          </a:cubicBezTo>
                          <a:cubicBezTo>
                            <a:pt x="18401" y="240"/>
                            <a:pt x="17615" y="0"/>
                            <a:pt x="16828"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4848" name="Google Shape;4848;p32"/>
                <p:cNvGrpSpPr/>
                <p:nvPr/>
              </p:nvGrpSpPr>
              <p:grpSpPr>
                <a:xfrm>
                  <a:off x="2722305" y="1350460"/>
                  <a:ext cx="308357" cy="308344"/>
                  <a:chOff x="2722305" y="1350460"/>
                  <a:chExt cx="308357" cy="308344"/>
                </a:xfrm>
              </p:grpSpPr>
              <p:sp>
                <p:nvSpPr>
                  <p:cNvPr id="4849" name="Google Shape;4849;p32"/>
                  <p:cNvSpPr/>
                  <p:nvPr/>
                </p:nvSpPr>
                <p:spPr>
                  <a:xfrm>
                    <a:off x="2722305" y="1350460"/>
                    <a:ext cx="308357" cy="308344"/>
                  </a:xfrm>
                  <a:custGeom>
                    <a:avLst/>
                    <a:gdLst/>
                    <a:ahLst/>
                    <a:cxnLst/>
                    <a:rect l="l" t="t" r="r" b="b"/>
                    <a:pathLst>
                      <a:path w="48965" h="48963" extrusionOk="0">
                        <a:moveTo>
                          <a:pt x="24483" y="0"/>
                        </a:moveTo>
                        <a:cubicBezTo>
                          <a:pt x="17990" y="0"/>
                          <a:pt x="11762" y="2578"/>
                          <a:pt x="7172" y="7170"/>
                        </a:cubicBezTo>
                        <a:cubicBezTo>
                          <a:pt x="2580" y="11762"/>
                          <a:pt x="0" y="17988"/>
                          <a:pt x="0" y="24481"/>
                        </a:cubicBezTo>
                        <a:cubicBezTo>
                          <a:pt x="0" y="30974"/>
                          <a:pt x="2580" y="37202"/>
                          <a:pt x="7172" y="41792"/>
                        </a:cubicBezTo>
                        <a:cubicBezTo>
                          <a:pt x="11762" y="46384"/>
                          <a:pt x="17990" y="48962"/>
                          <a:pt x="24483" y="48962"/>
                        </a:cubicBezTo>
                        <a:cubicBezTo>
                          <a:pt x="30976" y="48962"/>
                          <a:pt x="37202" y="46384"/>
                          <a:pt x="41794" y="41792"/>
                        </a:cubicBezTo>
                        <a:cubicBezTo>
                          <a:pt x="46386" y="37202"/>
                          <a:pt x="48964" y="30974"/>
                          <a:pt x="48964" y="24481"/>
                        </a:cubicBezTo>
                        <a:cubicBezTo>
                          <a:pt x="48964" y="17988"/>
                          <a:pt x="46386" y="11762"/>
                          <a:pt x="41794" y="7170"/>
                        </a:cubicBezTo>
                        <a:cubicBezTo>
                          <a:pt x="37202" y="2578"/>
                          <a:pt x="30976" y="0"/>
                          <a:pt x="24483" y="0"/>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850" name="Google Shape;4850;p32"/>
                  <p:cNvGrpSpPr/>
                  <p:nvPr/>
                </p:nvGrpSpPr>
                <p:grpSpPr>
                  <a:xfrm>
                    <a:off x="2725064" y="1364529"/>
                    <a:ext cx="297954" cy="280182"/>
                    <a:chOff x="2725064" y="1364529"/>
                    <a:chExt cx="297954" cy="280182"/>
                  </a:xfrm>
                </p:grpSpPr>
                <p:sp>
                  <p:nvSpPr>
                    <p:cNvPr id="4851" name="Google Shape;4851;p32"/>
                    <p:cNvSpPr/>
                    <p:nvPr/>
                  </p:nvSpPr>
                  <p:spPr>
                    <a:xfrm>
                      <a:off x="2743100" y="1541306"/>
                      <a:ext cx="133551" cy="103405"/>
                    </a:xfrm>
                    <a:custGeom>
                      <a:avLst/>
                      <a:gdLst/>
                      <a:ahLst/>
                      <a:cxnLst/>
                      <a:rect l="l" t="t" r="r" b="b"/>
                      <a:pathLst>
                        <a:path w="21207" h="16420" extrusionOk="0">
                          <a:moveTo>
                            <a:pt x="3036" y="0"/>
                          </a:moveTo>
                          <a:lnTo>
                            <a:pt x="0" y="986"/>
                          </a:lnTo>
                          <a:cubicBezTo>
                            <a:pt x="722" y="3230"/>
                            <a:pt x="1796" y="5346"/>
                            <a:pt x="3182" y="7254"/>
                          </a:cubicBezTo>
                          <a:cubicBezTo>
                            <a:pt x="7535" y="13245"/>
                            <a:pt x="14318" y="16420"/>
                            <a:pt x="21196" y="16420"/>
                          </a:cubicBezTo>
                          <a:cubicBezTo>
                            <a:pt x="21200" y="16420"/>
                            <a:pt x="21203" y="16420"/>
                            <a:pt x="21207" y="16420"/>
                          </a:cubicBezTo>
                          <a:lnTo>
                            <a:pt x="21207" y="13228"/>
                          </a:lnTo>
                          <a:cubicBezTo>
                            <a:pt x="21203" y="13228"/>
                            <a:pt x="21200" y="13228"/>
                            <a:pt x="21196" y="13228"/>
                          </a:cubicBezTo>
                          <a:cubicBezTo>
                            <a:pt x="15304" y="13228"/>
                            <a:pt x="9492" y="10509"/>
                            <a:pt x="5763" y="5378"/>
                          </a:cubicBezTo>
                          <a:cubicBezTo>
                            <a:pt x="4574" y="3741"/>
                            <a:pt x="3654" y="1926"/>
                            <a:pt x="3036" y="0"/>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52" name="Google Shape;4852;p32"/>
                    <p:cNvSpPr/>
                    <p:nvPr/>
                  </p:nvSpPr>
                  <p:spPr>
                    <a:xfrm>
                      <a:off x="2946887" y="1391180"/>
                      <a:ext cx="76130" cy="156241"/>
                    </a:xfrm>
                    <a:custGeom>
                      <a:avLst/>
                      <a:gdLst/>
                      <a:ahLst/>
                      <a:cxnLst/>
                      <a:rect l="l" t="t" r="r" b="b"/>
                      <a:pathLst>
                        <a:path w="12089" h="24810" extrusionOk="0">
                          <a:moveTo>
                            <a:pt x="1876" y="0"/>
                          </a:moveTo>
                          <a:lnTo>
                            <a:pt x="0" y="2583"/>
                          </a:lnTo>
                          <a:cubicBezTo>
                            <a:pt x="1626" y="3761"/>
                            <a:pt x="3057" y="5189"/>
                            <a:pt x="4237" y="6815"/>
                          </a:cubicBezTo>
                          <a:cubicBezTo>
                            <a:pt x="7945" y="11917"/>
                            <a:pt x="8749" y="18242"/>
                            <a:pt x="6967" y="23823"/>
                          </a:cubicBezTo>
                          <a:lnTo>
                            <a:pt x="10002" y="24809"/>
                          </a:lnTo>
                          <a:cubicBezTo>
                            <a:pt x="12089" y="18290"/>
                            <a:pt x="11151" y="10899"/>
                            <a:pt x="6820" y="4938"/>
                          </a:cubicBezTo>
                          <a:cubicBezTo>
                            <a:pt x="5442" y="3041"/>
                            <a:pt x="3774" y="1375"/>
                            <a:pt x="1876"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53" name="Google Shape;4853;p32"/>
                    <p:cNvSpPr/>
                    <p:nvPr/>
                  </p:nvSpPr>
                  <p:spPr>
                    <a:xfrm>
                      <a:off x="2794481" y="1364529"/>
                      <a:ext cx="164226" cy="42924"/>
                    </a:xfrm>
                    <a:custGeom>
                      <a:avLst/>
                      <a:gdLst/>
                      <a:ahLst/>
                      <a:cxnLst/>
                      <a:rect l="l" t="t" r="r" b="b"/>
                      <a:pathLst>
                        <a:path w="26078" h="6816" extrusionOk="0">
                          <a:moveTo>
                            <a:pt x="12998" y="1"/>
                          </a:moveTo>
                          <a:cubicBezTo>
                            <a:pt x="8487" y="1"/>
                            <a:pt x="3935" y="1369"/>
                            <a:pt x="0" y="4210"/>
                          </a:cubicBezTo>
                          <a:lnTo>
                            <a:pt x="1876" y="6793"/>
                          </a:lnTo>
                          <a:cubicBezTo>
                            <a:pt x="5245" y="4363"/>
                            <a:pt x="9141" y="3193"/>
                            <a:pt x="13002" y="3193"/>
                          </a:cubicBezTo>
                          <a:cubicBezTo>
                            <a:pt x="16976" y="3193"/>
                            <a:pt x="20914" y="4433"/>
                            <a:pt x="24201" y="6815"/>
                          </a:cubicBezTo>
                          <a:lnTo>
                            <a:pt x="26077" y="4232"/>
                          </a:lnTo>
                          <a:cubicBezTo>
                            <a:pt x="22239" y="1449"/>
                            <a:pt x="17641" y="1"/>
                            <a:pt x="12998"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54" name="Google Shape;4854;p32"/>
                    <p:cNvSpPr/>
                    <p:nvPr/>
                  </p:nvSpPr>
                  <p:spPr>
                    <a:xfrm>
                      <a:off x="2876645" y="1541193"/>
                      <a:ext cx="133243" cy="103518"/>
                    </a:xfrm>
                    <a:custGeom>
                      <a:avLst/>
                      <a:gdLst/>
                      <a:ahLst/>
                      <a:cxnLst/>
                      <a:rect l="l" t="t" r="r" b="b"/>
                      <a:pathLst>
                        <a:path w="21158" h="16438" extrusionOk="0">
                          <a:moveTo>
                            <a:pt x="18123" y="1"/>
                          </a:moveTo>
                          <a:cubicBezTo>
                            <a:pt x="16894" y="3864"/>
                            <a:pt x="14459" y="7233"/>
                            <a:pt x="11175" y="9612"/>
                          </a:cubicBezTo>
                          <a:cubicBezTo>
                            <a:pt x="7931" y="11974"/>
                            <a:pt x="4021" y="13246"/>
                            <a:pt x="8" y="13246"/>
                          </a:cubicBezTo>
                          <a:cubicBezTo>
                            <a:pt x="6" y="13246"/>
                            <a:pt x="3" y="13246"/>
                            <a:pt x="1" y="13246"/>
                          </a:cubicBezTo>
                          <a:lnTo>
                            <a:pt x="1" y="16438"/>
                          </a:lnTo>
                          <a:cubicBezTo>
                            <a:pt x="4532" y="16436"/>
                            <a:pt x="9106" y="15060"/>
                            <a:pt x="13053" y="12192"/>
                          </a:cubicBezTo>
                          <a:cubicBezTo>
                            <a:pt x="17030" y="9301"/>
                            <a:pt x="19767" y="5338"/>
                            <a:pt x="21157" y="988"/>
                          </a:cubicBezTo>
                          <a:lnTo>
                            <a:pt x="18123" y="1"/>
                          </a:ln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55" name="Google Shape;4855;p32"/>
                    <p:cNvSpPr/>
                    <p:nvPr/>
                  </p:nvSpPr>
                  <p:spPr>
                    <a:xfrm>
                      <a:off x="2725064" y="1391035"/>
                      <a:ext cx="81238" cy="156487"/>
                    </a:xfrm>
                    <a:custGeom>
                      <a:avLst/>
                      <a:gdLst/>
                      <a:ahLst/>
                      <a:cxnLst/>
                      <a:rect l="l" t="t" r="r" b="b"/>
                      <a:pathLst>
                        <a:path w="12900" h="24849" extrusionOk="0">
                          <a:moveTo>
                            <a:pt x="11023" y="1"/>
                          </a:moveTo>
                          <a:cubicBezTo>
                            <a:pt x="11006" y="13"/>
                            <a:pt x="10987" y="26"/>
                            <a:pt x="10967" y="39"/>
                          </a:cubicBezTo>
                          <a:cubicBezTo>
                            <a:pt x="2989" y="5836"/>
                            <a:pt x="1" y="15945"/>
                            <a:pt x="2866" y="24848"/>
                          </a:cubicBezTo>
                          <a:lnTo>
                            <a:pt x="5900" y="23861"/>
                          </a:lnTo>
                          <a:cubicBezTo>
                            <a:pt x="3451" y="16238"/>
                            <a:pt x="6012" y="7585"/>
                            <a:pt x="12845" y="2622"/>
                          </a:cubicBezTo>
                          <a:cubicBezTo>
                            <a:pt x="12862" y="2608"/>
                            <a:pt x="12882" y="2597"/>
                            <a:pt x="12899" y="2584"/>
                          </a:cubicBezTo>
                          <a:lnTo>
                            <a:pt x="11023" y="1"/>
                          </a:lnTo>
                          <a:close/>
                        </a:path>
                      </a:pathLst>
                    </a:custGeom>
                    <a:solidFill>
                      <a:srgbClr val="213B5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grpSp>
        <p:sp>
          <p:nvSpPr>
            <p:cNvPr id="4856" name="Google Shape;4856;p32"/>
            <p:cNvSpPr/>
            <p:nvPr/>
          </p:nvSpPr>
          <p:spPr>
            <a:xfrm>
              <a:off x="2621966" y="124587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57" name="Google Shape;4857;p32"/>
            <p:cNvSpPr/>
            <p:nvPr/>
          </p:nvSpPr>
          <p:spPr>
            <a:xfrm>
              <a:off x="2517909" y="160045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58" name="Google Shape;4858;p32"/>
            <p:cNvSpPr/>
            <p:nvPr/>
          </p:nvSpPr>
          <p:spPr>
            <a:xfrm>
              <a:off x="3174265" y="161404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59" name="Google Shape;4859;p32"/>
            <p:cNvSpPr/>
            <p:nvPr/>
          </p:nvSpPr>
          <p:spPr>
            <a:xfrm>
              <a:off x="3023194" y="125435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60" name="Google Shape;4860;p32"/>
            <p:cNvSpPr/>
            <p:nvPr/>
          </p:nvSpPr>
          <p:spPr>
            <a:xfrm rot="8660313">
              <a:off x="2818264" y="186144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861" name="Google Shape;4861;p32"/>
          <p:cNvGrpSpPr/>
          <p:nvPr/>
        </p:nvGrpSpPr>
        <p:grpSpPr>
          <a:xfrm>
            <a:off x="4929931" y="6675776"/>
            <a:ext cx="1487443" cy="830757"/>
            <a:chOff x="238125" y="1335475"/>
            <a:chExt cx="5418735" cy="3034175"/>
          </a:xfrm>
        </p:grpSpPr>
        <p:sp>
          <p:nvSpPr>
            <p:cNvPr id="4862" name="Google Shape;4862;p32"/>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noFill/>
            <a:ln w="9525" cap="flat" cmpd="sng">
              <a:solidFill>
                <a:srgbClr val="A5B7C5"/>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63" name="Google Shape;4863;p32"/>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noFill/>
            <a:ln w="9525" cap="flat" cmpd="sng">
              <a:solidFill>
                <a:srgbClr val="869FB1"/>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64" name="Google Shape;4864;p32"/>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noFill/>
            <a:ln w="9525" cap="flat" cmpd="sng">
              <a:solidFill>
                <a:srgbClr val="445D73"/>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sp>
        <p:nvSpPr>
          <p:cNvPr id="4865" name="Google Shape;4865;p32"/>
          <p:cNvSpPr/>
          <p:nvPr/>
        </p:nvSpPr>
        <p:spPr>
          <a:xfrm>
            <a:off x="9919819" y="3905841"/>
            <a:ext cx="236" cy="5"/>
          </a:xfrm>
          <a:custGeom>
            <a:avLst/>
            <a:gdLst/>
            <a:ahLst/>
            <a:cxnLst/>
            <a:rect l="l" t="t" r="r" b="b"/>
            <a:pathLst>
              <a:path w="48" h="1" extrusionOk="0">
                <a:moveTo>
                  <a:pt x="48" y="0"/>
                </a:moveTo>
                <a:lnTo>
                  <a:pt x="1" y="0"/>
                </a:ln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866" name="Google Shape;4866;p32"/>
          <p:cNvGrpSpPr/>
          <p:nvPr/>
        </p:nvGrpSpPr>
        <p:grpSpPr>
          <a:xfrm>
            <a:off x="4929911" y="6682028"/>
            <a:ext cx="1499364" cy="836825"/>
            <a:chOff x="238125" y="1335475"/>
            <a:chExt cx="5418735" cy="3034175"/>
          </a:xfrm>
        </p:grpSpPr>
        <p:sp>
          <p:nvSpPr>
            <p:cNvPr id="4867" name="Google Shape;4867;p32"/>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68" name="Google Shape;4868;p32"/>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69" name="Google Shape;4869;p32"/>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grpSp>
        <p:nvGrpSpPr>
          <p:cNvPr id="4870" name="Google Shape;4870;p32"/>
          <p:cNvGrpSpPr/>
          <p:nvPr/>
        </p:nvGrpSpPr>
        <p:grpSpPr>
          <a:xfrm>
            <a:off x="5320125" y="8874387"/>
            <a:ext cx="354800" cy="775194"/>
            <a:chOff x="241025" y="3151575"/>
            <a:chExt cx="293855" cy="644170"/>
          </a:xfrm>
        </p:grpSpPr>
        <p:sp>
          <p:nvSpPr>
            <p:cNvPr id="4871" name="Google Shape;4871;p32"/>
            <p:cNvSpPr/>
            <p:nvPr/>
          </p:nvSpPr>
          <p:spPr>
            <a:xfrm>
              <a:off x="241025" y="3151575"/>
              <a:ext cx="293303" cy="644170"/>
            </a:xfrm>
            <a:custGeom>
              <a:avLst/>
              <a:gdLst/>
              <a:ahLst/>
              <a:cxnLst/>
              <a:rect l="l" t="t" r="r" b="b"/>
              <a:pathLst>
                <a:path w="19117" h="41986" extrusionOk="0">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72" name="Google Shape;4872;p32"/>
            <p:cNvSpPr/>
            <p:nvPr/>
          </p:nvSpPr>
          <p:spPr>
            <a:xfrm>
              <a:off x="241347" y="3252796"/>
              <a:ext cx="293533" cy="164134"/>
            </a:xfrm>
            <a:custGeom>
              <a:avLst/>
              <a:gdLst/>
              <a:ahLst/>
              <a:cxnLst/>
              <a:rect l="l" t="t" r="r" b="b"/>
              <a:pathLst>
                <a:path w="19132" h="10698" extrusionOk="0">
                  <a:moveTo>
                    <a:pt x="1" y="1"/>
                  </a:moveTo>
                  <a:lnTo>
                    <a:pt x="1" y="10698"/>
                  </a:lnTo>
                  <a:lnTo>
                    <a:pt x="19132" y="10698"/>
                  </a:lnTo>
                  <a:lnTo>
                    <a:pt x="19132" y="1"/>
                  </a:ln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873" name="Google Shape;4873;p32"/>
          <p:cNvGrpSpPr/>
          <p:nvPr/>
        </p:nvGrpSpPr>
        <p:grpSpPr>
          <a:xfrm>
            <a:off x="1935944" y="8827356"/>
            <a:ext cx="1663386" cy="835195"/>
            <a:chOff x="2989235" y="8787316"/>
            <a:chExt cx="1709192" cy="861115"/>
          </a:xfrm>
        </p:grpSpPr>
        <p:grpSp>
          <p:nvGrpSpPr>
            <p:cNvPr id="4874" name="Google Shape;4874;p32"/>
            <p:cNvGrpSpPr/>
            <p:nvPr/>
          </p:nvGrpSpPr>
          <p:grpSpPr>
            <a:xfrm>
              <a:off x="3580576" y="8787316"/>
              <a:ext cx="526833" cy="449216"/>
              <a:chOff x="2957425" y="238100"/>
              <a:chExt cx="1910200" cy="1628775"/>
            </a:xfrm>
          </p:grpSpPr>
          <p:sp>
            <p:nvSpPr>
              <p:cNvPr id="4875" name="Google Shape;4875;p32"/>
              <p:cNvSpPr/>
              <p:nvPr/>
            </p:nvSpPr>
            <p:spPr>
              <a:xfrm>
                <a:off x="4035900" y="239600"/>
                <a:ext cx="831725" cy="906350"/>
              </a:xfrm>
              <a:custGeom>
                <a:avLst/>
                <a:gdLst/>
                <a:ahLst/>
                <a:cxnLst/>
                <a:rect l="l" t="t" r="r" b="b"/>
                <a:pathLst>
                  <a:path w="33269" h="36254" extrusionOk="0">
                    <a:moveTo>
                      <a:pt x="22705" y="0"/>
                    </a:moveTo>
                    <a:cubicBezTo>
                      <a:pt x="21111" y="0"/>
                      <a:pt x="19679" y="297"/>
                      <a:pt x="18461" y="685"/>
                    </a:cubicBezTo>
                    <a:cubicBezTo>
                      <a:pt x="17166" y="1102"/>
                      <a:pt x="15926" y="1669"/>
                      <a:pt x="14763" y="2373"/>
                    </a:cubicBezTo>
                    <a:cubicBezTo>
                      <a:pt x="13810" y="2945"/>
                      <a:pt x="13109" y="3505"/>
                      <a:pt x="12609" y="3900"/>
                    </a:cubicBezTo>
                    <a:lnTo>
                      <a:pt x="11977" y="4448"/>
                    </a:lnTo>
                    <a:lnTo>
                      <a:pt x="14023" y="6907"/>
                    </a:lnTo>
                    <a:lnTo>
                      <a:pt x="14679" y="6385"/>
                    </a:lnTo>
                    <a:cubicBezTo>
                      <a:pt x="15052" y="6124"/>
                      <a:pt x="15622" y="5698"/>
                      <a:pt x="16443" y="5255"/>
                    </a:cubicBezTo>
                    <a:cubicBezTo>
                      <a:pt x="17250" y="4815"/>
                      <a:pt x="18260" y="4326"/>
                      <a:pt x="19466" y="3977"/>
                    </a:cubicBezTo>
                    <a:cubicBezTo>
                      <a:pt x="20363" y="3713"/>
                      <a:pt x="21373" y="3535"/>
                      <a:pt x="22421" y="3535"/>
                    </a:cubicBezTo>
                    <a:cubicBezTo>
                      <a:pt x="22772" y="3535"/>
                      <a:pt x="23127" y="3555"/>
                      <a:pt x="23483" y="3599"/>
                    </a:cubicBezTo>
                    <a:cubicBezTo>
                      <a:pt x="24177" y="3661"/>
                      <a:pt x="24938" y="3905"/>
                      <a:pt x="25537" y="4168"/>
                    </a:cubicBezTo>
                    <a:cubicBezTo>
                      <a:pt x="25740" y="4271"/>
                      <a:pt x="25982" y="4377"/>
                      <a:pt x="26159" y="4475"/>
                    </a:cubicBezTo>
                    <a:cubicBezTo>
                      <a:pt x="26289" y="4568"/>
                      <a:pt x="26415" y="4659"/>
                      <a:pt x="26552" y="4740"/>
                    </a:cubicBezTo>
                    <a:cubicBezTo>
                      <a:pt x="26818" y="4941"/>
                      <a:pt x="27160" y="5171"/>
                      <a:pt x="27411" y="5458"/>
                    </a:cubicBezTo>
                    <a:cubicBezTo>
                      <a:pt x="28529" y="6528"/>
                      <a:pt x="29264" y="8171"/>
                      <a:pt x="29427" y="9930"/>
                    </a:cubicBezTo>
                    <a:cubicBezTo>
                      <a:pt x="29508" y="10808"/>
                      <a:pt x="29448" y="11723"/>
                      <a:pt x="29211" y="12589"/>
                    </a:cubicBezTo>
                    <a:cubicBezTo>
                      <a:pt x="29087" y="13020"/>
                      <a:pt x="28946" y="13451"/>
                      <a:pt x="28747" y="13853"/>
                    </a:cubicBezTo>
                    <a:lnTo>
                      <a:pt x="28677" y="14006"/>
                    </a:lnTo>
                    <a:cubicBezTo>
                      <a:pt x="28677" y="14006"/>
                      <a:pt x="28651" y="14062"/>
                      <a:pt x="28653" y="14062"/>
                    </a:cubicBezTo>
                    <a:cubicBezTo>
                      <a:pt x="28654" y="14062"/>
                      <a:pt x="28658" y="14055"/>
                      <a:pt x="28668" y="14038"/>
                    </a:cubicBezTo>
                    <a:lnTo>
                      <a:pt x="28668" y="14038"/>
                    </a:lnTo>
                    <a:lnTo>
                      <a:pt x="28618" y="14131"/>
                    </a:lnTo>
                    <a:lnTo>
                      <a:pt x="28409" y="14504"/>
                    </a:lnTo>
                    <a:cubicBezTo>
                      <a:pt x="28270" y="14744"/>
                      <a:pt x="28177" y="14878"/>
                      <a:pt x="28045" y="15084"/>
                    </a:cubicBezTo>
                    <a:cubicBezTo>
                      <a:pt x="26952" y="16678"/>
                      <a:pt x="25336" y="18021"/>
                      <a:pt x="23512" y="19098"/>
                    </a:cubicBezTo>
                    <a:cubicBezTo>
                      <a:pt x="21688" y="20170"/>
                      <a:pt x="19591" y="20984"/>
                      <a:pt x="17487" y="21695"/>
                    </a:cubicBezTo>
                    <a:cubicBezTo>
                      <a:pt x="15371" y="22408"/>
                      <a:pt x="13207" y="23019"/>
                      <a:pt x="11089" y="23679"/>
                    </a:cubicBezTo>
                    <a:cubicBezTo>
                      <a:pt x="9119" y="24319"/>
                      <a:pt x="6955" y="24728"/>
                      <a:pt x="4860" y="25736"/>
                    </a:cubicBezTo>
                    <a:cubicBezTo>
                      <a:pt x="3800" y="26233"/>
                      <a:pt x="2785" y="26940"/>
                      <a:pt x="1988" y="27763"/>
                    </a:cubicBezTo>
                    <a:cubicBezTo>
                      <a:pt x="1179" y="28589"/>
                      <a:pt x="468" y="29604"/>
                      <a:pt x="180" y="30868"/>
                    </a:cubicBezTo>
                    <a:cubicBezTo>
                      <a:pt x="32" y="31488"/>
                      <a:pt x="1" y="32165"/>
                      <a:pt x="135" y="32795"/>
                    </a:cubicBezTo>
                    <a:cubicBezTo>
                      <a:pt x="259" y="33436"/>
                      <a:pt x="470" y="33968"/>
                      <a:pt x="882" y="34540"/>
                    </a:cubicBezTo>
                    <a:cubicBezTo>
                      <a:pt x="1657" y="35540"/>
                      <a:pt x="2675" y="36002"/>
                      <a:pt x="3620" y="36184"/>
                    </a:cubicBezTo>
                    <a:cubicBezTo>
                      <a:pt x="3889" y="36231"/>
                      <a:pt x="4153" y="36254"/>
                      <a:pt x="4411" y="36254"/>
                    </a:cubicBezTo>
                    <a:cubicBezTo>
                      <a:pt x="5087" y="36254"/>
                      <a:pt x="5719" y="36098"/>
                      <a:pt x="6270" y="35808"/>
                    </a:cubicBezTo>
                    <a:cubicBezTo>
                      <a:pt x="6643" y="35617"/>
                      <a:pt x="6971" y="35351"/>
                      <a:pt x="7235" y="35026"/>
                    </a:cubicBezTo>
                    <a:cubicBezTo>
                      <a:pt x="7500" y="34722"/>
                      <a:pt x="7682" y="34200"/>
                      <a:pt x="7701" y="33901"/>
                    </a:cubicBezTo>
                    <a:cubicBezTo>
                      <a:pt x="7768" y="33237"/>
                      <a:pt x="7644" y="32706"/>
                      <a:pt x="7441" y="32268"/>
                    </a:cubicBezTo>
                    <a:cubicBezTo>
                      <a:pt x="7247" y="31835"/>
                      <a:pt x="6962" y="31483"/>
                      <a:pt x="6636" y="31342"/>
                    </a:cubicBezTo>
                    <a:cubicBezTo>
                      <a:pt x="6470" y="31265"/>
                      <a:pt x="6319" y="31239"/>
                      <a:pt x="6193" y="31239"/>
                    </a:cubicBezTo>
                    <a:cubicBezTo>
                      <a:pt x="6075" y="31239"/>
                      <a:pt x="5979" y="31261"/>
                      <a:pt x="5911" y="31284"/>
                    </a:cubicBezTo>
                    <a:lnTo>
                      <a:pt x="5700" y="31378"/>
                    </a:lnTo>
                    <a:cubicBezTo>
                      <a:pt x="5674" y="31404"/>
                      <a:pt x="6095" y="31342"/>
                      <a:pt x="6354" y="31717"/>
                    </a:cubicBezTo>
                    <a:cubicBezTo>
                      <a:pt x="6598" y="32045"/>
                      <a:pt x="6634" y="32854"/>
                      <a:pt x="6301" y="33558"/>
                    </a:cubicBezTo>
                    <a:cubicBezTo>
                      <a:pt x="6212" y="33840"/>
                      <a:pt x="5743" y="34057"/>
                      <a:pt x="5206" y="34057"/>
                    </a:cubicBezTo>
                    <a:cubicBezTo>
                      <a:pt x="4902" y="34057"/>
                      <a:pt x="4577" y="33987"/>
                      <a:pt x="4286" y="33822"/>
                    </a:cubicBezTo>
                    <a:cubicBezTo>
                      <a:pt x="3874" y="33620"/>
                      <a:pt x="3520" y="33237"/>
                      <a:pt x="3414" y="32898"/>
                    </a:cubicBezTo>
                    <a:cubicBezTo>
                      <a:pt x="3366" y="32720"/>
                      <a:pt x="3345" y="32536"/>
                      <a:pt x="3350" y="32352"/>
                    </a:cubicBezTo>
                    <a:cubicBezTo>
                      <a:pt x="3347" y="32156"/>
                      <a:pt x="3400" y="31959"/>
                      <a:pt x="3474" y="31739"/>
                    </a:cubicBezTo>
                    <a:cubicBezTo>
                      <a:pt x="3778" y="30851"/>
                      <a:pt x="4927" y="29589"/>
                      <a:pt x="6390" y="28955"/>
                    </a:cubicBezTo>
                    <a:cubicBezTo>
                      <a:pt x="7922" y="28220"/>
                      <a:pt x="9954" y="27823"/>
                      <a:pt x="12149" y="27157"/>
                    </a:cubicBezTo>
                    <a:cubicBezTo>
                      <a:pt x="14212" y="26537"/>
                      <a:pt x="16407" y="25946"/>
                      <a:pt x="18650" y="25219"/>
                    </a:cubicBezTo>
                    <a:cubicBezTo>
                      <a:pt x="20896" y="24481"/>
                      <a:pt x="23193" y="23644"/>
                      <a:pt x="25412" y="22377"/>
                    </a:cubicBezTo>
                    <a:cubicBezTo>
                      <a:pt x="27617" y="21130"/>
                      <a:pt x="29683" y="19416"/>
                      <a:pt x="31179" y="17202"/>
                    </a:cubicBezTo>
                    <a:cubicBezTo>
                      <a:pt x="31361" y="16927"/>
                      <a:pt x="31576" y="16577"/>
                      <a:pt x="31720" y="16321"/>
                    </a:cubicBezTo>
                    <a:lnTo>
                      <a:pt x="31926" y="15945"/>
                    </a:lnTo>
                    <a:lnTo>
                      <a:pt x="31976" y="15852"/>
                    </a:lnTo>
                    <a:lnTo>
                      <a:pt x="32055" y="15687"/>
                    </a:lnTo>
                    <a:lnTo>
                      <a:pt x="32160" y="15450"/>
                    </a:lnTo>
                    <a:cubicBezTo>
                      <a:pt x="32459" y="14827"/>
                      <a:pt x="32673" y="14179"/>
                      <a:pt x="32850" y="13528"/>
                    </a:cubicBezTo>
                    <a:cubicBezTo>
                      <a:pt x="33192" y="12218"/>
                      <a:pt x="33269" y="10875"/>
                      <a:pt x="33142" y="9583"/>
                    </a:cubicBezTo>
                    <a:cubicBezTo>
                      <a:pt x="32883" y="7000"/>
                      <a:pt x="31780" y="4549"/>
                      <a:pt x="29994" y="2837"/>
                    </a:cubicBezTo>
                    <a:cubicBezTo>
                      <a:pt x="29783" y="2615"/>
                      <a:pt x="29556" y="2411"/>
                      <a:pt x="29309" y="2227"/>
                    </a:cubicBezTo>
                    <a:cubicBezTo>
                      <a:pt x="29060" y="2040"/>
                      <a:pt x="28862" y="1846"/>
                      <a:pt x="28570" y="1676"/>
                    </a:cubicBezTo>
                    <a:cubicBezTo>
                      <a:pt x="28292" y="1502"/>
                      <a:pt x="28010" y="1337"/>
                      <a:pt x="27732" y="1176"/>
                    </a:cubicBezTo>
                    <a:cubicBezTo>
                      <a:pt x="27488" y="1054"/>
                      <a:pt x="27289" y="975"/>
                      <a:pt x="27066" y="872"/>
                    </a:cubicBezTo>
                    <a:cubicBezTo>
                      <a:pt x="25934" y="398"/>
                      <a:pt x="24917" y="147"/>
                      <a:pt x="23871" y="54"/>
                    </a:cubicBezTo>
                    <a:cubicBezTo>
                      <a:pt x="23474" y="17"/>
                      <a:pt x="23085" y="0"/>
                      <a:pt x="22705"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76" name="Google Shape;4876;p32"/>
              <p:cNvSpPr/>
              <p:nvPr/>
            </p:nvSpPr>
            <p:spPr>
              <a:xfrm>
                <a:off x="4062725" y="270525"/>
                <a:ext cx="775400" cy="855625"/>
              </a:xfrm>
              <a:custGeom>
                <a:avLst/>
                <a:gdLst/>
                <a:ahLst/>
                <a:cxnLst/>
                <a:rect l="l" t="t" r="r" b="b"/>
                <a:pathLst>
                  <a:path w="31016" h="34225" extrusionOk="0">
                    <a:moveTo>
                      <a:pt x="4627" y="30141"/>
                    </a:moveTo>
                    <a:cubicBezTo>
                      <a:pt x="4626" y="30143"/>
                      <a:pt x="4626" y="30145"/>
                      <a:pt x="4628" y="30145"/>
                    </a:cubicBezTo>
                    <a:lnTo>
                      <a:pt x="4628" y="30145"/>
                    </a:lnTo>
                    <a:cubicBezTo>
                      <a:pt x="4627" y="30144"/>
                      <a:pt x="4627" y="30143"/>
                      <a:pt x="4627" y="30141"/>
                    </a:cubicBezTo>
                    <a:close/>
                    <a:moveTo>
                      <a:pt x="4628" y="30145"/>
                    </a:moveTo>
                    <a:cubicBezTo>
                      <a:pt x="4629" y="30146"/>
                      <a:pt x="4631" y="30147"/>
                      <a:pt x="4633" y="30147"/>
                    </a:cubicBezTo>
                    <a:cubicBezTo>
                      <a:pt x="4634" y="30147"/>
                      <a:pt x="4634" y="30147"/>
                      <a:pt x="4636" y="30147"/>
                    </a:cubicBezTo>
                    <a:lnTo>
                      <a:pt x="4636" y="30147"/>
                    </a:lnTo>
                    <a:cubicBezTo>
                      <a:pt x="4635" y="30147"/>
                      <a:pt x="4635" y="30147"/>
                      <a:pt x="4635" y="30147"/>
                    </a:cubicBezTo>
                    <a:cubicBezTo>
                      <a:pt x="4632" y="30147"/>
                      <a:pt x="4630" y="30146"/>
                      <a:pt x="4628" y="30145"/>
                    </a:cubicBezTo>
                    <a:close/>
                    <a:moveTo>
                      <a:pt x="21530" y="0"/>
                    </a:moveTo>
                    <a:cubicBezTo>
                      <a:pt x="20130" y="0"/>
                      <a:pt x="18844" y="256"/>
                      <a:pt x="17738" y="602"/>
                    </a:cubicBezTo>
                    <a:cubicBezTo>
                      <a:pt x="16529" y="983"/>
                      <a:pt x="15368" y="1502"/>
                      <a:pt x="14279" y="2146"/>
                    </a:cubicBezTo>
                    <a:cubicBezTo>
                      <a:pt x="13369" y="2670"/>
                      <a:pt x="12713" y="3183"/>
                      <a:pt x="12258" y="3530"/>
                    </a:cubicBezTo>
                    <a:lnTo>
                      <a:pt x="11617" y="4068"/>
                    </a:lnTo>
                    <a:lnTo>
                      <a:pt x="12234" y="4813"/>
                    </a:lnTo>
                    <a:lnTo>
                      <a:pt x="12881" y="4279"/>
                    </a:lnTo>
                    <a:cubicBezTo>
                      <a:pt x="13297" y="3973"/>
                      <a:pt x="13912" y="3496"/>
                      <a:pt x="14779" y="3008"/>
                    </a:cubicBezTo>
                    <a:cubicBezTo>
                      <a:pt x="15808" y="2412"/>
                      <a:pt x="16902" y="1936"/>
                      <a:pt x="18039" y="1588"/>
                    </a:cubicBezTo>
                    <a:cubicBezTo>
                      <a:pt x="19049" y="1281"/>
                      <a:pt x="20205" y="1064"/>
                      <a:pt x="21437" y="1064"/>
                    </a:cubicBezTo>
                    <a:cubicBezTo>
                      <a:pt x="21800" y="1064"/>
                      <a:pt x="22170" y="1083"/>
                      <a:pt x="22544" y="1124"/>
                    </a:cubicBezTo>
                    <a:cubicBezTo>
                      <a:pt x="23363" y="1198"/>
                      <a:pt x="24213" y="1442"/>
                      <a:pt x="24998" y="1782"/>
                    </a:cubicBezTo>
                    <a:cubicBezTo>
                      <a:pt x="25206" y="1883"/>
                      <a:pt x="25433" y="1981"/>
                      <a:pt x="25634" y="2089"/>
                    </a:cubicBezTo>
                    <a:lnTo>
                      <a:pt x="26183" y="2433"/>
                    </a:lnTo>
                    <a:cubicBezTo>
                      <a:pt x="26537" y="2694"/>
                      <a:pt x="26927" y="2962"/>
                      <a:pt x="27241" y="3305"/>
                    </a:cubicBezTo>
                    <a:cubicBezTo>
                      <a:pt x="28593" y="4597"/>
                      <a:pt x="29462" y="6522"/>
                      <a:pt x="29663" y="8571"/>
                    </a:cubicBezTo>
                    <a:cubicBezTo>
                      <a:pt x="29888" y="10637"/>
                      <a:pt x="29323" y="12791"/>
                      <a:pt x="28083" y="14598"/>
                    </a:cubicBezTo>
                    <a:cubicBezTo>
                      <a:pt x="26853" y="16415"/>
                      <a:pt x="25081" y="17897"/>
                      <a:pt x="23116" y="19029"/>
                    </a:cubicBezTo>
                    <a:cubicBezTo>
                      <a:pt x="21151" y="20168"/>
                      <a:pt x="18980" y="20987"/>
                      <a:pt x="16826" y="21708"/>
                    </a:cubicBezTo>
                    <a:cubicBezTo>
                      <a:pt x="14664" y="22423"/>
                      <a:pt x="12488" y="23024"/>
                      <a:pt x="10389" y="23666"/>
                    </a:cubicBezTo>
                    <a:cubicBezTo>
                      <a:pt x="8338" y="24314"/>
                      <a:pt x="6224" y="24716"/>
                      <a:pt x="4321" y="25624"/>
                    </a:cubicBezTo>
                    <a:cubicBezTo>
                      <a:pt x="3368" y="26069"/>
                      <a:pt x="2495" y="26677"/>
                      <a:pt x="1791" y="27395"/>
                    </a:cubicBezTo>
                    <a:cubicBezTo>
                      <a:pt x="1082" y="28106"/>
                      <a:pt x="508" y="28965"/>
                      <a:pt x="259" y="29935"/>
                    </a:cubicBezTo>
                    <a:cubicBezTo>
                      <a:pt x="0" y="30909"/>
                      <a:pt x="170" y="31941"/>
                      <a:pt x="694" y="32731"/>
                    </a:cubicBezTo>
                    <a:cubicBezTo>
                      <a:pt x="1235" y="33501"/>
                      <a:pt x="2023" y="33935"/>
                      <a:pt x="2782" y="34121"/>
                    </a:cubicBezTo>
                    <a:cubicBezTo>
                      <a:pt x="3070" y="34191"/>
                      <a:pt x="3358" y="34225"/>
                      <a:pt x="3638" y="34225"/>
                    </a:cubicBezTo>
                    <a:cubicBezTo>
                      <a:pt x="4106" y="34225"/>
                      <a:pt x="4553" y="34131"/>
                      <a:pt x="4946" y="33954"/>
                    </a:cubicBezTo>
                    <a:cubicBezTo>
                      <a:pt x="5250" y="33820"/>
                      <a:pt x="5523" y="33623"/>
                      <a:pt x="5748" y="33379"/>
                    </a:cubicBezTo>
                    <a:cubicBezTo>
                      <a:pt x="5965" y="33145"/>
                      <a:pt x="6087" y="32805"/>
                      <a:pt x="6138" y="32544"/>
                    </a:cubicBezTo>
                    <a:cubicBezTo>
                      <a:pt x="6332" y="31462"/>
                      <a:pt x="5963" y="30567"/>
                      <a:pt x="5465" y="30236"/>
                    </a:cubicBezTo>
                    <a:cubicBezTo>
                      <a:pt x="5261" y="30119"/>
                      <a:pt x="5087" y="30085"/>
                      <a:pt x="4953" y="30085"/>
                    </a:cubicBezTo>
                    <a:cubicBezTo>
                      <a:pt x="4777" y="30085"/>
                      <a:pt x="4666" y="30143"/>
                      <a:pt x="4636" y="30147"/>
                    </a:cubicBezTo>
                    <a:lnTo>
                      <a:pt x="4636" y="30147"/>
                    </a:lnTo>
                    <a:cubicBezTo>
                      <a:pt x="4659" y="30146"/>
                      <a:pt x="4725" y="30130"/>
                      <a:pt x="4819" y="30130"/>
                    </a:cubicBezTo>
                    <a:cubicBezTo>
                      <a:pt x="4961" y="30130"/>
                      <a:pt x="5166" y="30167"/>
                      <a:pt x="5381" y="30349"/>
                    </a:cubicBezTo>
                    <a:cubicBezTo>
                      <a:pt x="5760" y="30682"/>
                      <a:pt x="5968" y="31534"/>
                      <a:pt x="5719" y="32443"/>
                    </a:cubicBezTo>
                    <a:cubicBezTo>
                      <a:pt x="5587" y="33111"/>
                      <a:pt x="4764" y="33560"/>
                      <a:pt x="3860" y="33560"/>
                    </a:cubicBezTo>
                    <a:cubicBezTo>
                      <a:pt x="3569" y="33560"/>
                      <a:pt x="3269" y="33514"/>
                      <a:pt x="2980" y="33413"/>
                    </a:cubicBezTo>
                    <a:cubicBezTo>
                      <a:pt x="2382" y="33216"/>
                      <a:pt x="1798" y="32805"/>
                      <a:pt x="1458" y="32235"/>
                    </a:cubicBezTo>
                    <a:cubicBezTo>
                      <a:pt x="1125" y="31682"/>
                      <a:pt x="1044" y="30904"/>
                      <a:pt x="1252" y="30198"/>
                    </a:cubicBezTo>
                    <a:cubicBezTo>
                      <a:pt x="1688" y="28745"/>
                      <a:pt x="3091" y="27381"/>
                      <a:pt x="4783" y="26591"/>
                    </a:cubicBezTo>
                    <a:cubicBezTo>
                      <a:pt x="6511" y="25758"/>
                      <a:pt x="8589" y="25356"/>
                      <a:pt x="10703" y="24695"/>
                    </a:cubicBezTo>
                    <a:cubicBezTo>
                      <a:pt x="12785" y="24061"/>
                      <a:pt x="14968" y="23460"/>
                      <a:pt x="17166" y="22734"/>
                    </a:cubicBezTo>
                    <a:cubicBezTo>
                      <a:pt x="19361" y="22002"/>
                      <a:pt x="21587" y="21171"/>
                      <a:pt x="23662" y="19972"/>
                    </a:cubicBezTo>
                    <a:cubicBezTo>
                      <a:pt x="25730" y="18782"/>
                      <a:pt x="27636" y="17205"/>
                      <a:pt x="28990" y="15211"/>
                    </a:cubicBezTo>
                    <a:cubicBezTo>
                      <a:pt x="30357" y="13236"/>
                      <a:pt x="31015" y="10761"/>
                      <a:pt x="30757" y="8468"/>
                    </a:cubicBezTo>
                    <a:cubicBezTo>
                      <a:pt x="30537" y="6175"/>
                      <a:pt x="29567" y="4006"/>
                      <a:pt x="28016" y="2517"/>
                    </a:cubicBezTo>
                    <a:cubicBezTo>
                      <a:pt x="27652" y="2122"/>
                      <a:pt x="27221" y="1818"/>
                      <a:pt x="26791" y="1507"/>
                    </a:cubicBezTo>
                    <a:lnTo>
                      <a:pt x="26108" y="1091"/>
                    </a:lnTo>
                    <a:cubicBezTo>
                      <a:pt x="25888" y="976"/>
                      <a:pt x="25673" y="887"/>
                      <a:pt x="25457" y="787"/>
                    </a:cubicBezTo>
                    <a:cubicBezTo>
                      <a:pt x="24512" y="384"/>
                      <a:pt x="23585" y="138"/>
                      <a:pt x="22659" y="56"/>
                    </a:cubicBezTo>
                    <a:cubicBezTo>
                      <a:pt x="22276" y="18"/>
                      <a:pt x="21899" y="0"/>
                      <a:pt x="21530" y="0"/>
                    </a:cubicBezTo>
                    <a:close/>
                  </a:path>
                </a:pathLst>
              </a:custGeom>
              <a:solidFill>
                <a:srgbClr val="DBE2E7"/>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77" name="Google Shape;4877;p32"/>
              <p:cNvSpPr/>
              <p:nvPr/>
            </p:nvSpPr>
            <p:spPr>
              <a:xfrm>
                <a:off x="2957425" y="254350"/>
                <a:ext cx="842900" cy="896500"/>
              </a:xfrm>
              <a:custGeom>
                <a:avLst/>
                <a:gdLst/>
                <a:ahLst/>
                <a:cxnLst/>
                <a:rect l="l" t="t" r="r" b="b"/>
                <a:pathLst>
                  <a:path w="33716" h="35860" extrusionOk="0">
                    <a:moveTo>
                      <a:pt x="10613" y="1"/>
                    </a:moveTo>
                    <a:cubicBezTo>
                      <a:pt x="10145" y="1"/>
                      <a:pt x="9663" y="27"/>
                      <a:pt x="9169" y="83"/>
                    </a:cubicBezTo>
                    <a:cubicBezTo>
                      <a:pt x="8120" y="196"/>
                      <a:pt x="7110" y="471"/>
                      <a:pt x="5987" y="969"/>
                    </a:cubicBezTo>
                    <a:cubicBezTo>
                      <a:pt x="5769" y="1077"/>
                      <a:pt x="5573" y="1158"/>
                      <a:pt x="5329" y="1288"/>
                    </a:cubicBezTo>
                    <a:cubicBezTo>
                      <a:pt x="5054" y="1453"/>
                      <a:pt x="4776" y="1623"/>
                      <a:pt x="4501" y="1805"/>
                    </a:cubicBezTo>
                    <a:cubicBezTo>
                      <a:pt x="4211" y="1982"/>
                      <a:pt x="4020" y="2180"/>
                      <a:pt x="3773" y="2374"/>
                    </a:cubicBezTo>
                    <a:cubicBezTo>
                      <a:pt x="3531" y="2561"/>
                      <a:pt x="3306" y="2769"/>
                      <a:pt x="3103" y="2997"/>
                    </a:cubicBezTo>
                    <a:cubicBezTo>
                      <a:pt x="1353" y="4746"/>
                      <a:pt x="305" y="7222"/>
                      <a:pt x="101" y="9807"/>
                    </a:cubicBezTo>
                    <a:cubicBezTo>
                      <a:pt x="1" y="11104"/>
                      <a:pt x="108" y="12445"/>
                      <a:pt x="477" y="13744"/>
                    </a:cubicBezTo>
                    <a:cubicBezTo>
                      <a:pt x="669" y="14393"/>
                      <a:pt x="896" y="15037"/>
                      <a:pt x="1207" y="15655"/>
                    </a:cubicBezTo>
                    <a:lnTo>
                      <a:pt x="1317" y="15887"/>
                    </a:lnTo>
                    <a:lnTo>
                      <a:pt x="1399" y="16050"/>
                    </a:lnTo>
                    <a:lnTo>
                      <a:pt x="1454" y="16143"/>
                    </a:lnTo>
                    <a:lnTo>
                      <a:pt x="1664" y="16514"/>
                    </a:lnTo>
                    <a:cubicBezTo>
                      <a:pt x="1815" y="16768"/>
                      <a:pt x="2038" y="17112"/>
                      <a:pt x="2227" y="17383"/>
                    </a:cubicBezTo>
                    <a:cubicBezTo>
                      <a:pt x="3768" y="19563"/>
                      <a:pt x="5870" y="21234"/>
                      <a:pt x="8101" y="22431"/>
                    </a:cubicBezTo>
                    <a:cubicBezTo>
                      <a:pt x="10346" y="23652"/>
                      <a:pt x="12661" y="24439"/>
                      <a:pt x="14923" y="25131"/>
                    </a:cubicBezTo>
                    <a:cubicBezTo>
                      <a:pt x="17183" y="25811"/>
                      <a:pt x="19387" y="26354"/>
                      <a:pt x="21465" y="26929"/>
                    </a:cubicBezTo>
                    <a:cubicBezTo>
                      <a:pt x="23674" y="27549"/>
                      <a:pt x="25714" y="27901"/>
                      <a:pt x="27263" y="28605"/>
                    </a:cubicBezTo>
                    <a:cubicBezTo>
                      <a:pt x="28737" y="29208"/>
                      <a:pt x="29912" y="30443"/>
                      <a:pt x="30235" y="31324"/>
                    </a:cubicBezTo>
                    <a:cubicBezTo>
                      <a:pt x="30314" y="31544"/>
                      <a:pt x="30372" y="31738"/>
                      <a:pt x="30372" y="31934"/>
                    </a:cubicBezTo>
                    <a:cubicBezTo>
                      <a:pt x="30382" y="32118"/>
                      <a:pt x="30362" y="32303"/>
                      <a:pt x="30319" y="32482"/>
                    </a:cubicBezTo>
                    <a:cubicBezTo>
                      <a:pt x="30221" y="32825"/>
                      <a:pt x="29876" y="33215"/>
                      <a:pt x="29470" y="33423"/>
                    </a:cubicBezTo>
                    <a:cubicBezTo>
                      <a:pt x="29168" y="33604"/>
                      <a:pt x="28826" y="33680"/>
                      <a:pt x="28510" y="33680"/>
                    </a:cubicBezTo>
                    <a:cubicBezTo>
                      <a:pt x="27991" y="33680"/>
                      <a:pt x="27541" y="33476"/>
                      <a:pt x="27447" y="33203"/>
                    </a:cubicBezTo>
                    <a:cubicBezTo>
                      <a:pt x="27102" y="32509"/>
                      <a:pt x="27119" y="31700"/>
                      <a:pt x="27356" y="31364"/>
                    </a:cubicBezTo>
                    <a:cubicBezTo>
                      <a:pt x="27607" y="30981"/>
                      <a:pt x="28028" y="31037"/>
                      <a:pt x="28000" y="31010"/>
                    </a:cubicBezTo>
                    <a:lnTo>
                      <a:pt x="27789" y="30922"/>
                    </a:lnTo>
                    <a:cubicBezTo>
                      <a:pt x="27724" y="30901"/>
                      <a:pt x="27634" y="30882"/>
                      <a:pt x="27526" y="30882"/>
                    </a:cubicBezTo>
                    <a:cubicBezTo>
                      <a:pt x="27395" y="30882"/>
                      <a:pt x="27238" y="30910"/>
                      <a:pt x="27064" y="30996"/>
                    </a:cubicBezTo>
                    <a:cubicBezTo>
                      <a:pt x="26741" y="31144"/>
                      <a:pt x="26465" y="31501"/>
                      <a:pt x="26279" y="31937"/>
                    </a:cubicBezTo>
                    <a:cubicBezTo>
                      <a:pt x="26087" y="32379"/>
                      <a:pt x="25975" y="32913"/>
                      <a:pt x="26056" y="33576"/>
                    </a:cubicBezTo>
                    <a:cubicBezTo>
                      <a:pt x="26082" y="33875"/>
                      <a:pt x="26274" y="34392"/>
                      <a:pt x="26544" y="34692"/>
                    </a:cubicBezTo>
                    <a:cubicBezTo>
                      <a:pt x="26815" y="35010"/>
                      <a:pt x="27150" y="35269"/>
                      <a:pt x="27526" y="35453"/>
                    </a:cubicBezTo>
                    <a:cubicBezTo>
                      <a:pt x="28058" y="35717"/>
                      <a:pt x="28661" y="35859"/>
                      <a:pt x="29301" y="35859"/>
                    </a:cubicBezTo>
                    <a:cubicBezTo>
                      <a:pt x="29589" y="35859"/>
                      <a:pt x="29884" y="35831"/>
                      <a:pt x="30183" y="35771"/>
                    </a:cubicBezTo>
                    <a:cubicBezTo>
                      <a:pt x="31126" y="35568"/>
                      <a:pt x="32134" y="35087"/>
                      <a:pt x="32885" y="34067"/>
                    </a:cubicBezTo>
                    <a:cubicBezTo>
                      <a:pt x="33287" y="33485"/>
                      <a:pt x="33484" y="32951"/>
                      <a:pt x="33596" y="32308"/>
                    </a:cubicBezTo>
                    <a:cubicBezTo>
                      <a:pt x="33716" y="31673"/>
                      <a:pt x="33670" y="30998"/>
                      <a:pt x="33510" y="30381"/>
                    </a:cubicBezTo>
                    <a:cubicBezTo>
                      <a:pt x="33194" y="29124"/>
                      <a:pt x="32462" y="28123"/>
                      <a:pt x="31638" y="27317"/>
                    </a:cubicBezTo>
                    <a:cubicBezTo>
                      <a:pt x="30822" y="26508"/>
                      <a:pt x="29793" y="25825"/>
                      <a:pt x="28723" y="25349"/>
                    </a:cubicBezTo>
                    <a:cubicBezTo>
                      <a:pt x="26604" y="24389"/>
                      <a:pt x="24436" y="24025"/>
                      <a:pt x="22451" y="23427"/>
                    </a:cubicBezTo>
                    <a:cubicBezTo>
                      <a:pt x="20318" y="22812"/>
                      <a:pt x="18143" y="22249"/>
                      <a:pt x="16012" y="21581"/>
                    </a:cubicBezTo>
                    <a:cubicBezTo>
                      <a:pt x="13894" y="20914"/>
                      <a:pt x="11778" y="20148"/>
                      <a:pt x="9935" y="19113"/>
                    </a:cubicBezTo>
                    <a:cubicBezTo>
                      <a:pt x="8084" y="18075"/>
                      <a:pt x="6442" y="16765"/>
                      <a:pt x="5315" y="15193"/>
                    </a:cubicBezTo>
                    <a:cubicBezTo>
                      <a:pt x="5178" y="14991"/>
                      <a:pt x="5082" y="14862"/>
                      <a:pt x="4939" y="14625"/>
                    </a:cubicBezTo>
                    <a:lnTo>
                      <a:pt x="4723" y="14254"/>
                    </a:lnTo>
                    <a:lnTo>
                      <a:pt x="4679" y="14181"/>
                    </a:lnTo>
                    <a:lnTo>
                      <a:pt x="4679" y="14181"/>
                    </a:lnTo>
                    <a:cubicBezTo>
                      <a:pt x="4682" y="14186"/>
                      <a:pt x="4684" y="14188"/>
                      <a:pt x="4684" y="14188"/>
                    </a:cubicBezTo>
                    <a:cubicBezTo>
                      <a:pt x="4687" y="14188"/>
                      <a:pt x="4659" y="14132"/>
                      <a:pt x="4659" y="14132"/>
                    </a:cubicBezTo>
                    <a:lnTo>
                      <a:pt x="4587" y="13979"/>
                    </a:lnTo>
                    <a:cubicBezTo>
                      <a:pt x="4379" y="13582"/>
                      <a:pt x="4228" y="13156"/>
                      <a:pt x="4096" y="12727"/>
                    </a:cubicBezTo>
                    <a:cubicBezTo>
                      <a:pt x="3838" y="11865"/>
                      <a:pt x="3761" y="10953"/>
                      <a:pt x="3823" y="10072"/>
                    </a:cubicBezTo>
                    <a:cubicBezTo>
                      <a:pt x="3948" y="8311"/>
                      <a:pt x="4649" y="6654"/>
                      <a:pt x="5743" y="5558"/>
                    </a:cubicBezTo>
                    <a:cubicBezTo>
                      <a:pt x="5987" y="5268"/>
                      <a:pt x="6325" y="5029"/>
                      <a:pt x="6586" y="4823"/>
                    </a:cubicBezTo>
                    <a:cubicBezTo>
                      <a:pt x="6720" y="4737"/>
                      <a:pt x="6847" y="4646"/>
                      <a:pt x="6971" y="4550"/>
                    </a:cubicBezTo>
                    <a:cubicBezTo>
                      <a:pt x="7148" y="4447"/>
                      <a:pt x="7388" y="4335"/>
                      <a:pt x="7589" y="4229"/>
                    </a:cubicBezTo>
                    <a:cubicBezTo>
                      <a:pt x="8180" y="3952"/>
                      <a:pt x="8936" y="3693"/>
                      <a:pt x="9631" y="3614"/>
                    </a:cubicBezTo>
                    <a:cubicBezTo>
                      <a:pt x="10052" y="3554"/>
                      <a:pt x="10473" y="3527"/>
                      <a:pt x="10888" y="3527"/>
                    </a:cubicBezTo>
                    <a:cubicBezTo>
                      <a:pt x="11865" y="3527"/>
                      <a:pt x="12809" y="3678"/>
                      <a:pt x="13654" y="3909"/>
                    </a:cubicBezTo>
                    <a:cubicBezTo>
                      <a:pt x="14866" y="4232"/>
                      <a:pt x="15888" y="4699"/>
                      <a:pt x="16704" y="5120"/>
                    </a:cubicBezTo>
                    <a:cubicBezTo>
                      <a:pt x="17532" y="5546"/>
                      <a:pt x="18111" y="5960"/>
                      <a:pt x="18492" y="6214"/>
                    </a:cubicBezTo>
                    <a:lnTo>
                      <a:pt x="19157" y="6721"/>
                    </a:lnTo>
                    <a:lnTo>
                      <a:pt x="21151" y="4222"/>
                    </a:lnTo>
                    <a:lnTo>
                      <a:pt x="20507" y="3686"/>
                    </a:lnTo>
                    <a:cubicBezTo>
                      <a:pt x="19998" y="3303"/>
                      <a:pt x="19287" y="2757"/>
                      <a:pt x="18322" y="2207"/>
                    </a:cubicBezTo>
                    <a:cubicBezTo>
                      <a:pt x="17144" y="1527"/>
                      <a:pt x="15892" y="986"/>
                      <a:pt x="14590" y="598"/>
                    </a:cubicBezTo>
                    <a:cubicBezTo>
                      <a:pt x="13435" y="258"/>
                      <a:pt x="12094" y="1"/>
                      <a:pt x="1061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78" name="Google Shape;4878;p32"/>
              <p:cNvSpPr/>
              <p:nvPr/>
            </p:nvSpPr>
            <p:spPr>
              <a:xfrm>
                <a:off x="2987525" y="285250"/>
                <a:ext cx="786050" cy="845950"/>
              </a:xfrm>
              <a:custGeom>
                <a:avLst/>
                <a:gdLst/>
                <a:ahLst/>
                <a:cxnLst/>
                <a:rect l="l" t="t" r="r" b="b"/>
                <a:pathLst>
                  <a:path w="31442" h="33838" extrusionOk="0">
                    <a:moveTo>
                      <a:pt x="26798" y="29774"/>
                    </a:moveTo>
                    <a:cubicBezTo>
                      <a:pt x="26799" y="29776"/>
                      <a:pt x="26799" y="29778"/>
                      <a:pt x="26798" y="29779"/>
                    </a:cubicBezTo>
                    <a:lnTo>
                      <a:pt x="26798" y="29779"/>
                    </a:lnTo>
                    <a:cubicBezTo>
                      <a:pt x="26799" y="29778"/>
                      <a:pt x="26799" y="29776"/>
                      <a:pt x="26798" y="29774"/>
                    </a:cubicBezTo>
                    <a:close/>
                    <a:moveTo>
                      <a:pt x="26798" y="29779"/>
                    </a:moveTo>
                    <a:cubicBezTo>
                      <a:pt x="26797" y="29780"/>
                      <a:pt x="26795" y="29780"/>
                      <a:pt x="26791" y="29780"/>
                    </a:cubicBezTo>
                    <a:lnTo>
                      <a:pt x="26791" y="29780"/>
                    </a:lnTo>
                    <a:cubicBezTo>
                      <a:pt x="26792" y="29780"/>
                      <a:pt x="26793" y="29781"/>
                      <a:pt x="26793" y="29781"/>
                    </a:cubicBezTo>
                    <a:cubicBezTo>
                      <a:pt x="26796" y="29781"/>
                      <a:pt x="26797" y="29780"/>
                      <a:pt x="26798" y="29779"/>
                    </a:cubicBezTo>
                    <a:close/>
                    <a:moveTo>
                      <a:pt x="9497" y="0"/>
                    </a:moveTo>
                    <a:cubicBezTo>
                      <a:pt x="9051" y="0"/>
                      <a:pt x="8593" y="26"/>
                      <a:pt x="8125" y="83"/>
                    </a:cubicBezTo>
                    <a:cubicBezTo>
                      <a:pt x="7203" y="183"/>
                      <a:pt x="6279" y="451"/>
                      <a:pt x="5343" y="873"/>
                    </a:cubicBezTo>
                    <a:cubicBezTo>
                      <a:pt x="5130" y="978"/>
                      <a:pt x="4920" y="1071"/>
                      <a:pt x="4700" y="1191"/>
                    </a:cubicBezTo>
                    <a:lnTo>
                      <a:pt x="4025" y="1622"/>
                    </a:lnTo>
                    <a:cubicBezTo>
                      <a:pt x="3603" y="1940"/>
                      <a:pt x="3180" y="2256"/>
                      <a:pt x="2823" y="2658"/>
                    </a:cubicBezTo>
                    <a:cubicBezTo>
                      <a:pt x="1305" y="4178"/>
                      <a:pt x="381" y="6369"/>
                      <a:pt x="209" y="8664"/>
                    </a:cubicBezTo>
                    <a:cubicBezTo>
                      <a:pt x="1" y="10964"/>
                      <a:pt x="712" y="13423"/>
                      <a:pt x="2122" y="15371"/>
                    </a:cubicBezTo>
                    <a:cubicBezTo>
                      <a:pt x="3517" y="17334"/>
                      <a:pt x="5458" y="18868"/>
                      <a:pt x="7550" y="20015"/>
                    </a:cubicBezTo>
                    <a:cubicBezTo>
                      <a:pt x="9652" y="21171"/>
                      <a:pt x="11895" y="21954"/>
                      <a:pt x="14104" y="22639"/>
                    </a:cubicBezTo>
                    <a:cubicBezTo>
                      <a:pt x="16319" y="23316"/>
                      <a:pt x="18511" y="23869"/>
                      <a:pt x="20608" y="24460"/>
                    </a:cubicBezTo>
                    <a:cubicBezTo>
                      <a:pt x="22736" y="25075"/>
                      <a:pt x="24821" y="25434"/>
                      <a:pt x="26568" y="26229"/>
                    </a:cubicBezTo>
                    <a:cubicBezTo>
                      <a:pt x="28277" y="26981"/>
                      <a:pt x="29709" y="28316"/>
                      <a:pt x="30176" y="29760"/>
                    </a:cubicBezTo>
                    <a:cubicBezTo>
                      <a:pt x="30396" y="30464"/>
                      <a:pt x="30331" y="31242"/>
                      <a:pt x="30011" y="31802"/>
                    </a:cubicBezTo>
                    <a:cubicBezTo>
                      <a:pt x="29683" y="32379"/>
                      <a:pt x="29110" y="32802"/>
                      <a:pt x="28514" y="33010"/>
                    </a:cubicBezTo>
                    <a:cubicBezTo>
                      <a:pt x="28209" y="33125"/>
                      <a:pt x="27890" y="33178"/>
                      <a:pt x="27580" y="33178"/>
                    </a:cubicBezTo>
                    <a:cubicBezTo>
                      <a:pt x="26699" y="33178"/>
                      <a:pt x="25900" y="32750"/>
                      <a:pt x="25757" y="32098"/>
                    </a:cubicBezTo>
                    <a:cubicBezTo>
                      <a:pt x="25486" y="31196"/>
                      <a:pt x="25678" y="30341"/>
                      <a:pt x="26051" y="29999"/>
                    </a:cubicBezTo>
                    <a:cubicBezTo>
                      <a:pt x="26270" y="29804"/>
                      <a:pt x="26483" y="29768"/>
                      <a:pt x="26625" y="29768"/>
                    </a:cubicBezTo>
                    <a:cubicBezTo>
                      <a:pt x="26708" y="29768"/>
                      <a:pt x="26768" y="29780"/>
                      <a:pt x="26790" y="29780"/>
                    </a:cubicBezTo>
                    <a:cubicBezTo>
                      <a:pt x="26790" y="29780"/>
                      <a:pt x="26791" y="29780"/>
                      <a:pt x="26791" y="29780"/>
                    </a:cubicBezTo>
                    <a:lnTo>
                      <a:pt x="26791" y="29780"/>
                    </a:lnTo>
                    <a:cubicBezTo>
                      <a:pt x="26764" y="29777"/>
                      <a:pt x="26659" y="29726"/>
                      <a:pt x="26493" y="29726"/>
                    </a:cubicBezTo>
                    <a:cubicBezTo>
                      <a:pt x="26356" y="29726"/>
                      <a:pt x="26177" y="29761"/>
                      <a:pt x="25965" y="29889"/>
                    </a:cubicBezTo>
                    <a:cubicBezTo>
                      <a:pt x="25477" y="30229"/>
                      <a:pt x="25127" y="31131"/>
                      <a:pt x="25343" y="32211"/>
                    </a:cubicBezTo>
                    <a:cubicBezTo>
                      <a:pt x="25398" y="32470"/>
                      <a:pt x="25527" y="32807"/>
                      <a:pt x="25750" y="33037"/>
                    </a:cubicBezTo>
                    <a:cubicBezTo>
                      <a:pt x="25980" y="33276"/>
                      <a:pt x="26257" y="33465"/>
                      <a:pt x="26564" y="33592"/>
                    </a:cubicBezTo>
                    <a:cubicBezTo>
                      <a:pt x="26941" y="33753"/>
                      <a:pt x="27364" y="33838"/>
                      <a:pt x="27807" y="33838"/>
                    </a:cubicBezTo>
                    <a:cubicBezTo>
                      <a:pt x="28109" y="33838"/>
                      <a:pt x="28419" y="33798"/>
                      <a:pt x="28730" y="33717"/>
                    </a:cubicBezTo>
                    <a:cubicBezTo>
                      <a:pt x="29486" y="33511"/>
                      <a:pt x="30264" y="33063"/>
                      <a:pt x="30788" y="32280"/>
                    </a:cubicBezTo>
                    <a:cubicBezTo>
                      <a:pt x="31296" y="31481"/>
                      <a:pt x="31442" y="30442"/>
                      <a:pt x="31162" y="29475"/>
                    </a:cubicBezTo>
                    <a:cubicBezTo>
                      <a:pt x="30894" y="28510"/>
                      <a:pt x="30303" y="27665"/>
                      <a:pt x="29577" y="26969"/>
                    </a:cubicBezTo>
                    <a:cubicBezTo>
                      <a:pt x="28859" y="26267"/>
                      <a:pt x="27971" y="25679"/>
                      <a:pt x="27009" y="25255"/>
                    </a:cubicBezTo>
                    <a:cubicBezTo>
                      <a:pt x="25089" y="24386"/>
                      <a:pt x="22966" y="24029"/>
                      <a:pt x="20900" y="23426"/>
                    </a:cubicBezTo>
                    <a:cubicBezTo>
                      <a:pt x="18789" y="22828"/>
                      <a:pt x="16601" y="22272"/>
                      <a:pt x="14423" y="21604"/>
                    </a:cubicBezTo>
                    <a:cubicBezTo>
                      <a:pt x="12254" y="20932"/>
                      <a:pt x="10066" y="20159"/>
                      <a:pt x="8077" y="19060"/>
                    </a:cubicBezTo>
                    <a:cubicBezTo>
                      <a:pt x="6090" y="17971"/>
                      <a:pt x="4285" y="16527"/>
                      <a:pt x="3014" y="14737"/>
                    </a:cubicBezTo>
                    <a:cubicBezTo>
                      <a:pt x="1739" y="12956"/>
                      <a:pt x="1128" y="10816"/>
                      <a:pt x="1310" y="8743"/>
                    </a:cubicBezTo>
                    <a:cubicBezTo>
                      <a:pt x="1466" y="6692"/>
                      <a:pt x="2291" y="4750"/>
                      <a:pt x="3618" y="3429"/>
                    </a:cubicBezTo>
                    <a:cubicBezTo>
                      <a:pt x="3924" y="3080"/>
                      <a:pt x="4309" y="2802"/>
                      <a:pt x="4656" y="2536"/>
                    </a:cubicBezTo>
                    <a:lnTo>
                      <a:pt x="5197" y="2177"/>
                    </a:lnTo>
                    <a:cubicBezTo>
                      <a:pt x="5396" y="2065"/>
                      <a:pt x="5621" y="1962"/>
                      <a:pt x="5829" y="1856"/>
                    </a:cubicBezTo>
                    <a:cubicBezTo>
                      <a:pt x="6605" y="1502"/>
                      <a:pt x="7450" y="1236"/>
                      <a:pt x="8266" y="1145"/>
                    </a:cubicBezTo>
                    <a:cubicBezTo>
                      <a:pt x="8716" y="1086"/>
                      <a:pt x="9160" y="1060"/>
                      <a:pt x="9594" y="1060"/>
                    </a:cubicBezTo>
                    <a:cubicBezTo>
                      <a:pt x="10744" y="1060"/>
                      <a:pt x="11825" y="1247"/>
                      <a:pt x="12781" y="1514"/>
                    </a:cubicBezTo>
                    <a:cubicBezTo>
                      <a:pt x="13922" y="1837"/>
                      <a:pt x="15026" y="2290"/>
                      <a:pt x="16067" y="2864"/>
                    </a:cubicBezTo>
                    <a:cubicBezTo>
                      <a:pt x="16943" y="3333"/>
                      <a:pt x="17570" y="3795"/>
                      <a:pt x="17992" y="4094"/>
                    </a:cubicBezTo>
                    <a:lnTo>
                      <a:pt x="18650" y="4614"/>
                    </a:lnTo>
                    <a:lnTo>
                      <a:pt x="19253" y="3858"/>
                    </a:lnTo>
                    <a:lnTo>
                      <a:pt x="18600" y="3333"/>
                    </a:lnTo>
                    <a:cubicBezTo>
                      <a:pt x="18135" y="2996"/>
                      <a:pt x="17470" y="2498"/>
                      <a:pt x="16551" y="1993"/>
                    </a:cubicBezTo>
                    <a:cubicBezTo>
                      <a:pt x="15445" y="1373"/>
                      <a:pt x="14274" y="880"/>
                      <a:pt x="13058" y="523"/>
                    </a:cubicBezTo>
                    <a:cubicBezTo>
                      <a:pt x="12009" y="220"/>
                      <a:pt x="10803" y="0"/>
                      <a:pt x="9497" y="0"/>
                    </a:cubicBezTo>
                    <a:close/>
                  </a:path>
                </a:pathLst>
              </a:custGeom>
              <a:solidFill>
                <a:srgbClr val="DBE2E7"/>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79" name="Google Shape;4879;p32"/>
              <p:cNvSpPr/>
              <p:nvPr/>
            </p:nvSpPr>
            <p:spPr>
              <a:xfrm>
                <a:off x="3368550" y="238100"/>
                <a:ext cx="1089150" cy="1354050"/>
              </a:xfrm>
              <a:custGeom>
                <a:avLst/>
                <a:gdLst/>
                <a:ahLst/>
                <a:cxnLst/>
                <a:rect l="l" t="t" r="r" b="b"/>
                <a:pathLst>
                  <a:path w="43566" h="54162" extrusionOk="0">
                    <a:moveTo>
                      <a:pt x="40538" y="1"/>
                    </a:moveTo>
                    <a:cubicBezTo>
                      <a:pt x="40536" y="1"/>
                      <a:pt x="40535" y="1"/>
                      <a:pt x="40533" y="1"/>
                    </a:cubicBezTo>
                    <a:lnTo>
                      <a:pt x="23581" y="183"/>
                    </a:lnTo>
                    <a:lnTo>
                      <a:pt x="19703" y="224"/>
                    </a:lnTo>
                    <a:lnTo>
                      <a:pt x="2751" y="406"/>
                    </a:lnTo>
                    <a:cubicBezTo>
                      <a:pt x="2416" y="408"/>
                      <a:pt x="2128" y="645"/>
                      <a:pt x="2061" y="973"/>
                    </a:cubicBezTo>
                    <a:cubicBezTo>
                      <a:pt x="1530" y="3469"/>
                      <a:pt x="0" y="13846"/>
                      <a:pt x="8783" y="22600"/>
                    </a:cubicBezTo>
                    <a:cubicBezTo>
                      <a:pt x="18846" y="32630"/>
                      <a:pt x="19789" y="34399"/>
                      <a:pt x="18887" y="42942"/>
                    </a:cubicBezTo>
                    <a:cubicBezTo>
                      <a:pt x="17982" y="51485"/>
                      <a:pt x="13855" y="54161"/>
                      <a:pt x="13855" y="54161"/>
                    </a:cubicBezTo>
                    <a:lnTo>
                      <a:pt x="22106" y="54072"/>
                    </a:lnTo>
                    <a:lnTo>
                      <a:pt x="22326" y="54070"/>
                    </a:lnTo>
                    <a:lnTo>
                      <a:pt x="30577" y="53982"/>
                    </a:lnTo>
                    <a:cubicBezTo>
                      <a:pt x="30577" y="53982"/>
                      <a:pt x="26396" y="51394"/>
                      <a:pt x="25309" y="42870"/>
                    </a:cubicBezTo>
                    <a:cubicBezTo>
                      <a:pt x="24222" y="34348"/>
                      <a:pt x="25127" y="32560"/>
                      <a:pt x="34972" y="22320"/>
                    </a:cubicBezTo>
                    <a:cubicBezTo>
                      <a:pt x="43566" y="13379"/>
                      <a:pt x="41816" y="3039"/>
                      <a:pt x="41232" y="554"/>
                    </a:cubicBezTo>
                    <a:cubicBezTo>
                      <a:pt x="41158" y="228"/>
                      <a:pt x="40869" y="1"/>
                      <a:pt x="40538"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4880" name="Google Shape;4880;p32"/>
              <p:cNvSpPr/>
              <p:nvPr/>
            </p:nvSpPr>
            <p:spPr>
              <a:xfrm>
                <a:off x="3588225" y="1559325"/>
                <a:ext cx="673800" cy="265125"/>
              </a:xfrm>
              <a:custGeom>
                <a:avLst/>
                <a:gdLst/>
                <a:ahLst/>
                <a:cxnLst/>
                <a:rect l="l" t="t" r="r" b="b"/>
                <a:pathLst>
                  <a:path w="26952" h="10605" extrusionOk="0">
                    <a:moveTo>
                      <a:pt x="26784" y="0"/>
                    </a:moveTo>
                    <a:lnTo>
                      <a:pt x="58" y="285"/>
                    </a:lnTo>
                    <a:cubicBezTo>
                      <a:pt x="27" y="285"/>
                      <a:pt x="1" y="311"/>
                      <a:pt x="1" y="343"/>
                    </a:cubicBezTo>
                    <a:lnTo>
                      <a:pt x="111" y="10604"/>
                    </a:lnTo>
                    <a:lnTo>
                      <a:pt x="26951" y="10320"/>
                    </a:lnTo>
                    <a:lnTo>
                      <a:pt x="26841" y="58"/>
                    </a:lnTo>
                    <a:cubicBezTo>
                      <a:pt x="26841" y="27"/>
                      <a:pt x="26815" y="0"/>
                      <a:pt x="26784"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81" name="Google Shape;4881;p32"/>
              <p:cNvSpPr/>
              <p:nvPr/>
            </p:nvSpPr>
            <p:spPr>
              <a:xfrm>
                <a:off x="3513850" y="1774875"/>
                <a:ext cx="825300" cy="92000"/>
              </a:xfrm>
              <a:custGeom>
                <a:avLst/>
                <a:gdLst/>
                <a:ahLst/>
                <a:cxnLst/>
                <a:rect l="l" t="t" r="r" b="b"/>
                <a:pathLst>
                  <a:path w="33012" h="3680" extrusionOk="0">
                    <a:moveTo>
                      <a:pt x="32921" y="0"/>
                    </a:moveTo>
                    <a:lnTo>
                      <a:pt x="58" y="350"/>
                    </a:lnTo>
                    <a:cubicBezTo>
                      <a:pt x="27" y="350"/>
                      <a:pt x="0" y="376"/>
                      <a:pt x="0" y="410"/>
                    </a:cubicBezTo>
                    <a:lnTo>
                      <a:pt x="36" y="3680"/>
                    </a:lnTo>
                    <a:lnTo>
                      <a:pt x="33012" y="3328"/>
                    </a:lnTo>
                    <a:lnTo>
                      <a:pt x="32978" y="58"/>
                    </a:lnTo>
                    <a:cubicBezTo>
                      <a:pt x="32978" y="27"/>
                      <a:pt x="32952" y="0"/>
                      <a:pt x="32921" y="0"/>
                    </a:cubicBezTo>
                    <a:close/>
                  </a:path>
                </a:pathLst>
              </a:custGeom>
              <a:solidFill>
                <a:srgbClr val="E7ECE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82" name="Google Shape;4882;p32"/>
              <p:cNvSpPr/>
              <p:nvPr/>
            </p:nvSpPr>
            <p:spPr>
              <a:xfrm>
                <a:off x="3466550" y="322000"/>
                <a:ext cx="893500" cy="458025"/>
              </a:xfrm>
              <a:custGeom>
                <a:avLst/>
                <a:gdLst/>
                <a:ahLst/>
                <a:cxnLst/>
                <a:rect l="l" t="t" r="r" b="b"/>
                <a:pathLst>
                  <a:path w="35740" h="18321" extrusionOk="0">
                    <a:moveTo>
                      <a:pt x="34103" y="1"/>
                    </a:moveTo>
                    <a:cubicBezTo>
                      <a:pt x="34097" y="1"/>
                      <a:pt x="34091" y="1"/>
                      <a:pt x="34085" y="1"/>
                    </a:cubicBezTo>
                    <a:lnTo>
                      <a:pt x="18162" y="171"/>
                    </a:lnTo>
                    <a:lnTo>
                      <a:pt x="17351" y="181"/>
                    </a:lnTo>
                    <a:lnTo>
                      <a:pt x="1428" y="350"/>
                    </a:lnTo>
                    <a:cubicBezTo>
                      <a:pt x="834" y="353"/>
                      <a:pt x="348" y="820"/>
                      <a:pt x="320" y="1413"/>
                    </a:cubicBezTo>
                    <a:cubicBezTo>
                      <a:pt x="315" y="1492"/>
                      <a:pt x="312" y="1578"/>
                      <a:pt x="310" y="1667"/>
                    </a:cubicBezTo>
                    <a:cubicBezTo>
                      <a:pt x="1" y="10807"/>
                      <a:pt x="7459" y="18321"/>
                      <a:pt x="16585" y="18321"/>
                    </a:cubicBezTo>
                    <a:cubicBezTo>
                      <a:pt x="16644" y="18321"/>
                      <a:pt x="16703" y="18321"/>
                      <a:pt x="16762" y="18320"/>
                    </a:cubicBezTo>
                    <a:lnTo>
                      <a:pt x="17545" y="18310"/>
                    </a:lnTo>
                    <a:lnTo>
                      <a:pt x="18354" y="18303"/>
                    </a:lnTo>
                    <a:lnTo>
                      <a:pt x="19136" y="18294"/>
                    </a:lnTo>
                    <a:cubicBezTo>
                      <a:pt x="28343" y="18196"/>
                      <a:pt x="35739" y="10485"/>
                      <a:pt x="35229" y="1294"/>
                    </a:cubicBezTo>
                    <a:cubicBezTo>
                      <a:pt x="35225" y="1203"/>
                      <a:pt x="35220" y="1119"/>
                      <a:pt x="35215" y="1040"/>
                    </a:cubicBezTo>
                    <a:cubicBezTo>
                      <a:pt x="35175" y="455"/>
                      <a:pt x="34689" y="1"/>
                      <a:pt x="34103" y="1"/>
                    </a:cubicBezTo>
                    <a:close/>
                  </a:path>
                </a:pathLst>
              </a:custGeom>
              <a:solidFill>
                <a:srgbClr val="DBE2E7"/>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83" name="Google Shape;4883;p32"/>
              <p:cNvSpPr/>
              <p:nvPr/>
            </p:nvSpPr>
            <p:spPr>
              <a:xfrm>
                <a:off x="3472850" y="260850"/>
                <a:ext cx="874375" cy="56650"/>
              </a:xfrm>
              <a:custGeom>
                <a:avLst/>
                <a:gdLst/>
                <a:ahLst/>
                <a:cxnLst/>
                <a:rect l="l" t="t" r="r" b="b"/>
                <a:pathLst>
                  <a:path w="34975" h="2266" extrusionOk="0">
                    <a:moveTo>
                      <a:pt x="34014" y="1"/>
                    </a:moveTo>
                    <a:cubicBezTo>
                      <a:pt x="34011" y="1"/>
                      <a:pt x="34008" y="1"/>
                      <a:pt x="34005" y="1"/>
                    </a:cubicBezTo>
                    <a:lnTo>
                      <a:pt x="953" y="355"/>
                    </a:lnTo>
                    <a:cubicBezTo>
                      <a:pt x="424" y="360"/>
                      <a:pt x="1" y="791"/>
                      <a:pt x="8" y="1320"/>
                    </a:cubicBezTo>
                    <a:cubicBezTo>
                      <a:pt x="13" y="1843"/>
                      <a:pt x="441" y="2265"/>
                      <a:pt x="964" y="2265"/>
                    </a:cubicBezTo>
                    <a:cubicBezTo>
                      <a:pt x="967" y="2265"/>
                      <a:pt x="969" y="2265"/>
                      <a:pt x="972" y="2265"/>
                    </a:cubicBezTo>
                    <a:lnTo>
                      <a:pt x="34022" y="1913"/>
                    </a:lnTo>
                    <a:cubicBezTo>
                      <a:pt x="34551" y="1906"/>
                      <a:pt x="34975" y="1473"/>
                      <a:pt x="34968" y="946"/>
                    </a:cubicBezTo>
                    <a:cubicBezTo>
                      <a:pt x="34963" y="422"/>
                      <a:pt x="34537" y="1"/>
                      <a:pt x="34014" y="1"/>
                    </a:cubicBezTo>
                    <a:close/>
                  </a:path>
                </a:pathLst>
              </a:custGeom>
              <a:solidFill>
                <a:srgbClr val="DBE2E7"/>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84" name="Google Shape;4884;p32"/>
              <p:cNvSpPr/>
              <p:nvPr/>
            </p:nvSpPr>
            <p:spPr>
              <a:xfrm>
                <a:off x="3746150" y="421050"/>
                <a:ext cx="332625" cy="316350"/>
              </a:xfrm>
              <a:custGeom>
                <a:avLst/>
                <a:gdLst/>
                <a:ahLst/>
                <a:cxnLst/>
                <a:rect l="l" t="t" r="r" b="b"/>
                <a:pathLst>
                  <a:path w="13305" h="12654" extrusionOk="0">
                    <a:moveTo>
                      <a:pt x="6653" y="1"/>
                    </a:moveTo>
                    <a:lnTo>
                      <a:pt x="4597" y="4166"/>
                    </a:lnTo>
                    <a:lnTo>
                      <a:pt x="1" y="4833"/>
                    </a:lnTo>
                    <a:lnTo>
                      <a:pt x="3325" y="8075"/>
                    </a:lnTo>
                    <a:lnTo>
                      <a:pt x="2540" y="12654"/>
                    </a:lnTo>
                    <a:lnTo>
                      <a:pt x="6653" y="10492"/>
                    </a:lnTo>
                    <a:lnTo>
                      <a:pt x="10765" y="12654"/>
                    </a:lnTo>
                    <a:lnTo>
                      <a:pt x="9978" y="8075"/>
                    </a:lnTo>
                    <a:lnTo>
                      <a:pt x="13305" y="4833"/>
                    </a:lnTo>
                    <a:lnTo>
                      <a:pt x="8709" y="4166"/>
                    </a:lnTo>
                    <a:lnTo>
                      <a:pt x="6653" y="1"/>
                    </a:lnTo>
                    <a:close/>
                    <a:moveTo>
                      <a:pt x="2540" y="12654"/>
                    </a:moveTo>
                    <a:lnTo>
                      <a:pt x="2540" y="12654"/>
                    </a:lnTo>
                    <a:lnTo>
                      <a:pt x="2540" y="12654"/>
                    </a:ln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885" name="Google Shape;4885;p32"/>
            <p:cNvGrpSpPr/>
            <p:nvPr/>
          </p:nvGrpSpPr>
          <p:grpSpPr>
            <a:xfrm>
              <a:off x="2989235" y="9365481"/>
              <a:ext cx="669443" cy="282950"/>
              <a:chOff x="851875" y="4745310"/>
              <a:chExt cx="1724925" cy="729065"/>
            </a:xfrm>
          </p:grpSpPr>
          <p:sp>
            <p:nvSpPr>
              <p:cNvPr id="4886" name="Google Shape;4886;p32"/>
              <p:cNvSpPr/>
              <p:nvPr/>
            </p:nvSpPr>
            <p:spPr>
              <a:xfrm>
                <a:off x="851925" y="4745310"/>
                <a:ext cx="1724875" cy="146875"/>
              </a:xfrm>
              <a:custGeom>
                <a:avLst/>
                <a:gdLst/>
                <a:ahLst/>
                <a:cxnLst/>
                <a:rect l="l" t="t" r="r" b="b"/>
                <a:pathLst>
                  <a:path w="68995" h="5875" extrusionOk="0">
                    <a:moveTo>
                      <a:pt x="14679" y="0"/>
                    </a:moveTo>
                    <a:lnTo>
                      <a:pt x="1" y="5874"/>
                    </a:lnTo>
                    <a:lnTo>
                      <a:pt x="58718" y="5874"/>
                    </a:lnTo>
                    <a:lnTo>
                      <a:pt x="68994" y="0"/>
                    </a:ln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87" name="Google Shape;4887;p32"/>
              <p:cNvSpPr/>
              <p:nvPr/>
            </p:nvSpPr>
            <p:spPr>
              <a:xfrm>
                <a:off x="851875" y="4887175"/>
                <a:ext cx="1468025" cy="587200"/>
              </a:xfrm>
              <a:custGeom>
                <a:avLst/>
                <a:gdLst/>
                <a:ahLst/>
                <a:cxnLst/>
                <a:rect l="l" t="t" r="r" b="b"/>
                <a:pathLst>
                  <a:path w="58721" h="23488" extrusionOk="0">
                    <a:moveTo>
                      <a:pt x="0" y="0"/>
                    </a:moveTo>
                    <a:lnTo>
                      <a:pt x="0" y="23487"/>
                    </a:lnTo>
                    <a:lnTo>
                      <a:pt x="58720" y="23487"/>
                    </a:lnTo>
                    <a:lnTo>
                      <a:pt x="58720" y="0"/>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888" name="Google Shape;4888;p32"/>
            <p:cNvGrpSpPr/>
            <p:nvPr/>
          </p:nvGrpSpPr>
          <p:grpSpPr>
            <a:xfrm>
              <a:off x="4057480" y="9422473"/>
              <a:ext cx="640947" cy="225958"/>
              <a:chOff x="3604375" y="4892160"/>
              <a:chExt cx="1651500" cy="582215"/>
            </a:xfrm>
          </p:grpSpPr>
          <p:sp>
            <p:nvSpPr>
              <p:cNvPr id="4889" name="Google Shape;4889;p32"/>
              <p:cNvSpPr/>
              <p:nvPr/>
            </p:nvSpPr>
            <p:spPr>
              <a:xfrm>
                <a:off x="3604375" y="4892160"/>
                <a:ext cx="1651500" cy="146825"/>
              </a:xfrm>
              <a:custGeom>
                <a:avLst/>
                <a:gdLst/>
                <a:ahLst/>
                <a:cxnLst/>
                <a:rect l="l" t="t" r="r" b="b"/>
                <a:pathLst>
                  <a:path w="66060" h="5873" extrusionOk="0">
                    <a:moveTo>
                      <a:pt x="1" y="0"/>
                    </a:moveTo>
                    <a:lnTo>
                      <a:pt x="7340" y="5872"/>
                    </a:lnTo>
                    <a:lnTo>
                      <a:pt x="66060" y="5872"/>
                    </a:lnTo>
                    <a:lnTo>
                      <a:pt x="51382" y="0"/>
                    </a:ln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90" name="Google Shape;4890;p32"/>
              <p:cNvSpPr/>
              <p:nvPr/>
            </p:nvSpPr>
            <p:spPr>
              <a:xfrm>
                <a:off x="3787875" y="5033975"/>
                <a:ext cx="1468000" cy="440400"/>
              </a:xfrm>
              <a:custGeom>
                <a:avLst/>
                <a:gdLst/>
                <a:ahLst/>
                <a:cxnLst/>
                <a:rect l="l" t="t" r="r" b="b"/>
                <a:pathLst>
                  <a:path w="58720" h="17616" extrusionOk="0">
                    <a:moveTo>
                      <a:pt x="0" y="0"/>
                    </a:moveTo>
                    <a:lnTo>
                      <a:pt x="0" y="17615"/>
                    </a:lnTo>
                    <a:lnTo>
                      <a:pt x="58720" y="17615"/>
                    </a:lnTo>
                    <a:lnTo>
                      <a:pt x="58720" y="0"/>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891" name="Google Shape;4891;p32"/>
            <p:cNvGrpSpPr/>
            <p:nvPr/>
          </p:nvGrpSpPr>
          <p:grpSpPr>
            <a:xfrm>
              <a:off x="3558966" y="9206870"/>
              <a:ext cx="569741" cy="441561"/>
              <a:chOff x="2319875" y="4336625"/>
              <a:chExt cx="1468025" cy="1137750"/>
            </a:xfrm>
          </p:grpSpPr>
          <p:sp>
            <p:nvSpPr>
              <p:cNvPr id="4892" name="Google Shape;4892;p32"/>
              <p:cNvSpPr/>
              <p:nvPr/>
            </p:nvSpPr>
            <p:spPr>
              <a:xfrm>
                <a:off x="2319875" y="4336625"/>
                <a:ext cx="1468025" cy="146875"/>
              </a:xfrm>
              <a:custGeom>
                <a:avLst/>
                <a:gdLst/>
                <a:ahLst/>
                <a:cxnLst/>
                <a:rect l="l" t="t" r="r" b="b"/>
                <a:pathLst>
                  <a:path w="58721" h="5875" extrusionOk="0">
                    <a:moveTo>
                      <a:pt x="14681" y="0"/>
                    </a:moveTo>
                    <a:lnTo>
                      <a:pt x="0" y="5874"/>
                    </a:lnTo>
                    <a:lnTo>
                      <a:pt x="58720" y="5874"/>
                    </a:lnTo>
                    <a:lnTo>
                      <a:pt x="44042" y="0"/>
                    </a:ln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893" name="Google Shape;4893;p32"/>
              <p:cNvSpPr/>
              <p:nvPr/>
            </p:nvSpPr>
            <p:spPr>
              <a:xfrm>
                <a:off x="2319875" y="4483425"/>
                <a:ext cx="1468025" cy="990950"/>
              </a:xfrm>
              <a:custGeom>
                <a:avLst/>
                <a:gdLst/>
                <a:ahLst/>
                <a:cxnLst/>
                <a:rect l="l" t="t" r="r" b="b"/>
                <a:pathLst>
                  <a:path w="58721" h="39638" extrusionOk="0">
                    <a:moveTo>
                      <a:pt x="0" y="0"/>
                    </a:moveTo>
                    <a:lnTo>
                      <a:pt x="0" y="39637"/>
                    </a:lnTo>
                    <a:lnTo>
                      <a:pt x="58720" y="39637"/>
                    </a:lnTo>
                    <a:lnTo>
                      <a:pt x="58720" y="0"/>
                    </a:lnTo>
                    <a:close/>
                  </a:path>
                </a:pathLst>
              </a:custGeom>
              <a:solidFill>
                <a:srgbClr val="DBE2E7"/>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sp>
        <p:nvSpPr>
          <p:cNvPr id="4894" name="Google Shape;4894;p32"/>
          <p:cNvSpPr/>
          <p:nvPr/>
        </p:nvSpPr>
        <p:spPr>
          <a:xfrm>
            <a:off x="1836333" y="7829962"/>
            <a:ext cx="616816" cy="678727"/>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98"/>
        <p:cNvGrpSpPr/>
        <p:nvPr/>
      </p:nvGrpSpPr>
      <p:grpSpPr>
        <a:xfrm>
          <a:off x="0" y="0"/>
          <a:ext cx="0" cy="0"/>
          <a:chOff x="0" y="0"/>
          <a:chExt cx="0" cy="0"/>
        </a:xfrm>
      </p:grpSpPr>
      <p:grpSp>
        <p:nvGrpSpPr>
          <p:cNvPr id="4899" name="Google Shape;4899;p33"/>
          <p:cNvGrpSpPr/>
          <p:nvPr/>
        </p:nvGrpSpPr>
        <p:grpSpPr>
          <a:xfrm>
            <a:off x="1439526" y="8470239"/>
            <a:ext cx="1547706" cy="967297"/>
            <a:chOff x="4351371" y="3547942"/>
            <a:chExt cx="1345130" cy="843475"/>
          </a:xfrm>
        </p:grpSpPr>
        <p:grpSp>
          <p:nvGrpSpPr>
            <p:cNvPr id="4900" name="Google Shape;4900;p33"/>
            <p:cNvGrpSpPr/>
            <p:nvPr/>
          </p:nvGrpSpPr>
          <p:grpSpPr>
            <a:xfrm>
              <a:off x="4351371" y="4209917"/>
              <a:ext cx="1345130" cy="181500"/>
              <a:chOff x="4351371" y="4209917"/>
              <a:chExt cx="1345130" cy="181500"/>
            </a:xfrm>
          </p:grpSpPr>
          <p:sp>
            <p:nvSpPr>
              <p:cNvPr id="4901" name="Google Shape;4901;p33"/>
              <p:cNvSpPr/>
              <p:nvPr/>
            </p:nvSpPr>
            <p:spPr>
              <a:xfrm rot="10800000">
                <a:off x="4351371" y="4209917"/>
                <a:ext cx="1281600" cy="181500"/>
              </a:xfrm>
              <a:prstGeom prst="rect">
                <a:avLst/>
              </a:pr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902" name="Google Shape;4902;p33"/>
              <p:cNvCxnSpPr/>
              <p:nvPr/>
            </p:nvCxnSpPr>
            <p:spPr>
              <a:xfrm>
                <a:off x="5551000" y="4298797"/>
                <a:ext cx="145500" cy="0"/>
              </a:xfrm>
              <a:prstGeom prst="straightConnector1">
                <a:avLst/>
              </a:prstGeom>
              <a:noFill/>
              <a:ln w="28575" cap="flat" cmpd="sng">
                <a:solidFill>
                  <a:srgbClr val="435D74"/>
                </a:solidFill>
                <a:prstDash val="solid"/>
                <a:round/>
                <a:headEnd type="none" w="med" len="med"/>
                <a:tailEnd type="none" w="med" len="med"/>
              </a:ln>
            </p:spPr>
          </p:cxnSp>
        </p:grpSp>
        <p:grpSp>
          <p:nvGrpSpPr>
            <p:cNvPr id="4903" name="Google Shape;4903;p33"/>
            <p:cNvGrpSpPr/>
            <p:nvPr/>
          </p:nvGrpSpPr>
          <p:grpSpPr>
            <a:xfrm>
              <a:off x="4403010" y="3985221"/>
              <a:ext cx="1109518" cy="181500"/>
              <a:chOff x="4403010" y="3985221"/>
              <a:chExt cx="1109518" cy="181500"/>
            </a:xfrm>
          </p:grpSpPr>
          <p:sp>
            <p:nvSpPr>
              <p:cNvPr id="4904" name="Google Shape;4904;p33"/>
              <p:cNvSpPr/>
              <p:nvPr/>
            </p:nvSpPr>
            <p:spPr>
              <a:xfrm rot="10800000">
                <a:off x="4471829" y="3985221"/>
                <a:ext cx="1040700" cy="181500"/>
              </a:xfrm>
              <a:prstGeom prst="rect">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905" name="Google Shape;4905;p33"/>
              <p:cNvCxnSpPr/>
              <p:nvPr/>
            </p:nvCxnSpPr>
            <p:spPr>
              <a:xfrm>
                <a:off x="4403010" y="4075993"/>
                <a:ext cx="145500" cy="0"/>
              </a:xfrm>
              <a:prstGeom prst="straightConnector1">
                <a:avLst/>
              </a:prstGeom>
              <a:noFill/>
              <a:ln w="28575" cap="flat" cmpd="sng">
                <a:solidFill>
                  <a:srgbClr val="5F7D95"/>
                </a:solidFill>
                <a:prstDash val="solid"/>
                <a:round/>
                <a:headEnd type="none" w="med" len="med"/>
                <a:tailEnd type="none" w="med" len="med"/>
              </a:ln>
            </p:spPr>
          </p:cxnSp>
        </p:grpSp>
        <p:grpSp>
          <p:nvGrpSpPr>
            <p:cNvPr id="4906" name="Google Shape;4906;p33"/>
            <p:cNvGrpSpPr/>
            <p:nvPr/>
          </p:nvGrpSpPr>
          <p:grpSpPr>
            <a:xfrm>
              <a:off x="4618704" y="3766582"/>
              <a:ext cx="807858" cy="181500"/>
              <a:chOff x="4618704" y="3766582"/>
              <a:chExt cx="807858" cy="181500"/>
            </a:xfrm>
          </p:grpSpPr>
          <p:sp>
            <p:nvSpPr>
              <p:cNvPr id="4907" name="Google Shape;4907;p33"/>
              <p:cNvSpPr/>
              <p:nvPr/>
            </p:nvSpPr>
            <p:spPr>
              <a:xfrm rot="10800000">
                <a:off x="4618704" y="3766582"/>
                <a:ext cx="747000" cy="181500"/>
              </a:xfrm>
              <a:prstGeom prst="rect">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908" name="Google Shape;4908;p33"/>
              <p:cNvCxnSpPr/>
              <p:nvPr/>
            </p:nvCxnSpPr>
            <p:spPr>
              <a:xfrm>
                <a:off x="5281062" y="3855291"/>
                <a:ext cx="145500" cy="0"/>
              </a:xfrm>
              <a:prstGeom prst="straightConnector1">
                <a:avLst/>
              </a:prstGeom>
              <a:noFill/>
              <a:ln w="28575" cap="flat" cmpd="sng">
                <a:solidFill>
                  <a:srgbClr val="869FB2"/>
                </a:solidFill>
                <a:prstDash val="solid"/>
                <a:round/>
                <a:headEnd type="none" w="med" len="med"/>
                <a:tailEnd type="none" w="med" len="med"/>
              </a:ln>
            </p:spPr>
          </p:cxnSp>
        </p:grpSp>
        <p:grpSp>
          <p:nvGrpSpPr>
            <p:cNvPr id="4909" name="Google Shape;4909;p33"/>
            <p:cNvGrpSpPr/>
            <p:nvPr/>
          </p:nvGrpSpPr>
          <p:grpSpPr>
            <a:xfrm>
              <a:off x="4735238" y="3547942"/>
              <a:ext cx="462839" cy="181500"/>
              <a:chOff x="4735238" y="3547942"/>
              <a:chExt cx="462839" cy="181500"/>
            </a:xfrm>
          </p:grpSpPr>
          <p:sp>
            <p:nvSpPr>
              <p:cNvPr id="4910" name="Google Shape;4910;p33"/>
              <p:cNvSpPr/>
              <p:nvPr/>
            </p:nvSpPr>
            <p:spPr>
              <a:xfrm rot="10800000">
                <a:off x="4786477" y="3547942"/>
                <a:ext cx="411600" cy="1815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911" name="Google Shape;4911;p33"/>
              <p:cNvCxnSpPr/>
              <p:nvPr/>
            </p:nvCxnSpPr>
            <p:spPr>
              <a:xfrm>
                <a:off x="4735238" y="3636872"/>
                <a:ext cx="145500" cy="0"/>
              </a:xfrm>
              <a:prstGeom prst="straightConnector1">
                <a:avLst/>
              </a:prstGeom>
              <a:noFill/>
              <a:ln w="28575" cap="flat" cmpd="sng">
                <a:solidFill>
                  <a:srgbClr val="BAC8D3"/>
                </a:solidFill>
                <a:prstDash val="solid"/>
                <a:round/>
                <a:headEnd type="none" w="med" len="med"/>
                <a:tailEnd type="none" w="med" len="med"/>
              </a:ln>
            </p:spPr>
          </p:cxnSp>
        </p:grpSp>
      </p:grpSp>
      <p:grpSp>
        <p:nvGrpSpPr>
          <p:cNvPr id="4912" name="Google Shape;4912;p33"/>
          <p:cNvGrpSpPr/>
          <p:nvPr/>
        </p:nvGrpSpPr>
        <p:grpSpPr>
          <a:xfrm>
            <a:off x="1439344" y="6995911"/>
            <a:ext cx="1686995" cy="1219668"/>
            <a:chOff x="4294923" y="2439811"/>
            <a:chExt cx="1334436" cy="967914"/>
          </a:xfrm>
        </p:grpSpPr>
        <p:grpSp>
          <p:nvGrpSpPr>
            <p:cNvPr id="4913" name="Google Shape;4913;p33"/>
            <p:cNvGrpSpPr/>
            <p:nvPr/>
          </p:nvGrpSpPr>
          <p:grpSpPr>
            <a:xfrm>
              <a:off x="4960455" y="2469658"/>
              <a:ext cx="668904" cy="885524"/>
              <a:chOff x="4960455" y="2469658"/>
              <a:chExt cx="668904" cy="885524"/>
            </a:xfrm>
          </p:grpSpPr>
          <p:sp>
            <p:nvSpPr>
              <p:cNvPr id="4914" name="Google Shape;4914;p33"/>
              <p:cNvSpPr/>
              <p:nvPr/>
            </p:nvSpPr>
            <p:spPr>
              <a:xfrm>
                <a:off x="4960455" y="3257057"/>
                <a:ext cx="668904" cy="98124"/>
              </a:xfrm>
              <a:custGeom>
                <a:avLst/>
                <a:gdLst/>
                <a:ahLst/>
                <a:cxnLst/>
                <a:rect l="l" t="t" r="r" b="b"/>
                <a:pathLst>
                  <a:path w="42851" h="6286" extrusionOk="0">
                    <a:moveTo>
                      <a:pt x="0" y="1"/>
                    </a:moveTo>
                    <a:lnTo>
                      <a:pt x="0" y="6286"/>
                    </a:lnTo>
                    <a:lnTo>
                      <a:pt x="42851" y="6286"/>
                    </a:lnTo>
                    <a:lnTo>
                      <a:pt x="42851" y="1"/>
                    </a:ln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15" name="Google Shape;4915;p33"/>
              <p:cNvSpPr/>
              <p:nvPr/>
            </p:nvSpPr>
            <p:spPr>
              <a:xfrm>
                <a:off x="4960455" y="3099584"/>
                <a:ext cx="668904" cy="98124"/>
              </a:xfrm>
              <a:custGeom>
                <a:avLst/>
                <a:gdLst/>
                <a:ahLst/>
                <a:cxnLst/>
                <a:rect l="l" t="t" r="r" b="b"/>
                <a:pathLst>
                  <a:path w="42851" h="6286" extrusionOk="0">
                    <a:moveTo>
                      <a:pt x="0" y="0"/>
                    </a:moveTo>
                    <a:lnTo>
                      <a:pt x="0" y="6285"/>
                    </a:lnTo>
                    <a:lnTo>
                      <a:pt x="42851" y="6285"/>
                    </a:lnTo>
                    <a:lnTo>
                      <a:pt x="42851" y="0"/>
                    </a:ln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16" name="Google Shape;4916;p33"/>
              <p:cNvSpPr/>
              <p:nvPr/>
            </p:nvSpPr>
            <p:spPr>
              <a:xfrm>
                <a:off x="4960455" y="2942094"/>
                <a:ext cx="668904" cy="98124"/>
              </a:xfrm>
              <a:custGeom>
                <a:avLst/>
                <a:gdLst/>
                <a:ahLst/>
                <a:cxnLst/>
                <a:rect l="l" t="t" r="r" b="b"/>
                <a:pathLst>
                  <a:path w="42851" h="6286" extrusionOk="0">
                    <a:moveTo>
                      <a:pt x="0" y="1"/>
                    </a:moveTo>
                    <a:lnTo>
                      <a:pt x="0" y="6286"/>
                    </a:lnTo>
                    <a:lnTo>
                      <a:pt x="42851" y="6286"/>
                    </a:lnTo>
                    <a:lnTo>
                      <a:pt x="42851" y="1"/>
                    </a:ln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17" name="Google Shape;4917;p33"/>
              <p:cNvSpPr/>
              <p:nvPr/>
            </p:nvSpPr>
            <p:spPr>
              <a:xfrm>
                <a:off x="4960455" y="2784621"/>
                <a:ext cx="618094" cy="98124"/>
              </a:xfrm>
              <a:custGeom>
                <a:avLst/>
                <a:gdLst/>
                <a:ahLst/>
                <a:cxnLst/>
                <a:rect l="l" t="t" r="r" b="b"/>
                <a:pathLst>
                  <a:path w="39596" h="6286" extrusionOk="0">
                    <a:moveTo>
                      <a:pt x="0" y="0"/>
                    </a:moveTo>
                    <a:lnTo>
                      <a:pt x="0" y="6285"/>
                    </a:lnTo>
                    <a:lnTo>
                      <a:pt x="39596" y="6285"/>
                    </a:lnTo>
                    <a:lnTo>
                      <a:pt x="39596" y="0"/>
                    </a:ln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18" name="Google Shape;4918;p33"/>
              <p:cNvSpPr/>
              <p:nvPr/>
            </p:nvSpPr>
            <p:spPr>
              <a:xfrm>
                <a:off x="4960455" y="2627131"/>
                <a:ext cx="516519" cy="98140"/>
              </a:xfrm>
              <a:custGeom>
                <a:avLst/>
                <a:gdLst/>
                <a:ahLst/>
                <a:cxnLst/>
                <a:rect l="l" t="t" r="r" b="b"/>
                <a:pathLst>
                  <a:path w="33089" h="6287" extrusionOk="0">
                    <a:moveTo>
                      <a:pt x="0" y="1"/>
                    </a:moveTo>
                    <a:lnTo>
                      <a:pt x="0" y="6286"/>
                    </a:lnTo>
                    <a:lnTo>
                      <a:pt x="33089" y="6286"/>
                    </a:lnTo>
                    <a:lnTo>
                      <a:pt x="33089" y="1"/>
                    </a:ln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19" name="Google Shape;4919;p33"/>
              <p:cNvSpPr/>
              <p:nvPr/>
            </p:nvSpPr>
            <p:spPr>
              <a:xfrm>
                <a:off x="4960455" y="2469658"/>
                <a:ext cx="313293" cy="98078"/>
              </a:xfrm>
              <a:custGeom>
                <a:avLst/>
                <a:gdLst/>
                <a:ahLst/>
                <a:cxnLst/>
                <a:rect l="l" t="t" r="r" b="b"/>
                <a:pathLst>
                  <a:path w="20070" h="6283" extrusionOk="0">
                    <a:moveTo>
                      <a:pt x="0" y="1"/>
                    </a:moveTo>
                    <a:lnTo>
                      <a:pt x="0" y="6283"/>
                    </a:lnTo>
                    <a:lnTo>
                      <a:pt x="20069" y="6283"/>
                    </a:lnTo>
                    <a:lnTo>
                      <a:pt x="20069" y="1"/>
                    </a:ln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920" name="Google Shape;4920;p33"/>
            <p:cNvGrpSpPr/>
            <p:nvPr/>
          </p:nvGrpSpPr>
          <p:grpSpPr>
            <a:xfrm>
              <a:off x="4294923" y="2469658"/>
              <a:ext cx="668951" cy="885524"/>
              <a:chOff x="4294923" y="2469658"/>
              <a:chExt cx="668951" cy="885524"/>
            </a:xfrm>
          </p:grpSpPr>
          <p:sp>
            <p:nvSpPr>
              <p:cNvPr id="4921" name="Google Shape;4921;p33"/>
              <p:cNvSpPr/>
              <p:nvPr/>
            </p:nvSpPr>
            <p:spPr>
              <a:xfrm>
                <a:off x="4294923" y="3257057"/>
                <a:ext cx="668951" cy="98124"/>
              </a:xfrm>
              <a:custGeom>
                <a:avLst/>
                <a:gdLst/>
                <a:ahLst/>
                <a:cxnLst/>
                <a:rect l="l" t="t" r="r" b="b"/>
                <a:pathLst>
                  <a:path w="42854" h="6286" extrusionOk="0">
                    <a:moveTo>
                      <a:pt x="0" y="1"/>
                    </a:moveTo>
                    <a:lnTo>
                      <a:pt x="0" y="6286"/>
                    </a:lnTo>
                    <a:lnTo>
                      <a:pt x="42854" y="6286"/>
                    </a:lnTo>
                    <a:lnTo>
                      <a:pt x="42854" y="1"/>
                    </a:ln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22" name="Google Shape;4922;p33"/>
              <p:cNvSpPr/>
              <p:nvPr/>
            </p:nvSpPr>
            <p:spPr>
              <a:xfrm>
                <a:off x="4294923" y="3099584"/>
                <a:ext cx="668951" cy="98124"/>
              </a:xfrm>
              <a:custGeom>
                <a:avLst/>
                <a:gdLst/>
                <a:ahLst/>
                <a:cxnLst/>
                <a:rect l="l" t="t" r="r" b="b"/>
                <a:pathLst>
                  <a:path w="42854" h="6286" extrusionOk="0">
                    <a:moveTo>
                      <a:pt x="0" y="0"/>
                    </a:moveTo>
                    <a:lnTo>
                      <a:pt x="0" y="6285"/>
                    </a:lnTo>
                    <a:lnTo>
                      <a:pt x="42854" y="6285"/>
                    </a:lnTo>
                    <a:lnTo>
                      <a:pt x="42854" y="0"/>
                    </a:ln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23" name="Google Shape;4923;p33"/>
              <p:cNvSpPr/>
              <p:nvPr/>
            </p:nvSpPr>
            <p:spPr>
              <a:xfrm>
                <a:off x="4294923" y="2942094"/>
                <a:ext cx="668951" cy="98124"/>
              </a:xfrm>
              <a:custGeom>
                <a:avLst/>
                <a:gdLst/>
                <a:ahLst/>
                <a:cxnLst/>
                <a:rect l="l" t="t" r="r" b="b"/>
                <a:pathLst>
                  <a:path w="42854" h="6286" extrusionOk="0">
                    <a:moveTo>
                      <a:pt x="0" y="1"/>
                    </a:moveTo>
                    <a:lnTo>
                      <a:pt x="0" y="6286"/>
                    </a:lnTo>
                    <a:lnTo>
                      <a:pt x="42854" y="6286"/>
                    </a:lnTo>
                    <a:lnTo>
                      <a:pt x="42854" y="1"/>
                    </a:ln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24" name="Google Shape;4924;p33"/>
              <p:cNvSpPr/>
              <p:nvPr/>
            </p:nvSpPr>
            <p:spPr>
              <a:xfrm>
                <a:off x="4447355" y="2784621"/>
                <a:ext cx="516519" cy="98124"/>
              </a:xfrm>
              <a:custGeom>
                <a:avLst/>
                <a:gdLst/>
                <a:ahLst/>
                <a:cxnLst/>
                <a:rect l="l" t="t" r="r" b="b"/>
                <a:pathLst>
                  <a:path w="33089" h="6286" extrusionOk="0">
                    <a:moveTo>
                      <a:pt x="0" y="0"/>
                    </a:moveTo>
                    <a:lnTo>
                      <a:pt x="0" y="6285"/>
                    </a:lnTo>
                    <a:lnTo>
                      <a:pt x="33089" y="6285"/>
                    </a:lnTo>
                    <a:lnTo>
                      <a:pt x="33089" y="0"/>
                    </a:ln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25" name="Google Shape;4925;p33"/>
              <p:cNvSpPr/>
              <p:nvPr/>
            </p:nvSpPr>
            <p:spPr>
              <a:xfrm>
                <a:off x="4548960" y="2627131"/>
                <a:ext cx="414914" cy="98140"/>
              </a:xfrm>
              <a:custGeom>
                <a:avLst/>
                <a:gdLst/>
                <a:ahLst/>
                <a:cxnLst/>
                <a:rect l="l" t="t" r="r" b="b"/>
                <a:pathLst>
                  <a:path w="26580" h="6287" extrusionOk="0">
                    <a:moveTo>
                      <a:pt x="1" y="1"/>
                    </a:moveTo>
                    <a:lnTo>
                      <a:pt x="1" y="6286"/>
                    </a:lnTo>
                    <a:lnTo>
                      <a:pt x="26580" y="6286"/>
                    </a:lnTo>
                    <a:lnTo>
                      <a:pt x="26580" y="1"/>
                    </a:ln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26" name="Google Shape;4926;p33"/>
              <p:cNvSpPr/>
              <p:nvPr/>
            </p:nvSpPr>
            <p:spPr>
              <a:xfrm>
                <a:off x="4650534" y="2469658"/>
                <a:ext cx="313340" cy="98078"/>
              </a:xfrm>
              <a:custGeom>
                <a:avLst/>
                <a:gdLst/>
                <a:ahLst/>
                <a:cxnLst/>
                <a:rect l="l" t="t" r="r" b="b"/>
                <a:pathLst>
                  <a:path w="20073" h="6283" extrusionOk="0">
                    <a:moveTo>
                      <a:pt x="1" y="1"/>
                    </a:moveTo>
                    <a:lnTo>
                      <a:pt x="1" y="6283"/>
                    </a:lnTo>
                    <a:lnTo>
                      <a:pt x="20073" y="6283"/>
                    </a:lnTo>
                    <a:lnTo>
                      <a:pt x="20073" y="1"/>
                    </a:ln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927" name="Google Shape;4927;p33"/>
            <p:cNvSpPr/>
            <p:nvPr/>
          </p:nvSpPr>
          <p:spPr>
            <a:xfrm>
              <a:off x="4963437" y="2439811"/>
              <a:ext cx="16" cy="967914"/>
            </a:xfrm>
            <a:custGeom>
              <a:avLst/>
              <a:gdLst/>
              <a:ahLst/>
              <a:cxnLst/>
              <a:rect l="l" t="t" r="r" b="b"/>
              <a:pathLst>
                <a:path w="1" h="62006" fill="none" extrusionOk="0">
                  <a:moveTo>
                    <a:pt x="1" y="0"/>
                  </a:moveTo>
                  <a:lnTo>
                    <a:pt x="1" y="62006"/>
                  </a:lnTo>
                </a:path>
              </a:pathLst>
            </a:custGeom>
            <a:noFill/>
            <a:ln w="9525" cap="flat" cmpd="sng">
              <a:solidFill>
                <a:srgbClr val="F2F2F2"/>
              </a:solidFill>
              <a:prstDash val="solid"/>
              <a:miter lim="299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928" name="Google Shape;4928;p33"/>
          <p:cNvGrpSpPr/>
          <p:nvPr/>
        </p:nvGrpSpPr>
        <p:grpSpPr>
          <a:xfrm>
            <a:off x="3285294" y="5605782"/>
            <a:ext cx="1456743" cy="1141145"/>
            <a:chOff x="5900602" y="1193063"/>
            <a:chExt cx="1299851" cy="1021707"/>
          </a:xfrm>
        </p:grpSpPr>
        <p:grpSp>
          <p:nvGrpSpPr>
            <p:cNvPr id="4929" name="Google Shape;4929;p33"/>
            <p:cNvGrpSpPr/>
            <p:nvPr/>
          </p:nvGrpSpPr>
          <p:grpSpPr>
            <a:xfrm>
              <a:off x="6520337" y="1193063"/>
              <a:ext cx="341815" cy="799959"/>
              <a:chOff x="6520337" y="1193063"/>
              <a:chExt cx="341815" cy="799959"/>
            </a:xfrm>
          </p:grpSpPr>
          <p:grpSp>
            <p:nvGrpSpPr>
              <p:cNvPr id="4930" name="Google Shape;4930;p33"/>
              <p:cNvGrpSpPr/>
              <p:nvPr/>
            </p:nvGrpSpPr>
            <p:grpSpPr>
              <a:xfrm>
                <a:off x="6520337" y="1589527"/>
                <a:ext cx="213950" cy="403494"/>
                <a:chOff x="6520337" y="1589527"/>
                <a:chExt cx="213950" cy="403494"/>
              </a:xfrm>
            </p:grpSpPr>
            <p:sp>
              <p:nvSpPr>
                <p:cNvPr id="4931" name="Google Shape;4931;p33"/>
                <p:cNvSpPr/>
                <p:nvPr/>
              </p:nvSpPr>
              <p:spPr>
                <a:xfrm rot="-5400000">
                  <a:off x="6522864" y="1587001"/>
                  <a:ext cx="208853" cy="213906"/>
                </a:xfrm>
                <a:custGeom>
                  <a:avLst/>
                  <a:gdLst/>
                  <a:ahLst/>
                  <a:cxnLst/>
                  <a:rect l="l" t="t" r="r" b="b"/>
                  <a:pathLst>
                    <a:path w="24013" h="24594" extrusionOk="0">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32" name="Google Shape;4932;p33"/>
                <p:cNvSpPr/>
                <p:nvPr/>
              </p:nvSpPr>
              <p:spPr>
                <a:xfrm rot="-5400000">
                  <a:off x="6529204" y="1787939"/>
                  <a:ext cx="196250" cy="213915"/>
                </a:xfrm>
                <a:custGeom>
                  <a:avLst/>
                  <a:gdLst/>
                  <a:ahLst/>
                  <a:cxnLst/>
                  <a:rect l="l" t="t" r="r" b="b"/>
                  <a:pathLst>
                    <a:path w="22564" h="24595" extrusionOk="0">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933" name="Google Shape;4933;p33"/>
              <p:cNvGrpSpPr/>
              <p:nvPr/>
            </p:nvGrpSpPr>
            <p:grpSpPr>
              <a:xfrm>
                <a:off x="6577204" y="1193063"/>
                <a:ext cx="284947" cy="464512"/>
                <a:chOff x="6577204" y="1193063"/>
                <a:chExt cx="284947" cy="464512"/>
              </a:xfrm>
            </p:grpSpPr>
            <p:sp>
              <p:nvSpPr>
                <p:cNvPr id="4934" name="Google Shape;4934;p33"/>
                <p:cNvSpPr/>
                <p:nvPr/>
              </p:nvSpPr>
              <p:spPr>
                <a:xfrm>
                  <a:off x="6577204" y="1193063"/>
                  <a:ext cx="284947" cy="63648"/>
                </a:xfrm>
                <a:custGeom>
                  <a:avLst/>
                  <a:gdLst/>
                  <a:ahLst/>
                  <a:cxnLst/>
                  <a:rect l="l" t="t" r="r" b="b"/>
                  <a:pathLst>
                    <a:path w="32762" h="7318" extrusionOk="0">
                      <a:moveTo>
                        <a:pt x="0" y="1"/>
                      </a:moveTo>
                      <a:lnTo>
                        <a:pt x="0" y="7318"/>
                      </a:lnTo>
                      <a:lnTo>
                        <a:pt x="32762" y="7318"/>
                      </a:lnTo>
                      <a:lnTo>
                        <a:pt x="32762" y="1"/>
                      </a:ln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935" name="Google Shape;4935;p33"/>
                <p:cNvCxnSpPr/>
                <p:nvPr/>
              </p:nvCxnSpPr>
              <p:spPr>
                <a:xfrm rot="10800000">
                  <a:off x="6677825" y="1279575"/>
                  <a:ext cx="0" cy="378000"/>
                </a:xfrm>
                <a:prstGeom prst="straightConnector1">
                  <a:avLst/>
                </a:prstGeom>
                <a:noFill/>
                <a:ln w="9525" cap="flat" cmpd="sng">
                  <a:solidFill>
                    <a:srgbClr val="A5B7C6"/>
                  </a:solidFill>
                  <a:prstDash val="solid"/>
                  <a:round/>
                  <a:headEnd type="none" w="med" len="med"/>
                  <a:tailEnd type="oval" w="med" len="med"/>
                </a:ln>
              </p:spPr>
            </p:cxnSp>
          </p:grpSp>
        </p:grpSp>
        <p:grpSp>
          <p:nvGrpSpPr>
            <p:cNvPr id="4936" name="Google Shape;4936;p33"/>
            <p:cNvGrpSpPr/>
            <p:nvPr/>
          </p:nvGrpSpPr>
          <p:grpSpPr>
            <a:xfrm>
              <a:off x="6238903" y="1193063"/>
              <a:ext cx="300475" cy="900152"/>
              <a:chOff x="6238903" y="1193063"/>
              <a:chExt cx="300475" cy="900152"/>
            </a:xfrm>
          </p:grpSpPr>
          <p:grpSp>
            <p:nvGrpSpPr>
              <p:cNvPr id="4937" name="Google Shape;4937;p33"/>
              <p:cNvGrpSpPr/>
              <p:nvPr/>
            </p:nvGrpSpPr>
            <p:grpSpPr>
              <a:xfrm>
                <a:off x="6290865" y="1489315"/>
                <a:ext cx="248514" cy="603900"/>
                <a:chOff x="6290865" y="1489315"/>
                <a:chExt cx="248514" cy="603900"/>
              </a:xfrm>
            </p:grpSpPr>
            <p:sp>
              <p:nvSpPr>
                <p:cNvPr id="4938" name="Google Shape;4938;p33"/>
                <p:cNvSpPr/>
                <p:nvPr/>
              </p:nvSpPr>
              <p:spPr>
                <a:xfrm rot="-5400000">
                  <a:off x="6260589" y="1519591"/>
                  <a:ext cx="309066" cy="248514"/>
                </a:xfrm>
                <a:custGeom>
                  <a:avLst/>
                  <a:gdLst/>
                  <a:ahLst/>
                  <a:cxnLst/>
                  <a:rect l="l" t="t" r="r" b="b"/>
                  <a:pathLst>
                    <a:path w="35535" h="28573" extrusionOk="0">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39" name="Google Shape;4939;p33"/>
                <p:cNvSpPr/>
                <p:nvPr/>
              </p:nvSpPr>
              <p:spPr>
                <a:xfrm rot="-5400000">
                  <a:off x="6266916" y="1820752"/>
                  <a:ext cx="296437" cy="248488"/>
                </a:xfrm>
                <a:custGeom>
                  <a:avLst/>
                  <a:gdLst/>
                  <a:ahLst/>
                  <a:cxnLst/>
                  <a:rect l="l" t="t" r="r" b="b"/>
                  <a:pathLst>
                    <a:path w="34083" h="28570" extrusionOk="0">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940" name="Google Shape;4940;p33"/>
              <p:cNvGrpSpPr/>
              <p:nvPr/>
            </p:nvGrpSpPr>
            <p:grpSpPr>
              <a:xfrm>
                <a:off x="6238903" y="1193063"/>
                <a:ext cx="284947" cy="333087"/>
                <a:chOff x="6238903" y="1193063"/>
                <a:chExt cx="284947" cy="333087"/>
              </a:xfrm>
            </p:grpSpPr>
            <p:sp>
              <p:nvSpPr>
                <p:cNvPr id="4941" name="Google Shape;4941;p33"/>
                <p:cNvSpPr/>
                <p:nvPr/>
              </p:nvSpPr>
              <p:spPr>
                <a:xfrm>
                  <a:off x="6238903" y="1193063"/>
                  <a:ext cx="284947" cy="63648"/>
                </a:xfrm>
                <a:custGeom>
                  <a:avLst/>
                  <a:gdLst/>
                  <a:ahLst/>
                  <a:cxnLst/>
                  <a:rect l="l" t="t" r="r" b="b"/>
                  <a:pathLst>
                    <a:path w="32762" h="7318" extrusionOk="0">
                      <a:moveTo>
                        <a:pt x="0" y="0"/>
                      </a:moveTo>
                      <a:lnTo>
                        <a:pt x="0" y="7317"/>
                      </a:lnTo>
                      <a:lnTo>
                        <a:pt x="32762" y="7317"/>
                      </a:lnTo>
                      <a:lnTo>
                        <a:pt x="32762" y="0"/>
                      </a:ln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942" name="Google Shape;4942;p33"/>
                <p:cNvCxnSpPr/>
                <p:nvPr/>
              </p:nvCxnSpPr>
              <p:spPr>
                <a:xfrm rot="10800000">
                  <a:off x="6431250" y="1279250"/>
                  <a:ext cx="0" cy="246900"/>
                </a:xfrm>
                <a:prstGeom prst="straightConnector1">
                  <a:avLst/>
                </a:prstGeom>
                <a:noFill/>
                <a:ln w="9525" cap="flat" cmpd="sng">
                  <a:solidFill>
                    <a:srgbClr val="869FB2"/>
                  </a:solidFill>
                  <a:prstDash val="solid"/>
                  <a:round/>
                  <a:headEnd type="none" w="med" len="med"/>
                  <a:tailEnd type="oval" w="med" len="med"/>
                </a:ln>
              </p:spPr>
            </p:cxnSp>
          </p:grpSp>
        </p:grpSp>
        <p:grpSp>
          <p:nvGrpSpPr>
            <p:cNvPr id="4943" name="Google Shape;4943;p33"/>
            <p:cNvGrpSpPr/>
            <p:nvPr/>
          </p:nvGrpSpPr>
          <p:grpSpPr>
            <a:xfrm>
              <a:off x="5900602" y="1193063"/>
              <a:ext cx="444345" cy="1021707"/>
              <a:chOff x="5900602" y="1193063"/>
              <a:chExt cx="444345" cy="1021707"/>
            </a:xfrm>
          </p:grpSpPr>
          <p:grpSp>
            <p:nvGrpSpPr>
              <p:cNvPr id="4944" name="Google Shape;4944;p33"/>
              <p:cNvGrpSpPr/>
              <p:nvPr/>
            </p:nvGrpSpPr>
            <p:grpSpPr>
              <a:xfrm>
                <a:off x="6046501" y="1367785"/>
                <a:ext cx="298446" cy="846986"/>
                <a:chOff x="6046501" y="1367785"/>
                <a:chExt cx="298446" cy="846986"/>
              </a:xfrm>
            </p:grpSpPr>
            <p:sp>
              <p:nvSpPr>
                <p:cNvPr id="4945" name="Google Shape;4945;p33"/>
                <p:cNvSpPr/>
                <p:nvPr/>
              </p:nvSpPr>
              <p:spPr>
                <a:xfrm rot="-5400000">
                  <a:off x="5980418" y="1433868"/>
                  <a:ext cx="430613" cy="298446"/>
                </a:xfrm>
                <a:custGeom>
                  <a:avLst/>
                  <a:gdLst/>
                  <a:ahLst/>
                  <a:cxnLst/>
                  <a:rect l="l" t="t" r="r" b="b"/>
                  <a:pathLst>
                    <a:path w="49510" h="34314" extrusionOk="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46" name="Google Shape;4946;p33"/>
                <p:cNvSpPr/>
                <p:nvPr/>
              </p:nvSpPr>
              <p:spPr>
                <a:xfrm rot="-5400000">
                  <a:off x="5986745" y="1856568"/>
                  <a:ext cx="417984" cy="298420"/>
                </a:xfrm>
                <a:custGeom>
                  <a:avLst/>
                  <a:gdLst/>
                  <a:ahLst/>
                  <a:cxnLst/>
                  <a:rect l="l" t="t" r="r" b="b"/>
                  <a:pathLst>
                    <a:path w="48058" h="34311" extrusionOk="0">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947" name="Google Shape;4947;p33"/>
              <p:cNvGrpSpPr/>
              <p:nvPr/>
            </p:nvGrpSpPr>
            <p:grpSpPr>
              <a:xfrm>
                <a:off x="5900602" y="1193063"/>
                <a:ext cx="284947" cy="182312"/>
                <a:chOff x="5900602" y="1193063"/>
                <a:chExt cx="284947" cy="182312"/>
              </a:xfrm>
            </p:grpSpPr>
            <p:sp>
              <p:nvSpPr>
                <p:cNvPr id="4948" name="Google Shape;4948;p33"/>
                <p:cNvSpPr/>
                <p:nvPr/>
              </p:nvSpPr>
              <p:spPr>
                <a:xfrm>
                  <a:off x="5900602" y="1193063"/>
                  <a:ext cx="284947" cy="63648"/>
                </a:xfrm>
                <a:custGeom>
                  <a:avLst/>
                  <a:gdLst/>
                  <a:ahLst/>
                  <a:cxnLst/>
                  <a:rect l="l" t="t" r="r" b="b"/>
                  <a:pathLst>
                    <a:path w="32762" h="7318" extrusionOk="0">
                      <a:moveTo>
                        <a:pt x="0" y="0"/>
                      </a:moveTo>
                      <a:lnTo>
                        <a:pt x="0" y="7318"/>
                      </a:lnTo>
                      <a:lnTo>
                        <a:pt x="32762" y="7318"/>
                      </a:lnTo>
                      <a:lnTo>
                        <a:pt x="32762" y="0"/>
                      </a:ln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949" name="Google Shape;4949;p33"/>
                <p:cNvCxnSpPr/>
                <p:nvPr/>
              </p:nvCxnSpPr>
              <p:spPr>
                <a:xfrm rot="10800000">
                  <a:off x="6156950" y="1279675"/>
                  <a:ext cx="0" cy="95700"/>
                </a:xfrm>
                <a:prstGeom prst="straightConnector1">
                  <a:avLst/>
                </a:prstGeom>
                <a:noFill/>
                <a:ln w="9525" cap="flat" cmpd="sng">
                  <a:solidFill>
                    <a:srgbClr val="657E93"/>
                  </a:solidFill>
                  <a:prstDash val="solid"/>
                  <a:round/>
                  <a:headEnd type="none" w="med" len="med"/>
                  <a:tailEnd type="oval" w="med" len="med"/>
                </a:ln>
              </p:spPr>
            </p:cxnSp>
          </p:grpSp>
        </p:grpSp>
        <p:grpSp>
          <p:nvGrpSpPr>
            <p:cNvPr id="4950" name="Google Shape;4950;p33"/>
            <p:cNvGrpSpPr/>
            <p:nvPr/>
          </p:nvGrpSpPr>
          <p:grpSpPr>
            <a:xfrm>
              <a:off x="6738300" y="1193063"/>
              <a:ext cx="462153" cy="707634"/>
              <a:chOff x="6738300" y="1193063"/>
              <a:chExt cx="462153" cy="707634"/>
            </a:xfrm>
          </p:grpSpPr>
          <p:grpSp>
            <p:nvGrpSpPr>
              <p:cNvPr id="4951" name="Google Shape;4951;p33"/>
              <p:cNvGrpSpPr/>
              <p:nvPr/>
            </p:nvGrpSpPr>
            <p:grpSpPr>
              <a:xfrm>
                <a:off x="6915505" y="1193063"/>
                <a:ext cx="284947" cy="597387"/>
                <a:chOff x="6915505" y="1193063"/>
                <a:chExt cx="284947" cy="597387"/>
              </a:xfrm>
            </p:grpSpPr>
            <p:sp>
              <p:nvSpPr>
                <p:cNvPr id="4952" name="Google Shape;4952;p33"/>
                <p:cNvSpPr/>
                <p:nvPr/>
              </p:nvSpPr>
              <p:spPr>
                <a:xfrm>
                  <a:off x="6915505" y="1193063"/>
                  <a:ext cx="284947" cy="63648"/>
                </a:xfrm>
                <a:custGeom>
                  <a:avLst/>
                  <a:gdLst/>
                  <a:ahLst/>
                  <a:cxnLst/>
                  <a:rect l="l" t="t" r="r" b="b"/>
                  <a:pathLst>
                    <a:path w="32762" h="7318" extrusionOk="0">
                      <a:moveTo>
                        <a:pt x="0" y="1"/>
                      </a:moveTo>
                      <a:lnTo>
                        <a:pt x="0" y="7318"/>
                      </a:lnTo>
                      <a:lnTo>
                        <a:pt x="32762" y="7318"/>
                      </a:lnTo>
                      <a:lnTo>
                        <a:pt x="32762" y="1"/>
                      </a:lnTo>
                      <a:close/>
                    </a:path>
                  </a:pathLst>
                </a:custGeom>
                <a:solidFill>
                  <a:srgbClr val="E3E7EA"/>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953" name="Google Shape;4953;p33"/>
                <p:cNvCxnSpPr/>
                <p:nvPr/>
              </p:nvCxnSpPr>
              <p:spPr>
                <a:xfrm rot="10800000">
                  <a:off x="6938275" y="1279850"/>
                  <a:ext cx="0" cy="510600"/>
                </a:xfrm>
                <a:prstGeom prst="straightConnector1">
                  <a:avLst/>
                </a:prstGeom>
                <a:noFill/>
                <a:ln w="9525" cap="flat" cmpd="sng">
                  <a:solidFill>
                    <a:srgbClr val="E3E7EA"/>
                  </a:solidFill>
                  <a:prstDash val="solid"/>
                  <a:round/>
                  <a:headEnd type="none" w="med" len="med"/>
                  <a:tailEnd type="oval" w="med" len="med"/>
                </a:ln>
              </p:spPr>
            </p:cxnSp>
          </p:grpSp>
          <p:grpSp>
            <p:nvGrpSpPr>
              <p:cNvPr id="4954" name="Google Shape;4954;p33"/>
              <p:cNvGrpSpPr/>
              <p:nvPr/>
            </p:nvGrpSpPr>
            <p:grpSpPr>
              <a:xfrm>
                <a:off x="6738300" y="1684725"/>
                <a:ext cx="230066" cy="215971"/>
                <a:chOff x="6738300" y="1684725"/>
                <a:chExt cx="230066" cy="215971"/>
              </a:xfrm>
            </p:grpSpPr>
            <p:sp>
              <p:nvSpPr>
                <p:cNvPr id="4955" name="Google Shape;4955;p33"/>
                <p:cNvSpPr/>
                <p:nvPr/>
              </p:nvSpPr>
              <p:spPr>
                <a:xfrm rot="-5400000">
                  <a:off x="6799187" y="1731518"/>
                  <a:ext cx="108296" cy="230061"/>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solidFill>
                  <a:srgbClr val="E3E7EA"/>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56" name="Google Shape;4956;p33"/>
                <p:cNvSpPr/>
                <p:nvPr/>
              </p:nvSpPr>
              <p:spPr>
                <a:xfrm rot="-5400000" flipH="1">
                  <a:off x="6799182" y="1623843"/>
                  <a:ext cx="108296" cy="230061"/>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solidFill>
                  <a:srgbClr val="E3E7EA"/>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grpSp>
        <p:nvGrpSpPr>
          <p:cNvPr id="4957" name="Google Shape;4957;p33"/>
          <p:cNvGrpSpPr/>
          <p:nvPr/>
        </p:nvGrpSpPr>
        <p:grpSpPr>
          <a:xfrm>
            <a:off x="4845381" y="5605773"/>
            <a:ext cx="1373181" cy="1180158"/>
            <a:chOff x="7287122" y="1165658"/>
            <a:chExt cx="1219413" cy="1051365"/>
          </a:xfrm>
        </p:grpSpPr>
        <p:grpSp>
          <p:nvGrpSpPr>
            <p:cNvPr id="4958" name="Google Shape;4958;p33"/>
            <p:cNvGrpSpPr/>
            <p:nvPr/>
          </p:nvGrpSpPr>
          <p:grpSpPr>
            <a:xfrm>
              <a:off x="7287122" y="1969723"/>
              <a:ext cx="1219413" cy="247300"/>
              <a:chOff x="7287122" y="1969723"/>
              <a:chExt cx="1219413" cy="247300"/>
            </a:xfrm>
          </p:grpSpPr>
          <p:sp>
            <p:nvSpPr>
              <p:cNvPr id="4959" name="Google Shape;4959;p33"/>
              <p:cNvSpPr/>
              <p:nvPr/>
            </p:nvSpPr>
            <p:spPr>
              <a:xfrm flipH="1">
                <a:off x="8366247" y="1969723"/>
                <a:ext cx="140288" cy="247300"/>
              </a:xfrm>
              <a:custGeom>
                <a:avLst/>
                <a:gdLst/>
                <a:ahLst/>
                <a:cxnLst/>
                <a:rect l="l" t="t" r="r" b="b"/>
                <a:pathLst>
                  <a:path w="14992" h="26428" extrusionOk="0">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960" name="Google Shape;4960;p33"/>
              <p:cNvGrpSpPr/>
              <p:nvPr/>
            </p:nvGrpSpPr>
            <p:grpSpPr>
              <a:xfrm>
                <a:off x="7287122" y="2063892"/>
                <a:ext cx="1151753" cy="73428"/>
                <a:chOff x="7287122" y="2063892"/>
                <a:chExt cx="1151753" cy="73428"/>
              </a:xfrm>
            </p:grpSpPr>
            <p:sp>
              <p:nvSpPr>
                <p:cNvPr id="4961" name="Google Shape;4961;p33"/>
                <p:cNvSpPr/>
                <p:nvPr/>
              </p:nvSpPr>
              <p:spPr>
                <a:xfrm flipH="1">
                  <a:off x="7287122" y="2063892"/>
                  <a:ext cx="507103" cy="73428"/>
                </a:xfrm>
                <a:custGeom>
                  <a:avLst/>
                  <a:gdLst/>
                  <a:ahLst/>
                  <a:cxnLst/>
                  <a:rect l="l" t="t" r="r" b="b"/>
                  <a:pathLst>
                    <a:path w="35124" h="7847" extrusionOk="0">
                      <a:moveTo>
                        <a:pt x="0" y="1"/>
                      </a:moveTo>
                      <a:lnTo>
                        <a:pt x="0" y="7847"/>
                      </a:lnTo>
                      <a:lnTo>
                        <a:pt x="35123" y="7847"/>
                      </a:lnTo>
                      <a:lnTo>
                        <a:pt x="35123" y="1"/>
                      </a:ln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962" name="Google Shape;4962;p33"/>
                <p:cNvCxnSpPr/>
                <p:nvPr/>
              </p:nvCxnSpPr>
              <p:spPr>
                <a:xfrm rot="10800000">
                  <a:off x="7818475" y="2100600"/>
                  <a:ext cx="620400" cy="0"/>
                </a:xfrm>
                <a:prstGeom prst="straightConnector1">
                  <a:avLst/>
                </a:prstGeom>
                <a:noFill/>
                <a:ln w="9525" cap="flat" cmpd="sng">
                  <a:solidFill>
                    <a:srgbClr val="CFD9E0"/>
                  </a:solidFill>
                  <a:prstDash val="solid"/>
                  <a:round/>
                  <a:headEnd type="none" w="med" len="med"/>
                  <a:tailEnd type="oval" w="med" len="med"/>
                </a:ln>
              </p:spPr>
            </p:cxnSp>
          </p:grpSp>
        </p:grpSp>
        <p:grpSp>
          <p:nvGrpSpPr>
            <p:cNvPr id="4963" name="Google Shape;4963;p33"/>
            <p:cNvGrpSpPr/>
            <p:nvPr/>
          </p:nvGrpSpPr>
          <p:grpSpPr>
            <a:xfrm>
              <a:off x="7287122" y="1712201"/>
              <a:ext cx="1219403" cy="246767"/>
              <a:chOff x="7287122" y="1712201"/>
              <a:chExt cx="1219403" cy="246767"/>
            </a:xfrm>
          </p:grpSpPr>
          <p:sp>
            <p:nvSpPr>
              <p:cNvPr id="4964" name="Google Shape;4964;p33"/>
              <p:cNvSpPr/>
              <p:nvPr/>
            </p:nvSpPr>
            <p:spPr>
              <a:xfrm flipH="1">
                <a:off x="8226249" y="1712201"/>
                <a:ext cx="280276" cy="246767"/>
              </a:xfrm>
              <a:custGeom>
                <a:avLst/>
                <a:gdLst/>
                <a:ahLst/>
                <a:cxnLst/>
                <a:rect l="l" t="t" r="r" b="b"/>
                <a:pathLst>
                  <a:path w="29952" h="26371" extrusionOk="0">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965" name="Google Shape;4965;p33"/>
              <p:cNvGrpSpPr/>
              <p:nvPr/>
            </p:nvGrpSpPr>
            <p:grpSpPr>
              <a:xfrm>
                <a:off x="7287122" y="1842861"/>
                <a:ext cx="1005303" cy="73419"/>
                <a:chOff x="7287122" y="1842861"/>
                <a:chExt cx="1005303" cy="73419"/>
              </a:xfrm>
            </p:grpSpPr>
            <p:sp>
              <p:nvSpPr>
                <p:cNvPr id="4966" name="Google Shape;4966;p33"/>
                <p:cNvSpPr/>
                <p:nvPr/>
              </p:nvSpPr>
              <p:spPr>
                <a:xfrm flipH="1">
                  <a:off x="7287122" y="1842861"/>
                  <a:ext cx="507103" cy="73419"/>
                </a:xfrm>
                <a:custGeom>
                  <a:avLst/>
                  <a:gdLst/>
                  <a:ahLst/>
                  <a:cxnLst/>
                  <a:rect l="l" t="t" r="r" b="b"/>
                  <a:pathLst>
                    <a:path w="35124" h="7846" extrusionOk="0">
                      <a:moveTo>
                        <a:pt x="0" y="1"/>
                      </a:moveTo>
                      <a:lnTo>
                        <a:pt x="0" y="7845"/>
                      </a:lnTo>
                      <a:lnTo>
                        <a:pt x="35123" y="7845"/>
                      </a:lnTo>
                      <a:lnTo>
                        <a:pt x="35123" y="1"/>
                      </a:ln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967" name="Google Shape;4967;p33"/>
                <p:cNvCxnSpPr/>
                <p:nvPr/>
              </p:nvCxnSpPr>
              <p:spPr>
                <a:xfrm rot="10800000">
                  <a:off x="7818425" y="1879575"/>
                  <a:ext cx="474000" cy="0"/>
                </a:xfrm>
                <a:prstGeom prst="straightConnector1">
                  <a:avLst/>
                </a:prstGeom>
                <a:noFill/>
                <a:ln w="9525" cap="flat" cmpd="sng">
                  <a:solidFill>
                    <a:srgbClr val="A5B7C6"/>
                  </a:solidFill>
                  <a:prstDash val="solid"/>
                  <a:round/>
                  <a:headEnd type="none" w="med" len="med"/>
                  <a:tailEnd type="oval" w="med" len="med"/>
                </a:ln>
              </p:spPr>
            </p:cxnSp>
          </p:grpSp>
        </p:grpSp>
        <p:grpSp>
          <p:nvGrpSpPr>
            <p:cNvPr id="4968" name="Google Shape;4968;p33"/>
            <p:cNvGrpSpPr/>
            <p:nvPr/>
          </p:nvGrpSpPr>
          <p:grpSpPr>
            <a:xfrm>
              <a:off x="7287122" y="1447520"/>
              <a:ext cx="1219403" cy="286667"/>
              <a:chOff x="7287122" y="1447520"/>
              <a:chExt cx="1219403" cy="286667"/>
            </a:xfrm>
          </p:grpSpPr>
          <p:sp>
            <p:nvSpPr>
              <p:cNvPr id="4969" name="Google Shape;4969;p33"/>
              <p:cNvSpPr/>
              <p:nvPr/>
            </p:nvSpPr>
            <p:spPr>
              <a:xfrm flipH="1">
                <a:off x="8087665" y="1447520"/>
                <a:ext cx="418860" cy="286667"/>
              </a:xfrm>
              <a:custGeom>
                <a:avLst/>
                <a:gdLst/>
                <a:ahLst/>
                <a:cxnLst/>
                <a:rect l="l" t="t" r="r" b="b"/>
                <a:pathLst>
                  <a:path w="44762" h="30635" extrusionOk="0">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970" name="Google Shape;4970;p33"/>
              <p:cNvGrpSpPr/>
              <p:nvPr/>
            </p:nvGrpSpPr>
            <p:grpSpPr>
              <a:xfrm>
                <a:off x="7287122" y="1581977"/>
                <a:ext cx="852803" cy="73428"/>
                <a:chOff x="7287122" y="1581977"/>
                <a:chExt cx="852803" cy="73428"/>
              </a:xfrm>
            </p:grpSpPr>
            <p:sp>
              <p:nvSpPr>
                <p:cNvPr id="4971" name="Google Shape;4971;p33"/>
                <p:cNvSpPr/>
                <p:nvPr/>
              </p:nvSpPr>
              <p:spPr>
                <a:xfrm flipH="1">
                  <a:off x="7287122" y="1581977"/>
                  <a:ext cx="507103" cy="73428"/>
                </a:xfrm>
                <a:custGeom>
                  <a:avLst/>
                  <a:gdLst/>
                  <a:ahLst/>
                  <a:cxnLst/>
                  <a:rect l="l" t="t" r="r" b="b"/>
                  <a:pathLst>
                    <a:path w="35124" h="7847" extrusionOk="0">
                      <a:moveTo>
                        <a:pt x="0" y="1"/>
                      </a:moveTo>
                      <a:lnTo>
                        <a:pt x="0" y="7847"/>
                      </a:lnTo>
                      <a:lnTo>
                        <a:pt x="35123" y="7847"/>
                      </a:lnTo>
                      <a:lnTo>
                        <a:pt x="35123" y="1"/>
                      </a:ln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972" name="Google Shape;4972;p33"/>
                <p:cNvCxnSpPr/>
                <p:nvPr/>
              </p:nvCxnSpPr>
              <p:spPr>
                <a:xfrm rot="10800000">
                  <a:off x="7818325" y="1618700"/>
                  <a:ext cx="321600" cy="0"/>
                </a:xfrm>
                <a:prstGeom prst="straightConnector1">
                  <a:avLst/>
                </a:prstGeom>
                <a:noFill/>
                <a:ln w="9525" cap="flat" cmpd="sng">
                  <a:solidFill>
                    <a:srgbClr val="869FB2"/>
                  </a:solidFill>
                  <a:prstDash val="solid"/>
                  <a:round/>
                  <a:headEnd type="none" w="med" len="med"/>
                  <a:tailEnd type="oval" w="med" len="med"/>
                </a:ln>
              </p:spPr>
            </p:cxnSp>
          </p:grpSp>
        </p:grpSp>
        <p:grpSp>
          <p:nvGrpSpPr>
            <p:cNvPr id="4973" name="Google Shape;4973;p33"/>
            <p:cNvGrpSpPr/>
            <p:nvPr/>
          </p:nvGrpSpPr>
          <p:grpSpPr>
            <a:xfrm>
              <a:off x="7287122" y="1165658"/>
              <a:ext cx="1219403" cy="344253"/>
              <a:chOff x="7287122" y="1165658"/>
              <a:chExt cx="1219403" cy="344253"/>
            </a:xfrm>
          </p:grpSpPr>
          <p:sp>
            <p:nvSpPr>
              <p:cNvPr id="4974" name="Google Shape;4974;p33"/>
              <p:cNvSpPr/>
              <p:nvPr/>
            </p:nvSpPr>
            <p:spPr>
              <a:xfrm flipH="1">
                <a:off x="7919557" y="1165658"/>
                <a:ext cx="586968" cy="344253"/>
              </a:xfrm>
              <a:custGeom>
                <a:avLst/>
                <a:gdLst/>
                <a:ahLst/>
                <a:cxnLst/>
                <a:rect l="l" t="t" r="r" b="b"/>
                <a:pathLst>
                  <a:path w="62727" h="36789" extrusionOk="0">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nvGrpSpPr>
              <p:cNvPr id="4975" name="Google Shape;4975;p33"/>
              <p:cNvGrpSpPr/>
              <p:nvPr/>
            </p:nvGrpSpPr>
            <p:grpSpPr>
              <a:xfrm>
                <a:off x="7287122" y="1341025"/>
                <a:ext cx="695703" cy="73419"/>
                <a:chOff x="7287122" y="1341025"/>
                <a:chExt cx="695703" cy="73419"/>
              </a:xfrm>
            </p:grpSpPr>
            <p:sp>
              <p:nvSpPr>
                <p:cNvPr id="4976" name="Google Shape;4976;p33"/>
                <p:cNvSpPr/>
                <p:nvPr/>
              </p:nvSpPr>
              <p:spPr>
                <a:xfrm flipH="1">
                  <a:off x="7287122" y="1341025"/>
                  <a:ext cx="507103" cy="73419"/>
                </a:xfrm>
                <a:custGeom>
                  <a:avLst/>
                  <a:gdLst/>
                  <a:ahLst/>
                  <a:cxnLst/>
                  <a:rect l="l" t="t" r="r" b="b"/>
                  <a:pathLst>
                    <a:path w="35124" h="7846" extrusionOk="0">
                      <a:moveTo>
                        <a:pt x="0" y="1"/>
                      </a:moveTo>
                      <a:lnTo>
                        <a:pt x="0" y="7845"/>
                      </a:lnTo>
                      <a:lnTo>
                        <a:pt x="35123" y="7845"/>
                      </a:lnTo>
                      <a:lnTo>
                        <a:pt x="35123" y="1"/>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977" name="Google Shape;4977;p33"/>
                <p:cNvCxnSpPr/>
                <p:nvPr/>
              </p:nvCxnSpPr>
              <p:spPr>
                <a:xfrm rot="10800000">
                  <a:off x="7818425" y="1377750"/>
                  <a:ext cx="164400" cy="0"/>
                </a:xfrm>
                <a:prstGeom prst="straightConnector1">
                  <a:avLst/>
                </a:prstGeom>
                <a:noFill/>
                <a:ln w="9525" cap="flat" cmpd="sng">
                  <a:solidFill>
                    <a:srgbClr val="869FB1"/>
                  </a:solidFill>
                  <a:prstDash val="solid"/>
                  <a:round/>
                  <a:headEnd type="none" w="med" len="med"/>
                  <a:tailEnd type="oval" w="med" len="med"/>
                </a:ln>
              </p:spPr>
            </p:cxnSp>
          </p:grpSp>
        </p:grpSp>
      </p:grpSp>
      <p:grpSp>
        <p:nvGrpSpPr>
          <p:cNvPr id="4978" name="Google Shape;4978;p33"/>
          <p:cNvGrpSpPr/>
          <p:nvPr/>
        </p:nvGrpSpPr>
        <p:grpSpPr>
          <a:xfrm>
            <a:off x="3289335" y="6984695"/>
            <a:ext cx="1448016" cy="1196767"/>
            <a:chOff x="5249100" y="1210600"/>
            <a:chExt cx="3502700" cy="2904775"/>
          </a:xfrm>
        </p:grpSpPr>
        <p:sp>
          <p:nvSpPr>
            <p:cNvPr id="4979" name="Google Shape;4979;p33"/>
            <p:cNvSpPr/>
            <p:nvPr/>
          </p:nvSpPr>
          <p:spPr>
            <a:xfrm>
              <a:off x="5479658" y="1210600"/>
              <a:ext cx="3108190" cy="632425"/>
            </a:xfrm>
            <a:custGeom>
              <a:avLst/>
              <a:gdLst/>
              <a:ahLst/>
              <a:cxnLst/>
              <a:rect l="l" t="t" r="r" b="b"/>
              <a:pathLst>
                <a:path w="117257" h="25297" extrusionOk="0">
                  <a:moveTo>
                    <a:pt x="1" y="0"/>
                  </a:moveTo>
                  <a:lnTo>
                    <a:pt x="14647" y="25297"/>
                  </a:lnTo>
                  <a:lnTo>
                    <a:pt x="102066" y="25297"/>
                  </a:lnTo>
                  <a:lnTo>
                    <a:pt x="117257" y="0"/>
                  </a:lnTo>
                  <a:close/>
                </a:path>
              </a:pathLst>
            </a:cu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80" name="Google Shape;4980;p33"/>
            <p:cNvSpPr/>
            <p:nvPr/>
          </p:nvSpPr>
          <p:spPr>
            <a:xfrm>
              <a:off x="5769162" y="1842998"/>
              <a:ext cx="2424880" cy="631925"/>
            </a:xfrm>
            <a:custGeom>
              <a:avLst/>
              <a:gdLst/>
              <a:ahLst/>
              <a:cxnLst/>
              <a:rect l="l" t="t" r="r" b="b"/>
              <a:pathLst>
                <a:path w="91479" h="25277" extrusionOk="0">
                  <a:moveTo>
                    <a:pt x="1" y="1"/>
                  </a:moveTo>
                  <a:lnTo>
                    <a:pt x="14647" y="25276"/>
                  </a:lnTo>
                  <a:lnTo>
                    <a:pt x="76602" y="25276"/>
                  </a:lnTo>
                  <a:lnTo>
                    <a:pt x="91479" y="1"/>
                  </a:ln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81" name="Google Shape;4981;p33"/>
            <p:cNvSpPr/>
            <p:nvPr/>
          </p:nvSpPr>
          <p:spPr>
            <a:xfrm>
              <a:off x="6065319" y="2474896"/>
              <a:ext cx="1739369" cy="632450"/>
            </a:xfrm>
            <a:custGeom>
              <a:avLst/>
              <a:gdLst/>
              <a:ahLst/>
              <a:cxnLst/>
              <a:rect l="l" t="t" r="r" b="b"/>
              <a:pathLst>
                <a:path w="65618" h="25298" extrusionOk="0">
                  <a:moveTo>
                    <a:pt x="1" y="0"/>
                  </a:moveTo>
                  <a:lnTo>
                    <a:pt x="14417" y="25297"/>
                  </a:lnTo>
                  <a:lnTo>
                    <a:pt x="50887" y="25297"/>
                  </a:lnTo>
                  <a:lnTo>
                    <a:pt x="6561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82" name="Google Shape;4982;p33"/>
            <p:cNvSpPr/>
            <p:nvPr/>
          </p:nvSpPr>
          <p:spPr>
            <a:xfrm>
              <a:off x="6354293" y="3107319"/>
              <a:ext cx="1061572" cy="632425"/>
            </a:xfrm>
            <a:custGeom>
              <a:avLst/>
              <a:gdLst/>
              <a:ahLst/>
              <a:cxnLst/>
              <a:rect l="l" t="t" r="r" b="b"/>
              <a:pathLst>
                <a:path w="40048" h="25297" extrusionOk="0">
                  <a:moveTo>
                    <a:pt x="0" y="0"/>
                  </a:moveTo>
                  <a:lnTo>
                    <a:pt x="14668" y="25297"/>
                  </a:lnTo>
                  <a:lnTo>
                    <a:pt x="25360" y="25297"/>
                  </a:lnTo>
                  <a:lnTo>
                    <a:pt x="40048" y="0"/>
                  </a:ln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983" name="Google Shape;4983;p33"/>
            <p:cNvCxnSpPr/>
            <p:nvPr/>
          </p:nvCxnSpPr>
          <p:spPr>
            <a:xfrm>
              <a:off x="5249100" y="2382654"/>
              <a:ext cx="922800" cy="0"/>
            </a:xfrm>
            <a:prstGeom prst="straightConnector1">
              <a:avLst/>
            </a:prstGeom>
            <a:noFill/>
            <a:ln w="19050" cap="flat" cmpd="sng">
              <a:solidFill>
                <a:srgbClr val="869FB2"/>
              </a:solidFill>
              <a:prstDash val="solid"/>
              <a:round/>
              <a:headEnd type="oval" w="med" len="med"/>
              <a:tailEnd type="none" w="med" len="med"/>
            </a:ln>
          </p:spPr>
        </p:cxnSp>
        <p:cxnSp>
          <p:nvCxnSpPr>
            <p:cNvPr id="4984" name="Google Shape;4984;p33"/>
            <p:cNvCxnSpPr/>
            <p:nvPr/>
          </p:nvCxnSpPr>
          <p:spPr>
            <a:xfrm rot="10800000">
              <a:off x="8178522" y="1765431"/>
              <a:ext cx="559200" cy="0"/>
            </a:xfrm>
            <a:prstGeom prst="straightConnector1">
              <a:avLst/>
            </a:prstGeom>
            <a:noFill/>
            <a:ln w="19050" cap="flat" cmpd="sng">
              <a:solidFill>
                <a:srgbClr val="BAC8D3"/>
              </a:solidFill>
              <a:prstDash val="solid"/>
              <a:round/>
              <a:headEnd type="oval" w="med" len="med"/>
              <a:tailEnd type="none" w="med" len="med"/>
            </a:ln>
          </p:spPr>
        </p:cxnSp>
        <p:cxnSp>
          <p:nvCxnSpPr>
            <p:cNvPr id="4985" name="Google Shape;4985;p33"/>
            <p:cNvCxnSpPr/>
            <p:nvPr/>
          </p:nvCxnSpPr>
          <p:spPr>
            <a:xfrm rot="10800000">
              <a:off x="7467500" y="2943528"/>
              <a:ext cx="1284300" cy="0"/>
            </a:xfrm>
            <a:prstGeom prst="straightConnector1">
              <a:avLst/>
            </a:prstGeom>
            <a:noFill/>
            <a:ln w="19050" cap="flat" cmpd="sng">
              <a:solidFill>
                <a:srgbClr val="5F7D95"/>
              </a:solidFill>
              <a:prstDash val="solid"/>
              <a:round/>
              <a:headEnd type="oval" w="med" len="med"/>
              <a:tailEnd type="none" w="med" len="med"/>
            </a:ln>
          </p:spPr>
        </p:cxnSp>
        <p:cxnSp>
          <p:nvCxnSpPr>
            <p:cNvPr id="4986" name="Google Shape;4986;p33"/>
            <p:cNvCxnSpPr/>
            <p:nvPr/>
          </p:nvCxnSpPr>
          <p:spPr>
            <a:xfrm>
              <a:off x="5787288" y="3630350"/>
              <a:ext cx="922800" cy="0"/>
            </a:xfrm>
            <a:prstGeom prst="straightConnector1">
              <a:avLst/>
            </a:prstGeom>
            <a:noFill/>
            <a:ln w="19050" cap="flat" cmpd="sng">
              <a:solidFill>
                <a:srgbClr val="435D74"/>
              </a:solidFill>
              <a:prstDash val="solid"/>
              <a:round/>
              <a:headEnd type="oval" w="med" len="med"/>
              <a:tailEnd type="none" w="med" len="med"/>
            </a:ln>
          </p:spPr>
        </p:cxnSp>
        <p:sp>
          <p:nvSpPr>
            <p:cNvPr id="4987" name="Google Shape;4987;p33"/>
            <p:cNvSpPr/>
            <p:nvPr/>
          </p:nvSpPr>
          <p:spPr>
            <a:xfrm>
              <a:off x="6601902" y="3690575"/>
              <a:ext cx="566400" cy="424800"/>
            </a:xfrm>
            <a:prstGeom prst="downArrow">
              <a:avLst>
                <a:gd name="adj1" fmla="val 50000"/>
                <a:gd name="adj2" fmla="val 50000"/>
              </a:avLst>
            </a:pr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988" name="Google Shape;4988;p33"/>
          <p:cNvGrpSpPr/>
          <p:nvPr/>
        </p:nvGrpSpPr>
        <p:grpSpPr>
          <a:xfrm>
            <a:off x="4880885" y="6986387"/>
            <a:ext cx="1337485" cy="1212480"/>
            <a:chOff x="926675" y="238125"/>
            <a:chExt cx="5755100" cy="5232975"/>
          </a:xfrm>
        </p:grpSpPr>
        <p:sp>
          <p:nvSpPr>
            <p:cNvPr id="4989" name="Google Shape;4989;p33"/>
            <p:cNvSpPr/>
            <p:nvPr/>
          </p:nvSpPr>
          <p:spPr>
            <a:xfrm>
              <a:off x="2235475" y="2161100"/>
              <a:ext cx="3138650" cy="1012350"/>
            </a:xfrm>
            <a:custGeom>
              <a:avLst/>
              <a:gdLst/>
              <a:ahLst/>
              <a:cxnLst/>
              <a:rect l="l" t="t" r="r" b="b"/>
              <a:pathLst>
                <a:path w="125546" h="40494" extrusionOk="0">
                  <a:moveTo>
                    <a:pt x="22196" y="1"/>
                  </a:moveTo>
                  <a:lnTo>
                    <a:pt x="8133" y="25661"/>
                  </a:lnTo>
                  <a:lnTo>
                    <a:pt x="1" y="40494"/>
                  </a:lnTo>
                  <a:lnTo>
                    <a:pt x="125545" y="40494"/>
                  </a:lnTo>
                  <a:lnTo>
                    <a:pt x="117413" y="25661"/>
                  </a:lnTo>
                  <a:lnTo>
                    <a:pt x="103351" y="1"/>
                  </a:ln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90" name="Google Shape;4990;p33"/>
            <p:cNvSpPr/>
            <p:nvPr/>
          </p:nvSpPr>
          <p:spPr>
            <a:xfrm>
              <a:off x="2825775" y="238125"/>
              <a:ext cx="1961900" cy="1850225"/>
            </a:xfrm>
            <a:custGeom>
              <a:avLst/>
              <a:gdLst/>
              <a:ahLst/>
              <a:cxnLst/>
              <a:rect l="l" t="t" r="r" b="b"/>
              <a:pathLst>
                <a:path w="78476" h="74009" extrusionOk="0">
                  <a:moveTo>
                    <a:pt x="39246" y="0"/>
                  </a:moveTo>
                  <a:lnTo>
                    <a:pt x="1" y="74009"/>
                  </a:lnTo>
                  <a:lnTo>
                    <a:pt x="78476" y="74009"/>
                  </a:lnTo>
                  <a:lnTo>
                    <a:pt x="39246" y="0"/>
                  </a:ln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91" name="Google Shape;4991;p33"/>
            <p:cNvSpPr/>
            <p:nvPr/>
          </p:nvSpPr>
          <p:spPr>
            <a:xfrm>
              <a:off x="926675" y="4357100"/>
              <a:ext cx="5755100" cy="1114000"/>
            </a:xfrm>
            <a:custGeom>
              <a:avLst/>
              <a:gdLst/>
              <a:ahLst/>
              <a:cxnLst/>
              <a:rect l="l" t="t" r="r" b="b"/>
              <a:pathLst>
                <a:path w="230204" h="44560" extrusionOk="0">
                  <a:moveTo>
                    <a:pt x="25737" y="1"/>
                  </a:moveTo>
                  <a:lnTo>
                    <a:pt x="0" y="44560"/>
                  </a:lnTo>
                  <a:lnTo>
                    <a:pt x="230204" y="44560"/>
                  </a:lnTo>
                  <a:lnTo>
                    <a:pt x="204467" y="1"/>
                  </a:ln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992" name="Google Shape;4992;p33"/>
            <p:cNvSpPr/>
            <p:nvPr/>
          </p:nvSpPr>
          <p:spPr>
            <a:xfrm>
              <a:off x="1621700" y="3256600"/>
              <a:ext cx="4370050" cy="1006950"/>
            </a:xfrm>
            <a:custGeom>
              <a:avLst/>
              <a:gdLst/>
              <a:ahLst/>
              <a:cxnLst/>
              <a:rect l="l" t="t" r="r" b="b"/>
              <a:pathLst>
                <a:path w="174802" h="40278" extrusionOk="0">
                  <a:moveTo>
                    <a:pt x="22750" y="1"/>
                  </a:moveTo>
                  <a:lnTo>
                    <a:pt x="0" y="40278"/>
                  </a:lnTo>
                  <a:lnTo>
                    <a:pt x="174802" y="40278"/>
                  </a:lnTo>
                  <a:lnTo>
                    <a:pt x="152053" y="1"/>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993" name="Google Shape;4993;p33"/>
          <p:cNvGrpSpPr/>
          <p:nvPr/>
        </p:nvGrpSpPr>
        <p:grpSpPr>
          <a:xfrm>
            <a:off x="1567231" y="3194690"/>
            <a:ext cx="2220940" cy="2037985"/>
            <a:chOff x="727421" y="2828315"/>
            <a:chExt cx="1695374" cy="1560837"/>
          </a:xfrm>
        </p:grpSpPr>
        <p:grpSp>
          <p:nvGrpSpPr>
            <p:cNvPr id="4994" name="Google Shape;4994;p33"/>
            <p:cNvGrpSpPr/>
            <p:nvPr/>
          </p:nvGrpSpPr>
          <p:grpSpPr>
            <a:xfrm>
              <a:off x="727421" y="2828315"/>
              <a:ext cx="1695374" cy="1560837"/>
              <a:chOff x="734799" y="2782450"/>
              <a:chExt cx="1571100" cy="1577400"/>
            </a:xfrm>
          </p:grpSpPr>
          <p:cxnSp>
            <p:nvCxnSpPr>
              <p:cNvPr id="4995" name="Google Shape;4995;p33"/>
              <p:cNvCxnSpPr/>
              <p:nvPr/>
            </p:nvCxnSpPr>
            <p:spPr>
              <a:xfrm>
                <a:off x="743025" y="2782450"/>
                <a:ext cx="0" cy="1577400"/>
              </a:xfrm>
              <a:prstGeom prst="straightConnector1">
                <a:avLst/>
              </a:prstGeom>
              <a:noFill/>
              <a:ln w="19050" cap="flat" cmpd="sng">
                <a:solidFill>
                  <a:srgbClr val="E3E7EA"/>
                </a:solidFill>
                <a:prstDash val="solid"/>
                <a:round/>
                <a:headEnd type="none" w="med" len="med"/>
                <a:tailEnd type="none" w="med" len="med"/>
              </a:ln>
            </p:spPr>
          </p:cxnSp>
          <p:cxnSp>
            <p:nvCxnSpPr>
              <p:cNvPr id="4996" name="Google Shape;4996;p33"/>
              <p:cNvCxnSpPr/>
              <p:nvPr/>
            </p:nvCxnSpPr>
            <p:spPr>
              <a:xfrm rot="10800000">
                <a:off x="734799" y="4359850"/>
                <a:ext cx="1571100" cy="0"/>
              </a:xfrm>
              <a:prstGeom prst="straightConnector1">
                <a:avLst/>
              </a:prstGeom>
              <a:noFill/>
              <a:ln w="19050" cap="flat" cmpd="sng">
                <a:solidFill>
                  <a:srgbClr val="E3E7EA"/>
                </a:solidFill>
                <a:prstDash val="solid"/>
                <a:round/>
                <a:headEnd type="none" w="med" len="med"/>
                <a:tailEnd type="none" w="med" len="med"/>
              </a:ln>
            </p:spPr>
          </p:cxnSp>
        </p:grpSp>
        <p:grpSp>
          <p:nvGrpSpPr>
            <p:cNvPr id="4997" name="Google Shape;4997;p33"/>
            <p:cNvGrpSpPr/>
            <p:nvPr/>
          </p:nvGrpSpPr>
          <p:grpSpPr>
            <a:xfrm>
              <a:off x="819108" y="2882501"/>
              <a:ext cx="1556791" cy="1426186"/>
              <a:chOff x="819108" y="2882501"/>
              <a:chExt cx="1556791" cy="1426186"/>
            </a:xfrm>
          </p:grpSpPr>
          <p:grpSp>
            <p:nvGrpSpPr>
              <p:cNvPr id="4998" name="Google Shape;4998;p33"/>
              <p:cNvGrpSpPr/>
              <p:nvPr/>
            </p:nvGrpSpPr>
            <p:grpSpPr>
              <a:xfrm>
                <a:off x="819108" y="2882501"/>
                <a:ext cx="103104" cy="1426186"/>
                <a:chOff x="4674013" y="3100904"/>
                <a:chExt cx="122758" cy="1698043"/>
              </a:xfrm>
            </p:grpSpPr>
            <p:sp>
              <p:nvSpPr>
                <p:cNvPr id="4999" name="Google Shape;4999;p33"/>
                <p:cNvSpPr/>
                <p:nvPr/>
              </p:nvSpPr>
              <p:spPr>
                <a:xfrm>
                  <a:off x="46740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00" name="Google Shape;5000;p33"/>
                <p:cNvSpPr/>
                <p:nvPr/>
              </p:nvSpPr>
              <p:spPr>
                <a:xfrm>
                  <a:off x="46740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01" name="Google Shape;5001;p33"/>
                <p:cNvSpPr/>
                <p:nvPr/>
              </p:nvSpPr>
              <p:spPr>
                <a:xfrm>
                  <a:off x="46740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02" name="Google Shape;5002;p33"/>
                <p:cNvSpPr/>
                <p:nvPr/>
              </p:nvSpPr>
              <p:spPr>
                <a:xfrm>
                  <a:off x="46740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03" name="Google Shape;5003;p33"/>
                <p:cNvSpPr/>
                <p:nvPr/>
              </p:nvSpPr>
              <p:spPr>
                <a:xfrm>
                  <a:off x="46740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04" name="Google Shape;5004;p33"/>
                <p:cNvSpPr/>
                <p:nvPr/>
              </p:nvSpPr>
              <p:spPr>
                <a:xfrm>
                  <a:off x="46740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05" name="Google Shape;5005;p33"/>
                <p:cNvSpPr/>
                <p:nvPr/>
              </p:nvSpPr>
              <p:spPr>
                <a:xfrm>
                  <a:off x="46740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006" name="Google Shape;5006;p33"/>
              <p:cNvGrpSpPr/>
              <p:nvPr/>
            </p:nvGrpSpPr>
            <p:grpSpPr>
              <a:xfrm>
                <a:off x="1062475" y="2882501"/>
                <a:ext cx="103104" cy="1426186"/>
                <a:chOff x="4940438" y="3100904"/>
                <a:chExt cx="122758" cy="1698043"/>
              </a:xfrm>
            </p:grpSpPr>
            <p:sp>
              <p:nvSpPr>
                <p:cNvPr id="5007" name="Google Shape;5007;p33"/>
                <p:cNvSpPr/>
                <p:nvPr/>
              </p:nvSpPr>
              <p:spPr>
                <a:xfrm>
                  <a:off x="4940438"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5008" name="Google Shape;5008;p33"/>
                <p:cNvSpPr/>
                <p:nvPr/>
              </p:nvSpPr>
              <p:spPr>
                <a:xfrm>
                  <a:off x="4940438"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09" name="Google Shape;5009;p33"/>
                <p:cNvSpPr/>
                <p:nvPr/>
              </p:nvSpPr>
              <p:spPr>
                <a:xfrm>
                  <a:off x="4940438"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10" name="Google Shape;5010;p33"/>
                <p:cNvSpPr/>
                <p:nvPr/>
              </p:nvSpPr>
              <p:spPr>
                <a:xfrm>
                  <a:off x="4940438"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11" name="Google Shape;5011;p33"/>
                <p:cNvSpPr/>
                <p:nvPr/>
              </p:nvSpPr>
              <p:spPr>
                <a:xfrm>
                  <a:off x="4940438"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12" name="Google Shape;5012;p33"/>
                <p:cNvSpPr/>
                <p:nvPr/>
              </p:nvSpPr>
              <p:spPr>
                <a:xfrm>
                  <a:off x="4940438"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13" name="Google Shape;5013;p33"/>
                <p:cNvSpPr/>
                <p:nvPr/>
              </p:nvSpPr>
              <p:spPr>
                <a:xfrm>
                  <a:off x="4940438"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014" name="Google Shape;5014;p33"/>
              <p:cNvGrpSpPr/>
              <p:nvPr/>
            </p:nvGrpSpPr>
            <p:grpSpPr>
              <a:xfrm>
                <a:off x="1299324" y="2882501"/>
                <a:ext cx="103104" cy="1426186"/>
                <a:chOff x="5206863" y="3100904"/>
                <a:chExt cx="122758" cy="1698043"/>
              </a:xfrm>
            </p:grpSpPr>
            <p:sp>
              <p:nvSpPr>
                <p:cNvPr id="5015" name="Google Shape;5015;p33"/>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16" name="Google Shape;5016;p33"/>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17" name="Google Shape;5017;p33"/>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18" name="Google Shape;5018;p33"/>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19" name="Google Shape;5019;p33"/>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20" name="Google Shape;5020;p33"/>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21" name="Google Shape;5021;p33"/>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022" name="Google Shape;5022;p33"/>
              <p:cNvGrpSpPr/>
              <p:nvPr/>
            </p:nvGrpSpPr>
            <p:grpSpPr>
              <a:xfrm>
                <a:off x="1786057" y="2882501"/>
                <a:ext cx="103104" cy="1426186"/>
                <a:chOff x="6006138" y="3143629"/>
                <a:chExt cx="122758" cy="1698043"/>
              </a:xfrm>
            </p:grpSpPr>
            <p:sp>
              <p:nvSpPr>
                <p:cNvPr id="5023" name="Google Shape;5023;p33"/>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5024" name="Google Shape;5024;p33"/>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25" name="Google Shape;5025;p33"/>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5026" name="Google Shape;5026;p33"/>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27" name="Google Shape;5027;p33"/>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28" name="Google Shape;5028;p33"/>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29" name="Google Shape;5029;p33"/>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030" name="Google Shape;5030;p33"/>
              <p:cNvGrpSpPr/>
              <p:nvPr/>
            </p:nvGrpSpPr>
            <p:grpSpPr>
              <a:xfrm>
                <a:off x="2029422" y="2882501"/>
                <a:ext cx="103104" cy="1426186"/>
                <a:chOff x="6805413" y="3100904"/>
                <a:chExt cx="122758" cy="1698043"/>
              </a:xfrm>
            </p:grpSpPr>
            <p:sp>
              <p:nvSpPr>
                <p:cNvPr id="5031" name="Google Shape;5031;p33"/>
                <p:cNvSpPr/>
                <p:nvPr/>
              </p:nvSpPr>
              <p:spPr>
                <a:xfrm>
                  <a:off x="68054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32" name="Google Shape;5032;p33"/>
                <p:cNvSpPr/>
                <p:nvPr/>
              </p:nvSpPr>
              <p:spPr>
                <a:xfrm>
                  <a:off x="68054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33" name="Google Shape;5033;p33"/>
                <p:cNvSpPr/>
                <p:nvPr/>
              </p:nvSpPr>
              <p:spPr>
                <a:xfrm>
                  <a:off x="68054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34" name="Google Shape;5034;p33"/>
                <p:cNvSpPr/>
                <p:nvPr/>
              </p:nvSpPr>
              <p:spPr>
                <a:xfrm>
                  <a:off x="68054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35" name="Google Shape;5035;p33"/>
                <p:cNvSpPr/>
                <p:nvPr/>
              </p:nvSpPr>
              <p:spPr>
                <a:xfrm>
                  <a:off x="68054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36" name="Google Shape;5036;p33"/>
                <p:cNvSpPr/>
                <p:nvPr/>
              </p:nvSpPr>
              <p:spPr>
                <a:xfrm>
                  <a:off x="68054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37" name="Google Shape;5037;p33"/>
                <p:cNvSpPr/>
                <p:nvPr/>
              </p:nvSpPr>
              <p:spPr>
                <a:xfrm>
                  <a:off x="68054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038" name="Google Shape;5038;p33"/>
              <p:cNvGrpSpPr/>
              <p:nvPr/>
            </p:nvGrpSpPr>
            <p:grpSpPr>
              <a:xfrm>
                <a:off x="2272795" y="2882501"/>
                <a:ext cx="103104" cy="1426186"/>
                <a:chOff x="5206863" y="3100904"/>
                <a:chExt cx="122758" cy="1698043"/>
              </a:xfrm>
            </p:grpSpPr>
            <p:sp>
              <p:nvSpPr>
                <p:cNvPr id="5039" name="Google Shape;5039;p33"/>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40" name="Google Shape;5040;p33"/>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41" name="Google Shape;5041;p33"/>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42" name="Google Shape;5042;p33"/>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43" name="Google Shape;5043;p33"/>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44" name="Google Shape;5044;p33"/>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45" name="Google Shape;5045;p33"/>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046" name="Google Shape;5046;p33"/>
              <p:cNvGrpSpPr/>
              <p:nvPr/>
            </p:nvGrpSpPr>
            <p:grpSpPr>
              <a:xfrm>
                <a:off x="1542694" y="2882501"/>
                <a:ext cx="103104" cy="1426186"/>
                <a:chOff x="6006138" y="3143629"/>
                <a:chExt cx="122758" cy="1698043"/>
              </a:xfrm>
            </p:grpSpPr>
            <p:sp>
              <p:nvSpPr>
                <p:cNvPr id="5047" name="Google Shape;5047;p33"/>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5048" name="Google Shape;5048;p33"/>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49" name="Google Shape;5049;p33"/>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5050" name="Google Shape;5050;p33"/>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51" name="Google Shape;5051;p33"/>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52" name="Google Shape;5052;p33"/>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53" name="Google Shape;5053;p33"/>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grpSp>
        <p:nvGrpSpPr>
          <p:cNvPr id="5054" name="Google Shape;5054;p33"/>
          <p:cNvGrpSpPr/>
          <p:nvPr/>
        </p:nvGrpSpPr>
        <p:grpSpPr>
          <a:xfrm>
            <a:off x="3305054" y="8520514"/>
            <a:ext cx="2913436" cy="919274"/>
            <a:chOff x="238125" y="1725700"/>
            <a:chExt cx="7139025" cy="2260325"/>
          </a:xfrm>
        </p:grpSpPr>
        <p:sp>
          <p:nvSpPr>
            <p:cNvPr id="5055" name="Google Shape;5055;p33"/>
            <p:cNvSpPr/>
            <p:nvPr/>
          </p:nvSpPr>
          <p:spPr>
            <a:xfrm>
              <a:off x="238125" y="1741950"/>
              <a:ext cx="6506150" cy="2228050"/>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solidFill>
              <a:srgbClr val="E3E9ED">
                <a:alpha val="43580"/>
              </a:srgbClr>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56" name="Google Shape;5056;p33"/>
            <p:cNvSpPr/>
            <p:nvPr/>
          </p:nvSpPr>
          <p:spPr>
            <a:xfrm>
              <a:off x="2480475" y="2435950"/>
              <a:ext cx="438500" cy="841400"/>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57" name="Google Shape;5057;p33"/>
            <p:cNvSpPr/>
            <p:nvPr/>
          </p:nvSpPr>
          <p:spPr>
            <a:xfrm>
              <a:off x="3663250" y="2219875"/>
              <a:ext cx="607450" cy="1272525"/>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58" name="Google Shape;5058;p33"/>
            <p:cNvSpPr/>
            <p:nvPr/>
          </p:nvSpPr>
          <p:spPr>
            <a:xfrm>
              <a:off x="4999700" y="1973525"/>
              <a:ext cx="820500" cy="1764350"/>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59" name="Google Shape;5059;p33"/>
            <p:cNvSpPr/>
            <p:nvPr/>
          </p:nvSpPr>
          <p:spPr>
            <a:xfrm>
              <a:off x="6838275" y="1725700"/>
              <a:ext cx="150" cy="0"/>
            </a:xfrm>
            <a:custGeom>
              <a:avLst/>
              <a:gdLst/>
              <a:ahLst/>
              <a:cxnLst/>
              <a:rect l="l" t="t" r="r" b="b"/>
              <a:pathLst>
                <a:path w="6" extrusionOk="0">
                  <a:moveTo>
                    <a:pt x="5" y="0"/>
                  </a:moveTo>
                  <a:lnTo>
                    <a:pt x="1" y="0"/>
                  </a:ln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60" name="Google Shape;5060;p33"/>
            <p:cNvSpPr/>
            <p:nvPr/>
          </p:nvSpPr>
          <p:spPr>
            <a:xfrm>
              <a:off x="6838400" y="3986000"/>
              <a:ext cx="25" cy="25"/>
            </a:xfrm>
            <a:custGeom>
              <a:avLst/>
              <a:gdLst/>
              <a:ahLst/>
              <a:cxnLst/>
              <a:rect l="l" t="t" r="r" b="b"/>
              <a:pathLst>
                <a:path w="1" h="1" extrusionOk="0">
                  <a:moveTo>
                    <a:pt x="0" y="1"/>
                  </a:moveTo>
                  <a:lnTo>
                    <a:pt x="0" y="1"/>
                  </a:ln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61" name="Google Shape;5061;p33"/>
            <p:cNvSpPr/>
            <p:nvPr/>
          </p:nvSpPr>
          <p:spPr>
            <a:xfrm>
              <a:off x="6744250" y="3969975"/>
              <a:ext cx="94175" cy="16050"/>
            </a:xfrm>
            <a:custGeom>
              <a:avLst/>
              <a:gdLst/>
              <a:ahLst/>
              <a:cxnLst/>
              <a:rect l="l" t="t" r="r" b="b"/>
              <a:pathLst>
                <a:path w="3767" h="642" extrusionOk="0">
                  <a:moveTo>
                    <a:pt x="1" y="0"/>
                  </a:moveTo>
                  <a:lnTo>
                    <a:pt x="1" y="0"/>
                  </a:lnTo>
                  <a:cubicBezTo>
                    <a:pt x="1190" y="425"/>
                    <a:pt x="2415" y="642"/>
                    <a:pt x="3662" y="642"/>
                  </a:cubicBezTo>
                  <a:lnTo>
                    <a:pt x="3766" y="642"/>
                  </a:lnTo>
                  <a:lnTo>
                    <a:pt x="1" y="0"/>
                  </a:ln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62" name="Google Shape;5062;p33"/>
            <p:cNvSpPr/>
            <p:nvPr/>
          </p:nvSpPr>
          <p:spPr>
            <a:xfrm>
              <a:off x="6744250" y="1725700"/>
              <a:ext cx="94050" cy="16175"/>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63" name="Google Shape;5063;p33"/>
            <p:cNvSpPr/>
            <p:nvPr/>
          </p:nvSpPr>
          <p:spPr>
            <a:xfrm>
              <a:off x="6294575" y="1725700"/>
              <a:ext cx="1082575" cy="2260225"/>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64" name="Google Shape;5064;p33"/>
            <p:cNvSpPr/>
            <p:nvPr/>
          </p:nvSpPr>
          <p:spPr>
            <a:xfrm>
              <a:off x="1511625" y="2613375"/>
              <a:ext cx="292400" cy="484275"/>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065" name="Google Shape;5065;p33"/>
          <p:cNvGrpSpPr/>
          <p:nvPr/>
        </p:nvGrpSpPr>
        <p:grpSpPr>
          <a:xfrm>
            <a:off x="1570100" y="1070389"/>
            <a:ext cx="2143314" cy="1992687"/>
            <a:chOff x="729238" y="1179665"/>
            <a:chExt cx="1636117" cy="1526144"/>
          </a:xfrm>
        </p:grpSpPr>
        <p:grpSp>
          <p:nvGrpSpPr>
            <p:cNvPr id="5066" name="Google Shape;5066;p33"/>
            <p:cNvGrpSpPr/>
            <p:nvPr/>
          </p:nvGrpSpPr>
          <p:grpSpPr>
            <a:xfrm>
              <a:off x="729238" y="1179665"/>
              <a:ext cx="80700" cy="1526144"/>
              <a:chOff x="729238" y="1179665"/>
              <a:chExt cx="80700" cy="1526144"/>
            </a:xfrm>
          </p:grpSpPr>
          <p:sp>
            <p:nvSpPr>
              <p:cNvPr id="5067" name="Google Shape;5067;p33"/>
              <p:cNvSpPr/>
              <p:nvPr/>
            </p:nvSpPr>
            <p:spPr>
              <a:xfrm>
                <a:off x="729238" y="1179665"/>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68" name="Google Shape;5068;p33"/>
              <p:cNvSpPr/>
              <p:nvPr/>
            </p:nvSpPr>
            <p:spPr>
              <a:xfrm>
                <a:off x="729238" y="134036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69" name="Google Shape;5069;p33"/>
              <p:cNvSpPr/>
              <p:nvPr/>
            </p:nvSpPr>
            <p:spPr>
              <a:xfrm>
                <a:off x="729238" y="1501056"/>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70" name="Google Shape;5070;p33"/>
              <p:cNvSpPr/>
              <p:nvPr/>
            </p:nvSpPr>
            <p:spPr>
              <a:xfrm>
                <a:off x="729238" y="1661752"/>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71" name="Google Shape;5071;p33"/>
              <p:cNvSpPr/>
              <p:nvPr/>
            </p:nvSpPr>
            <p:spPr>
              <a:xfrm>
                <a:off x="729238" y="1821630"/>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72" name="Google Shape;5072;p33"/>
              <p:cNvSpPr/>
              <p:nvPr/>
            </p:nvSpPr>
            <p:spPr>
              <a:xfrm>
                <a:off x="729238" y="1982326"/>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73" name="Google Shape;5073;p33"/>
              <p:cNvSpPr/>
              <p:nvPr/>
            </p:nvSpPr>
            <p:spPr>
              <a:xfrm>
                <a:off x="729238" y="2143022"/>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74" name="Google Shape;5074;p33"/>
              <p:cNvSpPr/>
              <p:nvPr/>
            </p:nvSpPr>
            <p:spPr>
              <a:xfrm>
                <a:off x="729238" y="2303717"/>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75" name="Google Shape;5075;p33"/>
              <p:cNvSpPr/>
              <p:nvPr/>
            </p:nvSpPr>
            <p:spPr>
              <a:xfrm>
                <a:off x="729238" y="2464413"/>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76" name="Google Shape;5076;p33"/>
              <p:cNvSpPr/>
              <p:nvPr/>
            </p:nvSpPr>
            <p:spPr>
              <a:xfrm>
                <a:off x="729238" y="2625109"/>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077" name="Google Shape;5077;p33"/>
            <p:cNvGrpSpPr/>
            <p:nvPr/>
          </p:nvGrpSpPr>
          <p:grpSpPr>
            <a:xfrm>
              <a:off x="903098" y="1179665"/>
              <a:ext cx="80700" cy="1526144"/>
              <a:chOff x="903098" y="1179665"/>
              <a:chExt cx="80700" cy="1526144"/>
            </a:xfrm>
          </p:grpSpPr>
          <p:sp>
            <p:nvSpPr>
              <p:cNvPr id="5078" name="Google Shape;5078;p33"/>
              <p:cNvSpPr/>
              <p:nvPr/>
            </p:nvSpPr>
            <p:spPr>
              <a:xfrm>
                <a:off x="903098" y="1179665"/>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79" name="Google Shape;5079;p33"/>
              <p:cNvSpPr/>
              <p:nvPr/>
            </p:nvSpPr>
            <p:spPr>
              <a:xfrm>
                <a:off x="903098" y="134036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80" name="Google Shape;5080;p33"/>
              <p:cNvSpPr/>
              <p:nvPr/>
            </p:nvSpPr>
            <p:spPr>
              <a:xfrm>
                <a:off x="903098" y="1501056"/>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81" name="Google Shape;5081;p33"/>
              <p:cNvSpPr/>
              <p:nvPr/>
            </p:nvSpPr>
            <p:spPr>
              <a:xfrm>
                <a:off x="903098" y="1661752"/>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82" name="Google Shape;5082;p33"/>
              <p:cNvSpPr/>
              <p:nvPr/>
            </p:nvSpPr>
            <p:spPr>
              <a:xfrm>
                <a:off x="903098" y="182163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83" name="Google Shape;5083;p33"/>
              <p:cNvSpPr/>
              <p:nvPr/>
            </p:nvSpPr>
            <p:spPr>
              <a:xfrm>
                <a:off x="903098" y="1982326"/>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84" name="Google Shape;5084;p33"/>
              <p:cNvSpPr/>
              <p:nvPr/>
            </p:nvSpPr>
            <p:spPr>
              <a:xfrm>
                <a:off x="903098" y="2143022"/>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85" name="Google Shape;5085;p33"/>
              <p:cNvSpPr/>
              <p:nvPr/>
            </p:nvSpPr>
            <p:spPr>
              <a:xfrm>
                <a:off x="903098" y="2303717"/>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86" name="Google Shape;5086;p33"/>
              <p:cNvSpPr/>
              <p:nvPr/>
            </p:nvSpPr>
            <p:spPr>
              <a:xfrm>
                <a:off x="903098" y="2464413"/>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87" name="Google Shape;5087;p33"/>
              <p:cNvSpPr/>
              <p:nvPr/>
            </p:nvSpPr>
            <p:spPr>
              <a:xfrm>
                <a:off x="903098" y="2625109"/>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088" name="Google Shape;5088;p33"/>
            <p:cNvGrpSpPr/>
            <p:nvPr/>
          </p:nvGrpSpPr>
          <p:grpSpPr>
            <a:xfrm>
              <a:off x="1076958" y="1179665"/>
              <a:ext cx="80700" cy="1526144"/>
              <a:chOff x="1076958" y="1179665"/>
              <a:chExt cx="80700" cy="1526144"/>
            </a:xfrm>
          </p:grpSpPr>
          <p:sp>
            <p:nvSpPr>
              <p:cNvPr id="5089" name="Google Shape;5089;p33"/>
              <p:cNvSpPr/>
              <p:nvPr/>
            </p:nvSpPr>
            <p:spPr>
              <a:xfrm>
                <a:off x="1076958" y="1179665"/>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90" name="Google Shape;5090;p33"/>
              <p:cNvSpPr/>
              <p:nvPr/>
            </p:nvSpPr>
            <p:spPr>
              <a:xfrm>
                <a:off x="1076958" y="134036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91" name="Google Shape;5091;p33"/>
              <p:cNvSpPr/>
              <p:nvPr/>
            </p:nvSpPr>
            <p:spPr>
              <a:xfrm>
                <a:off x="1076958" y="1501056"/>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92" name="Google Shape;5092;p33"/>
              <p:cNvSpPr/>
              <p:nvPr/>
            </p:nvSpPr>
            <p:spPr>
              <a:xfrm>
                <a:off x="1076958" y="1661752"/>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93" name="Google Shape;5093;p33"/>
              <p:cNvSpPr/>
              <p:nvPr/>
            </p:nvSpPr>
            <p:spPr>
              <a:xfrm>
                <a:off x="1076958" y="182163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94" name="Google Shape;5094;p33"/>
              <p:cNvSpPr/>
              <p:nvPr/>
            </p:nvSpPr>
            <p:spPr>
              <a:xfrm>
                <a:off x="1076958" y="1982326"/>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95" name="Google Shape;5095;p33"/>
              <p:cNvSpPr/>
              <p:nvPr/>
            </p:nvSpPr>
            <p:spPr>
              <a:xfrm>
                <a:off x="1076958" y="2143022"/>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96" name="Google Shape;5096;p33"/>
              <p:cNvSpPr/>
              <p:nvPr/>
            </p:nvSpPr>
            <p:spPr>
              <a:xfrm>
                <a:off x="1076958" y="2303717"/>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97" name="Google Shape;5097;p33"/>
              <p:cNvSpPr/>
              <p:nvPr/>
            </p:nvSpPr>
            <p:spPr>
              <a:xfrm>
                <a:off x="1076958" y="2464413"/>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098" name="Google Shape;5098;p33"/>
              <p:cNvSpPr/>
              <p:nvPr/>
            </p:nvSpPr>
            <p:spPr>
              <a:xfrm>
                <a:off x="1076958" y="2625109"/>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099" name="Google Shape;5099;p33"/>
            <p:cNvGrpSpPr/>
            <p:nvPr/>
          </p:nvGrpSpPr>
          <p:grpSpPr>
            <a:xfrm>
              <a:off x="1247707" y="1179665"/>
              <a:ext cx="80700" cy="1526144"/>
              <a:chOff x="1247707" y="1179665"/>
              <a:chExt cx="80700" cy="1526144"/>
            </a:xfrm>
          </p:grpSpPr>
          <p:sp>
            <p:nvSpPr>
              <p:cNvPr id="5100" name="Google Shape;5100;p33"/>
              <p:cNvSpPr/>
              <p:nvPr/>
            </p:nvSpPr>
            <p:spPr>
              <a:xfrm>
                <a:off x="1247707" y="1179665"/>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01" name="Google Shape;5101;p33"/>
              <p:cNvSpPr/>
              <p:nvPr/>
            </p:nvSpPr>
            <p:spPr>
              <a:xfrm>
                <a:off x="1247707" y="134036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02" name="Google Shape;5102;p33"/>
              <p:cNvSpPr/>
              <p:nvPr/>
            </p:nvSpPr>
            <p:spPr>
              <a:xfrm>
                <a:off x="1247707" y="1501056"/>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03" name="Google Shape;5103;p33"/>
              <p:cNvSpPr/>
              <p:nvPr/>
            </p:nvSpPr>
            <p:spPr>
              <a:xfrm>
                <a:off x="1247707" y="1661752"/>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04" name="Google Shape;5104;p33"/>
              <p:cNvSpPr/>
              <p:nvPr/>
            </p:nvSpPr>
            <p:spPr>
              <a:xfrm>
                <a:off x="1247707" y="1821630"/>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05" name="Google Shape;5105;p33"/>
              <p:cNvSpPr/>
              <p:nvPr/>
            </p:nvSpPr>
            <p:spPr>
              <a:xfrm>
                <a:off x="1247707" y="1982326"/>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06" name="Google Shape;5106;p33"/>
              <p:cNvSpPr/>
              <p:nvPr/>
            </p:nvSpPr>
            <p:spPr>
              <a:xfrm>
                <a:off x="1247707" y="2143022"/>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07" name="Google Shape;5107;p33"/>
              <p:cNvSpPr/>
              <p:nvPr/>
            </p:nvSpPr>
            <p:spPr>
              <a:xfrm>
                <a:off x="1247707" y="2303717"/>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08" name="Google Shape;5108;p33"/>
              <p:cNvSpPr/>
              <p:nvPr/>
            </p:nvSpPr>
            <p:spPr>
              <a:xfrm>
                <a:off x="1247707" y="2464413"/>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09" name="Google Shape;5109;p33"/>
              <p:cNvSpPr/>
              <p:nvPr/>
            </p:nvSpPr>
            <p:spPr>
              <a:xfrm>
                <a:off x="1247707" y="2625109"/>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110" name="Google Shape;5110;p33"/>
            <p:cNvGrpSpPr/>
            <p:nvPr/>
          </p:nvGrpSpPr>
          <p:grpSpPr>
            <a:xfrm>
              <a:off x="1421567" y="1179665"/>
              <a:ext cx="80700" cy="1526144"/>
              <a:chOff x="1421567" y="1179665"/>
              <a:chExt cx="80700" cy="1526144"/>
            </a:xfrm>
          </p:grpSpPr>
          <p:sp>
            <p:nvSpPr>
              <p:cNvPr id="5111" name="Google Shape;5111;p33"/>
              <p:cNvSpPr/>
              <p:nvPr/>
            </p:nvSpPr>
            <p:spPr>
              <a:xfrm>
                <a:off x="1421567" y="1179665"/>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12" name="Google Shape;5112;p33"/>
              <p:cNvSpPr/>
              <p:nvPr/>
            </p:nvSpPr>
            <p:spPr>
              <a:xfrm>
                <a:off x="1421567" y="134036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13" name="Google Shape;5113;p33"/>
              <p:cNvSpPr/>
              <p:nvPr/>
            </p:nvSpPr>
            <p:spPr>
              <a:xfrm>
                <a:off x="1421567" y="1501056"/>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14" name="Google Shape;5114;p33"/>
              <p:cNvSpPr/>
              <p:nvPr/>
            </p:nvSpPr>
            <p:spPr>
              <a:xfrm>
                <a:off x="1421567" y="1661752"/>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15" name="Google Shape;5115;p33"/>
              <p:cNvSpPr/>
              <p:nvPr/>
            </p:nvSpPr>
            <p:spPr>
              <a:xfrm>
                <a:off x="1421567" y="182163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16" name="Google Shape;5116;p33"/>
              <p:cNvSpPr/>
              <p:nvPr/>
            </p:nvSpPr>
            <p:spPr>
              <a:xfrm>
                <a:off x="1421567" y="1982326"/>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17" name="Google Shape;5117;p33"/>
              <p:cNvSpPr/>
              <p:nvPr/>
            </p:nvSpPr>
            <p:spPr>
              <a:xfrm>
                <a:off x="1421567" y="2143022"/>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18" name="Google Shape;5118;p33"/>
              <p:cNvSpPr/>
              <p:nvPr/>
            </p:nvSpPr>
            <p:spPr>
              <a:xfrm>
                <a:off x="1421567" y="2303717"/>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19" name="Google Shape;5119;p33"/>
              <p:cNvSpPr/>
              <p:nvPr/>
            </p:nvSpPr>
            <p:spPr>
              <a:xfrm>
                <a:off x="1421567" y="2464413"/>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20" name="Google Shape;5120;p33"/>
              <p:cNvSpPr/>
              <p:nvPr/>
            </p:nvSpPr>
            <p:spPr>
              <a:xfrm>
                <a:off x="1421567" y="2625109"/>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121" name="Google Shape;5121;p33"/>
            <p:cNvGrpSpPr/>
            <p:nvPr/>
          </p:nvGrpSpPr>
          <p:grpSpPr>
            <a:xfrm>
              <a:off x="1592327" y="1179665"/>
              <a:ext cx="80700" cy="1526144"/>
              <a:chOff x="1592327" y="1179665"/>
              <a:chExt cx="80700" cy="1526144"/>
            </a:xfrm>
          </p:grpSpPr>
          <p:sp>
            <p:nvSpPr>
              <p:cNvPr id="5122" name="Google Shape;5122;p33"/>
              <p:cNvSpPr/>
              <p:nvPr/>
            </p:nvSpPr>
            <p:spPr>
              <a:xfrm>
                <a:off x="1592327" y="1179665"/>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23" name="Google Shape;5123;p33"/>
              <p:cNvSpPr/>
              <p:nvPr/>
            </p:nvSpPr>
            <p:spPr>
              <a:xfrm>
                <a:off x="1592327" y="134036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24" name="Google Shape;5124;p33"/>
              <p:cNvSpPr/>
              <p:nvPr/>
            </p:nvSpPr>
            <p:spPr>
              <a:xfrm>
                <a:off x="1592327" y="1501056"/>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25" name="Google Shape;5125;p33"/>
              <p:cNvSpPr/>
              <p:nvPr/>
            </p:nvSpPr>
            <p:spPr>
              <a:xfrm>
                <a:off x="1592327" y="1661752"/>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26" name="Google Shape;5126;p33"/>
              <p:cNvSpPr/>
              <p:nvPr/>
            </p:nvSpPr>
            <p:spPr>
              <a:xfrm>
                <a:off x="1592327" y="182163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27" name="Google Shape;5127;p33"/>
              <p:cNvSpPr/>
              <p:nvPr/>
            </p:nvSpPr>
            <p:spPr>
              <a:xfrm>
                <a:off x="1592327" y="1982326"/>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28" name="Google Shape;5128;p33"/>
              <p:cNvSpPr/>
              <p:nvPr/>
            </p:nvSpPr>
            <p:spPr>
              <a:xfrm>
                <a:off x="1592327" y="2143022"/>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29" name="Google Shape;5129;p33"/>
              <p:cNvSpPr/>
              <p:nvPr/>
            </p:nvSpPr>
            <p:spPr>
              <a:xfrm>
                <a:off x="1592327" y="2303717"/>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30" name="Google Shape;5130;p33"/>
              <p:cNvSpPr/>
              <p:nvPr/>
            </p:nvSpPr>
            <p:spPr>
              <a:xfrm>
                <a:off x="1592327" y="2464413"/>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31" name="Google Shape;5131;p33"/>
              <p:cNvSpPr/>
              <p:nvPr/>
            </p:nvSpPr>
            <p:spPr>
              <a:xfrm>
                <a:off x="1592327" y="2625109"/>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132" name="Google Shape;5132;p33"/>
            <p:cNvGrpSpPr/>
            <p:nvPr/>
          </p:nvGrpSpPr>
          <p:grpSpPr>
            <a:xfrm>
              <a:off x="1766187" y="1179665"/>
              <a:ext cx="80700" cy="1526144"/>
              <a:chOff x="1766187" y="1179665"/>
              <a:chExt cx="80700" cy="1526144"/>
            </a:xfrm>
          </p:grpSpPr>
          <p:sp>
            <p:nvSpPr>
              <p:cNvPr id="5133" name="Google Shape;5133;p33"/>
              <p:cNvSpPr/>
              <p:nvPr/>
            </p:nvSpPr>
            <p:spPr>
              <a:xfrm>
                <a:off x="1766187" y="1179665"/>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34" name="Google Shape;5134;p33"/>
              <p:cNvSpPr/>
              <p:nvPr/>
            </p:nvSpPr>
            <p:spPr>
              <a:xfrm>
                <a:off x="1766187" y="134036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35" name="Google Shape;5135;p33"/>
              <p:cNvSpPr/>
              <p:nvPr/>
            </p:nvSpPr>
            <p:spPr>
              <a:xfrm>
                <a:off x="1766187" y="1501056"/>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36" name="Google Shape;5136;p33"/>
              <p:cNvSpPr/>
              <p:nvPr/>
            </p:nvSpPr>
            <p:spPr>
              <a:xfrm>
                <a:off x="1766187" y="1661752"/>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37" name="Google Shape;5137;p33"/>
              <p:cNvSpPr/>
              <p:nvPr/>
            </p:nvSpPr>
            <p:spPr>
              <a:xfrm>
                <a:off x="1766187" y="182163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38" name="Google Shape;5138;p33"/>
              <p:cNvSpPr/>
              <p:nvPr/>
            </p:nvSpPr>
            <p:spPr>
              <a:xfrm>
                <a:off x="1766187" y="1982326"/>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39" name="Google Shape;5139;p33"/>
              <p:cNvSpPr/>
              <p:nvPr/>
            </p:nvSpPr>
            <p:spPr>
              <a:xfrm>
                <a:off x="1766187" y="2143022"/>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40" name="Google Shape;5140;p33"/>
              <p:cNvSpPr/>
              <p:nvPr/>
            </p:nvSpPr>
            <p:spPr>
              <a:xfrm>
                <a:off x="1766187" y="2303717"/>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41" name="Google Shape;5141;p33"/>
              <p:cNvSpPr/>
              <p:nvPr/>
            </p:nvSpPr>
            <p:spPr>
              <a:xfrm>
                <a:off x="1766187" y="2464413"/>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42" name="Google Shape;5142;p33"/>
              <p:cNvSpPr/>
              <p:nvPr/>
            </p:nvSpPr>
            <p:spPr>
              <a:xfrm>
                <a:off x="1766187" y="2625109"/>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143" name="Google Shape;5143;p33"/>
            <p:cNvGrpSpPr/>
            <p:nvPr/>
          </p:nvGrpSpPr>
          <p:grpSpPr>
            <a:xfrm>
              <a:off x="1936935" y="1179665"/>
              <a:ext cx="80700" cy="1526144"/>
              <a:chOff x="1936935" y="1179665"/>
              <a:chExt cx="80700" cy="1526144"/>
            </a:xfrm>
          </p:grpSpPr>
          <p:sp>
            <p:nvSpPr>
              <p:cNvPr id="5144" name="Google Shape;5144;p33"/>
              <p:cNvSpPr/>
              <p:nvPr/>
            </p:nvSpPr>
            <p:spPr>
              <a:xfrm>
                <a:off x="1936935" y="1179665"/>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45" name="Google Shape;5145;p33"/>
              <p:cNvSpPr/>
              <p:nvPr/>
            </p:nvSpPr>
            <p:spPr>
              <a:xfrm>
                <a:off x="1936935" y="134036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46" name="Google Shape;5146;p33"/>
              <p:cNvSpPr/>
              <p:nvPr/>
            </p:nvSpPr>
            <p:spPr>
              <a:xfrm>
                <a:off x="1936935" y="1501056"/>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47" name="Google Shape;5147;p33"/>
              <p:cNvSpPr/>
              <p:nvPr/>
            </p:nvSpPr>
            <p:spPr>
              <a:xfrm>
                <a:off x="1936935" y="1661752"/>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48" name="Google Shape;5148;p33"/>
              <p:cNvSpPr/>
              <p:nvPr/>
            </p:nvSpPr>
            <p:spPr>
              <a:xfrm>
                <a:off x="1936935" y="182163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49" name="Google Shape;5149;p33"/>
              <p:cNvSpPr/>
              <p:nvPr/>
            </p:nvSpPr>
            <p:spPr>
              <a:xfrm>
                <a:off x="1936935" y="1982326"/>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50" name="Google Shape;5150;p33"/>
              <p:cNvSpPr/>
              <p:nvPr/>
            </p:nvSpPr>
            <p:spPr>
              <a:xfrm>
                <a:off x="1936935" y="2143022"/>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51" name="Google Shape;5151;p33"/>
              <p:cNvSpPr/>
              <p:nvPr/>
            </p:nvSpPr>
            <p:spPr>
              <a:xfrm>
                <a:off x="1936935" y="2303717"/>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52" name="Google Shape;5152;p33"/>
              <p:cNvSpPr/>
              <p:nvPr/>
            </p:nvSpPr>
            <p:spPr>
              <a:xfrm>
                <a:off x="1936935" y="2464413"/>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53" name="Google Shape;5153;p33"/>
              <p:cNvSpPr/>
              <p:nvPr/>
            </p:nvSpPr>
            <p:spPr>
              <a:xfrm>
                <a:off x="1936935" y="2625109"/>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154" name="Google Shape;5154;p33"/>
            <p:cNvGrpSpPr/>
            <p:nvPr/>
          </p:nvGrpSpPr>
          <p:grpSpPr>
            <a:xfrm>
              <a:off x="2110795" y="1179665"/>
              <a:ext cx="80700" cy="1526144"/>
              <a:chOff x="2110795" y="1179665"/>
              <a:chExt cx="80700" cy="1526144"/>
            </a:xfrm>
          </p:grpSpPr>
          <p:sp>
            <p:nvSpPr>
              <p:cNvPr id="5155" name="Google Shape;5155;p33"/>
              <p:cNvSpPr/>
              <p:nvPr/>
            </p:nvSpPr>
            <p:spPr>
              <a:xfrm>
                <a:off x="2110795" y="1179665"/>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56" name="Google Shape;5156;p33"/>
              <p:cNvSpPr/>
              <p:nvPr/>
            </p:nvSpPr>
            <p:spPr>
              <a:xfrm>
                <a:off x="2110795" y="134036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57" name="Google Shape;5157;p33"/>
              <p:cNvSpPr/>
              <p:nvPr/>
            </p:nvSpPr>
            <p:spPr>
              <a:xfrm>
                <a:off x="2110795" y="1501056"/>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58" name="Google Shape;5158;p33"/>
              <p:cNvSpPr/>
              <p:nvPr/>
            </p:nvSpPr>
            <p:spPr>
              <a:xfrm>
                <a:off x="2110795" y="1661752"/>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59" name="Google Shape;5159;p33"/>
              <p:cNvSpPr/>
              <p:nvPr/>
            </p:nvSpPr>
            <p:spPr>
              <a:xfrm>
                <a:off x="2110795" y="1821630"/>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60" name="Google Shape;5160;p33"/>
              <p:cNvSpPr/>
              <p:nvPr/>
            </p:nvSpPr>
            <p:spPr>
              <a:xfrm>
                <a:off x="2110795" y="1982326"/>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61" name="Google Shape;5161;p33"/>
              <p:cNvSpPr/>
              <p:nvPr/>
            </p:nvSpPr>
            <p:spPr>
              <a:xfrm>
                <a:off x="2110795" y="2143022"/>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62" name="Google Shape;5162;p33"/>
              <p:cNvSpPr/>
              <p:nvPr/>
            </p:nvSpPr>
            <p:spPr>
              <a:xfrm>
                <a:off x="2110795" y="2303717"/>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63" name="Google Shape;5163;p33"/>
              <p:cNvSpPr/>
              <p:nvPr/>
            </p:nvSpPr>
            <p:spPr>
              <a:xfrm>
                <a:off x="2110795" y="2464413"/>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64" name="Google Shape;5164;p33"/>
              <p:cNvSpPr/>
              <p:nvPr/>
            </p:nvSpPr>
            <p:spPr>
              <a:xfrm>
                <a:off x="2110795" y="2625109"/>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165" name="Google Shape;5165;p33"/>
            <p:cNvGrpSpPr/>
            <p:nvPr/>
          </p:nvGrpSpPr>
          <p:grpSpPr>
            <a:xfrm>
              <a:off x="2284655" y="1179665"/>
              <a:ext cx="80700" cy="1526144"/>
              <a:chOff x="2284655" y="1179665"/>
              <a:chExt cx="80700" cy="1526144"/>
            </a:xfrm>
          </p:grpSpPr>
          <p:sp>
            <p:nvSpPr>
              <p:cNvPr id="5166" name="Google Shape;5166;p33"/>
              <p:cNvSpPr/>
              <p:nvPr/>
            </p:nvSpPr>
            <p:spPr>
              <a:xfrm>
                <a:off x="2284655" y="1179665"/>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67" name="Google Shape;5167;p33"/>
              <p:cNvSpPr/>
              <p:nvPr/>
            </p:nvSpPr>
            <p:spPr>
              <a:xfrm>
                <a:off x="2284655" y="134036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68" name="Google Shape;5168;p33"/>
              <p:cNvSpPr/>
              <p:nvPr/>
            </p:nvSpPr>
            <p:spPr>
              <a:xfrm>
                <a:off x="2284655" y="1501056"/>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69" name="Google Shape;5169;p33"/>
              <p:cNvSpPr/>
              <p:nvPr/>
            </p:nvSpPr>
            <p:spPr>
              <a:xfrm>
                <a:off x="2284655" y="1661752"/>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70" name="Google Shape;5170;p33"/>
              <p:cNvSpPr/>
              <p:nvPr/>
            </p:nvSpPr>
            <p:spPr>
              <a:xfrm>
                <a:off x="2284655" y="1821630"/>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71" name="Google Shape;5171;p33"/>
              <p:cNvSpPr/>
              <p:nvPr/>
            </p:nvSpPr>
            <p:spPr>
              <a:xfrm>
                <a:off x="2284655" y="1982326"/>
                <a:ext cx="80700" cy="807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72" name="Google Shape;5172;p33"/>
              <p:cNvSpPr/>
              <p:nvPr/>
            </p:nvSpPr>
            <p:spPr>
              <a:xfrm>
                <a:off x="2284655" y="2143022"/>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73" name="Google Shape;5173;p33"/>
              <p:cNvSpPr/>
              <p:nvPr/>
            </p:nvSpPr>
            <p:spPr>
              <a:xfrm>
                <a:off x="2284655" y="2303717"/>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74" name="Google Shape;5174;p33"/>
              <p:cNvSpPr/>
              <p:nvPr/>
            </p:nvSpPr>
            <p:spPr>
              <a:xfrm>
                <a:off x="2284655" y="2464413"/>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75" name="Google Shape;5175;p33"/>
              <p:cNvSpPr/>
              <p:nvPr/>
            </p:nvSpPr>
            <p:spPr>
              <a:xfrm>
                <a:off x="2284655" y="2625109"/>
                <a:ext cx="80700" cy="80700"/>
              </a:xfrm>
              <a:prstGeom prst="rect">
                <a:avLst/>
              </a:pr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5176" name="Google Shape;5176;p33"/>
          <p:cNvGrpSpPr/>
          <p:nvPr/>
        </p:nvGrpSpPr>
        <p:grpSpPr>
          <a:xfrm>
            <a:off x="4182910" y="1089099"/>
            <a:ext cx="1787165" cy="1439055"/>
            <a:chOff x="2623904" y="1198803"/>
            <a:chExt cx="1364248" cy="1102133"/>
          </a:xfrm>
        </p:grpSpPr>
        <p:grpSp>
          <p:nvGrpSpPr>
            <p:cNvPr id="5177" name="Google Shape;5177;p33"/>
            <p:cNvGrpSpPr/>
            <p:nvPr/>
          </p:nvGrpSpPr>
          <p:grpSpPr>
            <a:xfrm>
              <a:off x="2623907" y="1198803"/>
              <a:ext cx="1364245" cy="273000"/>
              <a:chOff x="2623907" y="1198803"/>
              <a:chExt cx="1364245" cy="273000"/>
            </a:xfrm>
          </p:grpSpPr>
          <p:sp>
            <p:nvSpPr>
              <p:cNvPr id="5178" name="Google Shape;5178;p33"/>
              <p:cNvSpPr/>
              <p:nvPr/>
            </p:nvSpPr>
            <p:spPr>
              <a:xfrm>
                <a:off x="2623907" y="1198803"/>
                <a:ext cx="273000" cy="273000"/>
              </a:xfrm>
              <a:prstGeom prst="diamond">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79" name="Google Shape;5179;p33"/>
              <p:cNvSpPr/>
              <p:nvPr/>
            </p:nvSpPr>
            <p:spPr>
              <a:xfrm>
                <a:off x="2896718" y="1198803"/>
                <a:ext cx="273000" cy="273000"/>
              </a:xfrm>
              <a:prstGeom prst="diamond">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80" name="Google Shape;5180;p33"/>
              <p:cNvSpPr/>
              <p:nvPr/>
            </p:nvSpPr>
            <p:spPr>
              <a:xfrm>
                <a:off x="3169529" y="1198803"/>
                <a:ext cx="273000" cy="273000"/>
              </a:xfrm>
              <a:prstGeom prst="diamond">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81" name="Google Shape;5181;p33"/>
              <p:cNvSpPr/>
              <p:nvPr/>
            </p:nvSpPr>
            <p:spPr>
              <a:xfrm>
                <a:off x="3442341" y="1198803"/>
                <a:ext cx="273000" cy="273000"/>
              </a:xfrm>
              <a:prstGeom prst="diamond">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82" name="Google Shape;5182;p33"/>
              <p:cNvSpPr/>
              <p:nvPr/>
            </p:nvSpPr>
            <p:spPr>
              <a:xfrm>
                <a:off x="3715152" y="1198803"/>
                <a:ext cx="273000" cy="273000"/>
              </a:xfrm>
              <a:prstGeom prst="diamond">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183" name="Google Shape;5183;p33"/>
            <p:cNvGrpSpPr/>
            <p:nvPr/>
          </p:nvGrpSpPr>
          <p:grpSpPr>
            <a:xfrm>
              <a:off x="2623904" y="1476964"/>
              <a:ext cx="1364245" cy="273000"/>
              <a:chOff x="2623904" y="1476964"/>
              <a:chExt cx="1364245" cy="273000"/>
            </a:xfrm>
          </p:grpSpPr>
          <p:sp>
            <p:nvSpPr>
              <p:cNvPr id="5184" name="Google Shape;5184;p33"/>
              <p:cNvSpPr/>
              <p:nvPr/>
            </p:nvSpPr>
            <p:spPr>
              <a:xfrm>
                <a:off x="2623904" y="1476964"/>
                <a:ext cx="273000" cy="273000"/>
              </a:xfrm>
              <a:prstGeom prst="diamond">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85" name="Google Shape;5185;p33"/>
              <p:cNvSpPr/>
              <p:nvPr/>
            </p:nvSpPr>
            <p:spPr>
              <a:xfrm>
                <a:off x="2896716" y="1476964"/>
                <a:ext cx="273000" cy="273000"/>
              </a:xfrm>
              <a:prstGeom prst="diamond">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86" name="Google Shape;5186;p33"/>
              <p:cNvSpPr/>
              <p:nvPr/>
            </p:nvSpPr>
            <p:spPr>
              <a:xfrm>
                <a:off x="3169527" y="1476964"/>
                <a:ext cx="273000" cy="273000"/>
              </a:xfrm>
              <a:prstGeom prst="diamond">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87" name="Google Shape;5187;p33"/>
              <p:cNvSpPr/>
              <p:nvPr/>
            </p:nvSpPr>
            <p:spPr>
              <a:xfrm>
                <a:off x="3442338" y="1476964"/>
                <a:ext cx="273000" cy="273000"/>
              </a:xfrm>
              <a:prstGeom prst="diamond">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88" name="Google Shape;5188;p33"/>
              <p:cNvSpPr/>
              <p:nvPr/>
            </p:nvSpPr>
            <p:spPr>
              <a:xfrm>
                <a:off x="3715149" y="1476964"/>
                <a:ext cx="273000" cy="273000"/>
              </a:xfrm>
              <a:prstGeom prst="diamond">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189" name="Google Shape;5189;p33"/>
            <p:cNvGrpSpPr/>
            <p:nvPr/>
          </p:nvGrpSpPr>
          <p:grpSpPr>
            <a:xfrm>
              <a:off x="2623907" y="1749775"/>
              <a:ext cx="1364245" cy="273000"/>
              <a:chOff x="2623907" y="1749775"/>
              <a:chExt cx="1364245" cy="273000"/>
            </a:xfrm>
          </p:grpSpPr>
          <p:sp>
            <p:nvSpPr>
              <p:cNvPr id="5190" name="Google Shape;5190;p33"/>
              <p:cNvSpPr/>
              <p:nvPr/>
            </p:nvSpPr>
            <p:spPr>
              <a:xfrm>
                <a:off x="2623907" y="1749775"/>
                <a:ext cx="273000" cy="273000"/>
              </a:xfrm>
              <a:prstGeom prst="diamond">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91" name="Google Shape;5191;p33"/>
              <p:cNvSpPr/>
              <p:nvPr/>
            </p:nvSpPr>
            <p:spPr>
              <a:xfrm>
                <a:off x="2896718" y="1749775"/>
                <a:ext cx="273000" cy="273000"/>
              </a:xfrm>
              <a:prstGeom prst="diamond">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92" name="Google Shape;5192;p33"/>
              <p:cNvSpPr/>
              <p:nvPr/>
            </p:nvSpPr>
            <p:spPr>
              <a:xfrm>
                <a:off x="3169529" y="1749775"/>
                <a:ext cx="273000" cy="273000"/>
              </a:xfrm>
              <a:prstGeom prst="diamond">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93" name="Google Shape;5193;p33"/>
              <p:cNvSpPr/>
              <p:nvPr/>
            </p:nvSpPr>
            <p:spPr>
              <a:xfrm>
                <a:off x="3442341" y="1749775"/>
                <a:ext cx="273000" cy="273000"/>
              </a:xfrm>
              <a:prstGeom prst="diamond">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94" name="Google Shape;5194;p33"/>
              <p:cNvSpPr/>
              <p:nvPr/>
            </p:nvSpPr>
            <p:spPr>
              <a:xfrm>
                <a:off x="3715152" y="1749775"/>
                <a:ext cx="273000" cy="273000"/>
              </a:xfrm>
              <a:prstGeom prst="diamond">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195" name="Google Shape;5195;p33"/>
            <p:cNvGrpSpPr/>
            <p:nvPr/>
          </p:nvGrpSpPr>
          <p:grpSpPr>
            <a:xfrm>
              <a:off x="2623904" y="2027936"/>
              <a:ext cx="1364245" cy="273000"/>
              <a:chOff x="2623904" y="2027936"/>
              <a:chExt cx="1364245" cy="273000"/>
            </a:xfrm>
          </p:grpSpPr>
          <p:sp>
            <p:nvSpPr>
              <p:cNvPr id="5196" name="Google Shape;5196;p33"/>
              <p:cNvSpPr/>
              <p:nvPr/>
            </p:nvSpPr>
            <p:spPr>
              <a:xfrm>
                <a:off x="2623904" y="2027936"/>
                <a:ext cx="273000" cy="273000"/>
              </a:xfrm>
              <a:prstGeom prst="diamond">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97" name="Google Shape;5197;p33"/>
              <p:cNvSpPr/>
              <p:nvPr/>
            </p:nvSpPr>
            <p:spPr>
              <a:xfrm>
                <a:off x="2896716" y="2027936"/>
                <a:ext cx="273000" cy="273000"/>
              </a:xfrm>
              <a:prstGeom prst="diamond">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98" name="Google Shape;5198;p33"/>
              <p:cNvSpPr/>
              <p:nvPr/>
            </p:nvSpPr>
            <p:spPr>
              <a:xfrm>
                <a:off x="3169527" y="2027936"/>
                <a:ext cx="273000" cy="273000"/>
              </a:xfrm>
              <a:prstGeom prst="diamond">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199" name="Google Shape;5199;p33"/>
              <p:cNvSpPr/>
              <p:nvPr/>
            </p:nvSpPr>
            <p:spPr>
              <a:xfrm>
                <a:off x="3442338" y="2027936"/>
                <a:ext cx="273000" cy="273000"/>
              </a:xfrm>
              <a:prstGeom prst="diamond">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00" name="Google Shape;5200;p33"/>
              <p:cNvSpPr/>
              <p:nvPr/>
            </p:nvSpPr>
            <p:spPr>
              <a:xfrm>
                <a:off x="3715149" y="2027936"/>
                <a:ext cx="273000" cy="273000"/>
              </a:xfrm>
              <a:prstGeom prst="diamond">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5201" name="Google Shape;5201;p33"/>
          <p:cNvGrpSpPr/>
          <p:nvPr/>
        </p:nvGrpSpPr>
        <p:grpSpPr>
          <a:xfrm>
            <a:off x="4162767" y="2982470"/>
            <a:ext cx="1817751" cy="207766"/>
            <a:chOff x="3200660" y="2180272"/>
            <a:chExt cx="2563824" cy="378237"/>
          </a:xfrm>
        </p:grpSpPr>
        <p:sp>
          <p:nvSpPr>
            <p:cNvPr id="5202" name="Google Shape;5202;p33"/>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03" name="Google Shape;5203;p33"/>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04" name="Google Shape;5204;p33"/>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05" name="Google Shape;5205;p33"/>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06" name="Google Shape;5206;p33"/>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07" name="Google Shape;5207;p33"/>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08" name="Google Shape;5208;p33"/>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09" name="Google Shape;5209;p33"/>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10" name="Google Shape;5210;p33"/>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11" name="Google Shape;5211;p33"/>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12" name="Google Shape;5212;p33"/>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13" name="Google Shape;5213;p33"/>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14" name="Google Shape;5214;p33"/>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15" name="Google Shape;5215;p33"/>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16" name="Google Shape;5216;p33"/>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17" name="Google Shape;5217;p33"/>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18" name="Google Shape;5218;p33"/>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19" name="Google Shape;5219;p33"/>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220" name="Google Shape;5220;p33"/>
          <p:cNvGrpSpPr/>
          <p:nvPr/>
        </p:nvGrpSpPr>
        <p:grpSpPr>
          <a:xfrm>
            <a:off x="4158322" y="3345449"/>
            <a:ext cx="1821685" cy="208448"/>
            <a:chOff x="3530150" y="2790075"/>
            <a:chExt cx="1962600" cy="225300"/>
          </a:xfrm>
        </p:grpSpPr>
        <p:sp>
          <p:nvSpPr>
            <p:cNvPr id="5221" name="Google Shape;5221;p33"/>
            <p:cNvSpPr/>
            <p:nvPr/>
          </p:nvSpPr>
          <p:spPr>
            <a:xfrm>
              <a:off x="3530150" y="2790075"/>
              <a:ext cx="1962600" cy="225300"/>
            </a:xfrm>
            <a:prstGeom prst="rec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22" name="Google Shape;5222;p33"/>
            <p:cNvSpPr/>
            <p:nvPr/>
          </p:nvSpPr>
          <p:spPr>
            <a:xfrm>
              <a:off x="3530150" y="2790075"/>
              <a:ext cx="1110000" cy="225300"/>
            </a:xfrm>
            <a:prstGeom prst="rect">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223" name="Google Shape;5223;p33"/>
          <p:cNvGrpSpPr/>
          <p:nvPr/>
        </p:nvGrpSpPr>
        <p:grpSpPr>
          <a:xfrm>
            <a:off x="4158463" y="3708660"/>
            <a:ext cx="1849393" cy="201315"/>
            <a:chOff x="3558802" y="4011244"/>
            <a:chExt cx="1866000" cy="111600"/>
          </a:xfrm>
        </p:grpSpPr>
        <p:sp>
          <p:nvSpPr>
            <p:cNvPr id="5224" name="Google Shape;5224;p33"/>
            <p:cNvSpPr/>
            <p:nvPr/>
          </p:nvSpPr>
          <p:spPr>
            <a:xfrm rot="5400000" flipH="1">
              <a:off x="4436152" y="3134077"/>
              <a:ext cx="111300" cy="1866000"/>
            </a:xfrm>
            <a:prstGeom prst="round2SameRect">
              <a:avLst>
                <a:gd name="adj1" fmla="val 50000"/>
                <a:gd name="adj2" fmla="val 50000"/>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25" name="Google Shape;5225;p33"/>
            <p:cNvSpPr/>
            <p:nvPr/>
          </p:nvSpPr>
          <p:spPr>
            <a:xfrm rot="5400000" flipH="1">
              <a:off x="4157232" y="3412894"/>
              <a:ext cx="111600" cy="1308300"/>
            </a:xfrm>
            <a:prstGeom prst="round2SameRect">
              <a:avLst>
                <a:gd name="adj1" fmla="val 50000"/>
                <a:gd name="adj2" fmla="val 50000"/>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226" name="Google Shape;5226;p33"/>
          <p:cNvGrpSpPr/>
          <p:nvPr/>
        </p:nvGrpSpPr>
        <p:grpSpPr>
          <a:xfrm>
            <a:off x="4158497" y="2671358"/>
            <a:ext cx="1812359" cy="156386"/>
            <a:chOff x="3465975" y="2270258"/>
            <a:chExt cx="1986364" cy="171947"/>
          </a:xfrm>
        </p:grpSpPr>
        <p:sp>
          <p:nvSpPr>
            <p:cNvPr id="5227" name="Google Shape;5227;p33"/>
            <p:cNvSpPr/>
            <p:nvPr/>
          </p:nvSpPr>
          <p:spPr>
            <a:xfrm rot="-5400000">
              <a:off x="372518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28" name="Google Shape;5228;p33"/>
            <p:cNvSpPr/>
            <p:nvPr/>
          </p:nvSpPr>
          <p:spPr>
            <a:xfrm rot="-5400000">
              <a:off x="398439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29" name="Google Shape;5229;p33"/>
            <p:cNvSpPr/>
            <p:nvPr/>
          </p:nvSpPr>
          <p:spPr>
            <a:xfrm rot="-5400000">
              <a:off x="4243603" y="2270305"/>
              <a:ext cx="171900" cy="171900"/>
            </a:xfrm>
            <a:prstGeom prst="ellipse">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30" name="Google Shape;5230;p33"/>
            <p:cNvSpPr/>
            <p:nvPr/>
          </p:nvSpPr>
          <p:spPr>
            <a:xfrm rot="-5400000">
              <a:off x="4502812" y="2270305"/>
              <a:ext cx="171900" cy="171900"/>
            </a:xfrm>
            <a:prstGeom prst="ellipse">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31" name="Google Shape;5231;p33"/>
            <p:cNvSpPr/>
            <p:nvPr/>
          </p:nvSpPr>
          <p:spPr>
            <a:xfrm rot="-5400000">
              <a:off x="4762021" y="2270305"/>
              <a:ext cx="171900" cy="171900"/>
            </a:xfrm>
            <a:prstGeom prst="ellipse">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32" name="Google Shape;5232;p33"/>
            <p:cNvSpPr/>
            <p:nvPr/>
          </p:nvSpPr>
          <p:spPr>
            <a:xfrm rot="-5400000">
              <a:off x="3465975"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33" name="Google Shape;5233;p33"/>
            <p:cNvSpPr/>
            <p:nvPr/>
          </p:nvSpPr>
          <p:spPr>
            <a:xfrm rot="-5400000">
              <a:off x="5021230" y="2270258"/>
              <a:ext cx="171900" cy="171900"/>
            </a:xfrm>
            <a:prstGeom prst="ellipse">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5234" name="Google Shape;5234;p33"/>
            <p:cNvSpPr/>
            <p:nvPr/>
          </p:nvSpPr>
          <p:spPr>
            <a:xfrm rot="-5400000">
              <a:off x="5280440" y="2270258"/>
              <a:ext cx="171900" cy="171900"/>
            </a:xfrm>
            <a:prstGeom prst="ellipse">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grpSp>
        <p:nvGrpSpPr>
          <p:cNvPr id="5235" name="Google Shape;5235;p33"/>
          <p:cNvGrpSpPr/>
          <p:nvPr/>
        </p:nvGrpSpPr>
        <p:grpSpPr>
          <a:xfrm>
            <a:off x="4173126" y="4452254"/>
            <a:ext cx="1794323" cy="255241"/>
            <a:chOff x="723300" y="4253549"/>
            <a:chExt cx="2276482" cy="324900"/>
          </a:xfrm>
        </p:grpSpPr>
        <p:sp>
          <p:nvSpPr>
            <p:cNvPr id="5236" name="Google Shape;5236;p33"/>
            <p:cNvSpPr/>
            <p:nvPr/>
          </p:nvSpPr>
          <p:spPr>
            <a:xfrm>
              <a:off x="723300" y="4253549"/>
              <a:ext cx="341700" cy="324900"/>
            </a:xfrm>
            <a:prstGeom prst="star5">
              <a:avLst>
                <a:gd name="adj" fmla="val 19098"/>
                <a:gd name="hf" fmla="val 105146"/>
                <a:gd name="vf" fmla="val 110557"/>
              </a:avLst>
            </a:pr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5237" name="Google Shape;5237;p33"/>
            <p:cNvSpPr/>
            <p:nvPr/>
          </p:nvSpPr>
          <p:spPr>
            <a:xfrm>
              <a:off x="1206995" y="4253549"/>
              <a:ext cx="341700" cy="324900"/>
            </a:xfrm>
            <a:prstGeom prst="star5">
              <a:avLst>
                <a:gd name="adj" fmla="val 19098"/>
                <a:gd name="hf" fmla="val 105146"/>
                <a:gd name="vf" fmla="val 110557"/>
              </a:avLst>
            </a:pr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5238" name="Google Shape;5238;p33"/>
            <p:cNvSpPr/>
            <p:nvPr/>
          </p:nvSpPr>
          <p:spPr>
            <a:xfrm>
              <a:off x="1690691" y="4253549"/>
              <a:ext cx="341700" cy="324900"/>
            </a:xfrm>
            <a:prstGeom prst="star5">
              <a:avLst>
                <a:gd name="adj" fmla="val 19098"/>
                <a:gd name="hf" fmla="val 105146"/>
                <a:gd name="vf" fmla="val 110557"/>
              </a:avLst>
            </a:pr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5239" name="Google Shape;5239;p33"/>
            <p:cNvSpPr/>
            <p:nvPr/>
          </p:nvSpPr>
          <p:spPr>
            <a:xfrm>
              <a:off x="2174386" y="4253549"/>
              <a:ext cx="341700" cy="324900"/>
            </a:xfrm>
            <a:prstGeom prst="star5">
              <a:avLst>
                <a:gd name="adj" fmla="val 19098"/>
                <a:gd name="hf" fmla="val 105146"/>
                <a:gd name="vf" fmla="val 110557"/>
              </a:avLst>
            </a:pr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5240" name="Google Shape;5240;p33"/>
            <p:cNvSpPr/>
            <p:nvPr/>
          </p:nvSpPr>
          <p:spPr>
            <a:xfrm>
              <a:off x="2658082" y="4253549"/>
              <a:ext cx="341700" cy="324900"/>
            </a:xfrm>
            <a:prstGeom prst="star5">
              <a:avLst>
                <a:gd name="adj" fmla="val 19098"/>
                <a:gd name="hf" fmla="val 105146"/>
                <a:gd name="vf" fmla="val 110557"/>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grpSp>
        <p:nvGrpSpPr>
          <p:cNvPr id="5241" name="Google Shape;5241;p33"/>
          <p:cNvGrpSpPr/>
          <p:nvPr/>
        </p:nvGrpSpPr>
        <p:grpSpPr>
          <a:xfrm>
            <a:off x="4159449" y="4062122"/>
            <a:ext cx="1819916" cy="235209"/>
            <a:chOff x="705948" y="3788465"/>
            <a:chExt cx="2308953" cy="299400"/>
          </a:xfrm>
        </p:grpSpPr>
        <p:sp>
          <p:nvSpPr>
            <p:cNvPr id="5242" name="Google Shape;5242;p33"/>
            <p:cNvSpPr/>
            <p:nvPr/>
          </p:nvSpPr>
          <p:spPr>
            <a:xfrm>
              <a:off x="705948" y="3788465"/>
              <a:ext cx="335400" cy="299400"/>
            </a:xfrm>
            <a:prstGeom prst="heart">
              <a:avLst/>
            </a:pr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43" name="Google Shape;5243;p33"/>
            <p:cNvSpPr/>
            <p:nvPr/>
          </p:nvSpPr>
          <p:spPr>
            <a:xfrm>
              <a:off x="1209923" y="3788465"/>
              <a:ext cx="335400" cy="299400"/>
            </a:xfrm>
            <a:prstGeom prst="heart">
              <a:avLst/>
            </a:pr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44" name="Google Shape;5244;p33"/>
            <p:cNvSpPr/>
            <p:nvPr/>
          </p:nvSpPr>
          <p:spPr>
            <a:xfrm>
              <a:off x="1713905" y="3788465"/>
              <a:ext cx="335400" cy="299400"/>
            </a:xfrm>
            <a:prstGeom prst="heart">
              <a:avLst/>
            </a:pr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45" name="Google Shape;5245;p33"/>
            <p:cNvSpPr/>
            <p:nvPr/>
          </p:nvSpPr>
          <p:spPr>
            <a:xfrm>
              <a:off x="2189639" y="3788465"/>
              <a:ext cx="335400" cy="299400"/>
            </a:xfrm>
            <a:prstGeom prst="hear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46" name="Google Shape;5246;p33"/>
            <p:cNvSpPr/>
            <p:nvPr/>
          </p:nvSpPr>
          <p:spPr>
            <a:xfrm>
              <a:off x="2679500" y="3788465"/>
              <a:ext cx="335400" cy="299400"/>
            </a:xfrm>
            <a:prstGeom prst="heart">
              <a:avLst/>
            </a:pr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247" name="Google Shape;5247;p33"/>
          <p:cNvGrpSpPr/>
          <p:nvPr/>
        </p:nvGrpSpPr>
        <p:grpSpPr>
          <a:xfrm>
            <a:off x="4222083" y="4861946"/>
            <a:ext cx="1709038" cy="383972"/>
            <a:chOff x="2658741" y="4097347"/>
            <a:chExt cx="1304609" cy="294074"/>
          </a:xfrm>
        </p:grpSpPr>
        <p:grpSp>
          <p:nvGrpSpPr>
            <p:cNvPr id="5248" name="Google Shape;5248;p33"/>
            <p:cNvGrpSpPr/>
            <p:nvPr/>
          </p:nvGrpSpPr>
          <p:grpSpPr>
            <a:xfrm>
              <a:off x="2658741" y="4097347"/>
              <a:ext cx="118572" cy="294074"/>
              <a:chOff x="3343310" y="4475555"/>
              <a:chExt cx="127717" cy="316753"/>
            </a:xfrm>
          </p:grpSpPr>
          <p:sp>
            <p:nvSpPr>
              <p:cNvPr id="5249" name="Google Shape;5249;p33"/>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50" name="Google Shape;5250;p33"/>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251" name="Google Shape;5251;p33"/>
            <p:cNvGrpSpPr/>
            <p:nvPr/>
          </p:nvGrpSpPr>
          <p:grpSpPr>
            <a:xfrm>
              <a:off x="3815519" y="4098388"/>
              <a:ext cx="147831" cy="291991"/>
              <a:chOff x="3527539" y="4476677"/>
              <a:chExt cx="159232" cy="314510"/>
            </a:xfrm>
          </p:grpSpPr>
          <p:sp>
            <p:nvSpPr>
              <p:cNvPr id="5252" name="Google Shape;5252;p33"/>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53" name="Google Shape;5253;p33"/>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254" name="Google Shape;5254;p33"/>
            <p:cNvGrpSpPr/>
            <p:nvPr/>
          </p:nvGrpSpPr>
          <p:grpSpPr>
            <a:xfrm>
              <a:off x="3511696" y="4098388"/>
              <a:ext cx="147831" cy="291991"/>
              <a:chOff x="3527539" y="4476677"/>
              <a:chExt cx="159232" cy="314510"/>
            </a:xfrm>
          </p:grpSpPr>
          <p:sp>
            <p:nvSpPr>
              <p:cNvPr id="5255" name="Google Shape;5255;p33"/>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56" name="Google Shape;5256;p33"/>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257" name="Google Shape;5257;p33"/>
            <p:cNvGrpSpPr/>
            <p:nvPr/>
          </p:nvGrpSpPr>
          <p:grpSpPr>
            <a:xfrm>
              <a:off x="3207874" y="4098388"/>
              <a:ext cx="147831" cy="291991"/>
              <a:chOff x="3527539" y="4476677"/>
              <a:chExt cx="159232" cy="314510"/>
            </a:xfrm>
          </p:grpSpPr>
          <p:sp>
            <p:nvSpPr>
              <p:cNvPr id="5258" name="Google Shape;5258;p33"/>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59" name="Google Shape;5259;p33"/>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260" name="Google Shape;5260;p33"/>
            <p:cNvGrpSpPr/>
            <p:nvPr/>
          </p:nvGrpSpPr>
          <p:grpSpPr>
            <a:xfrm>
              <a:off x="2933305" y="4097347"/>
              <a:ext cx="118572" cy="294074"/>
              <a:chOff x="3343310" y="4475555"/>
              <a:chExt cx="127717" cy="316753"/>
            </a:xfrm>
          </p:grpSpPr>
          <p:sp>
            <p:nvSpPr>
              <p:cNvPr id="5261" name="Google Shape;5261;p33"/>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62" name="Google Shape;5262;p33"/>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5263" name="Google Shape;5263;p33"/>
          <p:cNvGrpSpPr/>
          <p:nvPr/>
        </p:nvGrpSpPr>
        <p:grpSpPr>
          <a:xfrm>
            <a:off x="4186525" y="2988371"/>
            <a:ext cx="1793138" cy="205042"/>
            <a:chOff x="3200660" y="2180272"/>
            <a:chExt cx="2563824" cy="378237"/>
          </a:xfrm>
        </p:grpSpPr>
        <p:sp>
          <p:nvSpPr>
            <p:cNvPr id="5264" name="Google Shape;5264;p33"/>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65" name="Google Shape;5265;p33"/>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66" name="Google Shape;5266;p33"/>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67" name="Google Shape;5267;p33"/>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68" name="Google Shape;5268;p33"/>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69" name="Google Shape;5269;p33"/>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70" name="Google Shape;5270;p33"/>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71" name="Google Shape;5271;p33"/>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72" name="Google Shape;5272;p33"/>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73" name="Google Shape;5273;p33"/>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74" name="Google Shape;5274;p33"/>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75" name="Google Shape;5275;p33"/>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76" name="Google Shape;5276;p33"/>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77" name="Google Shape;5277;p33"/>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78" name="Google Shape;5278;p33"/>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79" name="Google Shape;5279;p33"/>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80" name="Google Shape;5280;p33"/>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281" name="Google Shape;5281;p33"/>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noFill/>
            <a:ln w="9525" cap="flat"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282" name="Google Shape;5282;p33"/>
          <p:cNvGrpSpPr/>
          <p:nvPr/>
        </p:nvGrpSpPr>
        <p:grpSpPr>
          <a:xfrm>
            <a:off x="1439506" y="6585262"/>
            <a:ext cx="1614482" cy="215036"/>
            <a:chOff x="4273350" y="2080469"/>
            <a:chExt cx="1433821" cy="191501"/>
          </a:xfrm>
        </p:grpSpPr>
        <p:grpSp>
          <p:nvGrpSpPr>
            <p:cNvPr id="5283" name="Google Shape;5283;p33"/>
            <p:cNvGrpSpPr/>
            <p:nvPr/>
          </p:nvGrpSpPr>
          <p:grpSpPr>
            <a:xfrm>
              <a:off x="4273350" y="2080469"/>
              <a:ext cx="1433821" cy="0"/>
              <a:chOff x="5224975" y="2962250"/>
              <a:chExt cx="1544400" cy="0"/>
            </a:xfrm>
          </p:grpSpPr>
          <p:cxnSp>
            <p:nvCxnSpPr>
              <p:cNvPr id="5284" name="Google Shape;5284;p33"/>
              <p:cNvCxnSpPr/>
              <p:nvPr/>
            </p:nvCxnSpPr>
            <p:spPr>
              <a:xfrm>
                <a:off x="5224975" y="2962250"/>
                <a:ext cx="1544400" cy="0"/>
              </a:xfrm>
              <a:prstGeom prst="straightConnector1">
                <a:avLst/>
              </a:prstGeom>
              <a:noFill/>
              <a:ln w="9525" cap="flat" cmpd="sng">
                <a:solidFill>
                  <a:srgbClr val="E3E9ED"/>
                </a:solidFill>
                <a:prstDash val="solid"/>
                <a:round/>
                <a:headEnd type="none" w="med" len="med"/>
                <a:tailEnd type="none" w="med" len="med"/>
              </a:ln>
            </p:spPr>
          </p:cxnSp>
          <p:cxnSp>
            <p:nvCxnSpPr>
              <p:cNvPr id="5285" name="Google Shape;5285;p33"/>
              <p:cNvCxnSpPr/>
              <p:nvPr/>
            </p:nvCxnSpPr>
            <p:spPr>
              <a:xfrm>
                <a:off x="5225150" y="2962250"/>
                <a:ext cx="453300" cy="0"/>
              </a:xfrm>
              <a:prstGeom prst="straightConnector1">
                <a:avLst/>
              </a:prstGeom>
              <a:noFill/>
              <a:ln w="9525" cap="flat" cmpd="sng">
                <a:solidFill>
                  <a:srgbClr val="7994A9"/>
                </a:solidFill>
                <a:prstDash val="solid"/>
                <a:round/>
                <a:headEnd type="none" w="med" len="med"/>
                <a:tailEnd type="oval" w="med" len="med"/>
              </a:ln>
            </p:spPr>
          </p:cxnSp>
        </p:grpSp>
        <p:grpSp>
          <p:nvGrpSpPr>
            <p:cNvPr id="5286" name="Google Shape;5286;p33"/>
            <p:cNvGrpSpPr/>
            <p:nvPr/>
          </p:nvGrpSpPr>
          <p:grpSpPr>
            <a:xfrm>
              <a:off x="4273350" y="2271969"/>
              <a:ext cx="1433821" cy="0"/>
              <a:chOff x="5224975" y="2962250"/>
              <a:chExt cx="1544400" cy="0"/>
            </a:xfrm>
          </p:grpSpPr>
          <p:cxnSp>
            <p:nvCxnSpPr>
              <p:cNvPr id="5287" name="Google Shape;5287;p33"/>
              <p:cNvCxnSpPr/>
              <p:nvPr/>
            </p:nvCxnSpPr>
            <p:spPr>
              <a:xfrm>
                <a:off x="5224975" y="2962250"/>
                <a:ext cx="1544400" cy="0"/>
              </a:xfrm>
              <a:prstGeom prst="straightConnector1">
                <a:avLst/>
              </a:prstGeom>
              <a:noFill/>
              <a:ln w="9525" cap="flat" cmpd="sng">
                <a:solidFill>
                  <a:srgbClr val="E3E9ED"/>
                </a:solidFill>
                <a:prstDash val="solid"/>
                <a:round/>
                <a:headEnd type="none" w="med" len="med"/>
                <a:tailEnd type="none" w="med" len="med"/>
              </a:ln>
            </p:spPr>
          </p:cxnSp>
          <p:cxnSp>
            <p:nvCxnSpPr>
              <p:cNvPr id="5288" name="Google Shape;5288;p33"/>
              <p:cNvCxnSpPr/>
              <p:nvPr/>
            </p:nvCxnSpPr>
            <p:spPr>
              <a:xfrm>
                <a:off x="5225150" y="2962250"/>
                <a:ext cx="998700" cy="0"/>
              </a:xfrm>
              <a:prstGeom prst="straightConnector1">
                <a:avLst/>
              </a:prstGeom>
              <a:noFill/>
              <a:ln w="9525" cap="flat" cmpd="sng">
                <a:solidFill>
                  <a:srgbClr val="7994A9"/>
                </a:solidFill>
                <a:prstDash val="solid"/>
                <a:round/>
                <a:headEnd type="none" w="med" len="med"/>
                <a:tailEnd type="oval" w="med" len="med"/>
              </a:ln>
            </p:spPr>
          </p:cxnSp>
        </p:grpSp>
      </p:grpSp>
      <p:grpSp>
        <p:nvGrpSpPr>
          <p:cNvPr id="5289" name="Google Shape;5289;p33"/>
          <p:cNvGrpSpPr/>
          <p:nvPr/>
        </p:nvGrpSpPr>
        <p:grpSpPr>
          <a:xfrm>
            <a:off x="1439596" y="5577505"/>
            <a:ext cx="1610860" cy="834727"/>
            <a:chOff x="5159450" y="1919950"/>
            <a:chExt cx="1541050" cy="862500"/>
          </a:xfrm>
        </p:grpSpPr>
        <p:sp>
          <p:nvSpPr>
            <p:cNvPr id="5290" name="Google Shape;5290;p33"/>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rgbClr val="5F7D95"/>
              </a:solidFill>
              <a:prstDash val="solid"/>
              <a:round/>
              <a:headEnd type="oval" w="med" len="med"/>
              <a:tailEnd type="oval" w="med" len="med"/>
            </a:ln>
          </p:spPr>
        </p:sp>
        <p:grpSp>
          <p:nvGrpSpPr>
            <p:cNvPr id="5291" name="Google Shape;5291;p33"/>
            <p:cNvGrpSpPr/>
            <p:nvPr/>
          </p:nvGrpSpPr>
          <p:grpSpPr>
            <a:xfrm>
              <a:off x="5159450" y="1919950"/>
              <a:ext cx="1541050" cy="862500"/>
              <a:chOff x="5159450" y="1919950"/>
              <a:chExt cx="1541050" cy="862500"/>
            </a:xfrm>
          </p:grpSpPr>
          <p:cxnSp>
            <p:nvCxnSpPr>
              <p:cNvPr id="5292" name="Google Shape;5292;p33"/>
              <p:cNvCxnSpPr/>
              <p:nvPr/>
            </p:nvCxnSpPr>
            <p:spPr>
              <a:xfrm>
                <a:off x="5159450" y="1919950"/>
                <a:ext cx="0" cy="862500"/>
              </a:xfrm>
              <a:prstGeom prst="straightConnector1">
                <a:avLst/>
              </a:prstGeom>
              <a:noFill/>
              <a:ln w="9525" cap="flat" cmpd="sng">
                <a:solidFill>
                  <a:srgbClr val="E3E9ED"/>
                </a:solidFill>
                <a:prstDash val="solid"/>
                <a:round/>
                <a:headEnd type="none" w="med" len="med"/>
                <a:tailEnd type="none" w="med" len="med"/>
              </a:ln>
            </p:spPr>
          </p:cxnSp>
          <p:cxnSp>
            <p:nvCxnSpPr>
              <p:cNvPr id="5293" name="Google Shape;5293;p33"/>
              <p:cNvCxnSpPr/>
              <p:nvPr/>
            </p:nvCxnSpPr>
            <p:spPr>
              <a:xfrm>
                <a:off x="5161200" y="2778975"/>
                <a:ext cx="1539300" cy="0"/>
              </a:xfrm>
              <a:prstGeom prst="straightConnector1">
                <a:avLst/>
              </a:prstGeom>
              <a:noFill/>
              <a:ln w="9525" cap="flat" cmpd="sng">
                <a:solidFill>
                  <a:srgbClr val="E3E9ED"/>
                </a:solidFill>
                <a:prstDash val="solid"/>
                <a:round/>
                <a:headEnd type="none" w="med" len="med"/>
                <a:tailEnd type="none" w="med" len="med"/>
              </a:ln>
            </p:spPr>
          </p:cxn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5297"/>
        <p:cNvGrpSpPr/>
        <p:nvPr/>
      </p:nvGrpSpPr>
      <p:grpSpPr>
        <a:xfrm>
          <a:off x="0" y="0"/>
          <a:ext cx="0" cy="0"/>
          <a:chOff x="0" y="0"/>
          <a:chExt cx="0" cy="0"/>
        </a:xfrm>
      </p:grpSpPr>
      <p:sp>
        <p:nvSpPr>
          <p:cNvPr id="5298" name="Google Shape;5298;p34"/>
          <p:cNvSpPr txBox="1">
            <a:spLocks noGrp="1"/>
          </p:cNvSpPr>
          <p:nvPr>
            <p:ph type="title" idx="4294967295"/>
          </p:nvPr>
        </p:nvSpPr>
        <p:spPr>
          <a:xfrm>
            <a:off x="886524" y="1941576"/>
            <a:ext cx="5849400" cy="785661"/>
          </a:xfrm>
          <a:prstGeom prst="rect">
            <a:avLst/>
          </a:prstGeom>
        </p:spPr>
        <p:txBody>
          <a:bodyPr spcFirstLastPara="1" wrap="square" lIns="91675" tIns="91675" rIns="91675" bIns="91675" anchor="t" anchorCtr="0">
            <a:noAutofit/>
          </a:bodyPr>
          <a:lstStyle/>
          <a:p>
            <a:pPr lvl="0">
              <a:buClr>
                <a:srgbClr val="000000"/>
              </a:buClr>
              <a:buSzPts val="1100"/>
            </a:pPr>
            <a:r>
              <a:rPr lang="fa-IR" dirty="0">
                <a:solidFill>
                  <a:schemeClr val="lt1"/>
                </a:solidFill>
                <a:latin typeface="Arial"/>
                <a:ea typeface="Arial"/>
                <a:cs typeface="Arial"/>
                <a:sym typeface="Arial"/>
              </a:rPr>
              <a:t>سایر گرافیک های قابل ویرایش</a:t>
            </a:r>
            <a:endParaRPr dirty="0">
              <a:solidFill>
                <a:srgbClr val="FFFFFF"/>
              </a:solidFill>
              <a:latin typeface="Arial"/>
              <a:ea typeface="Arial"/>
              <a:cs typeface="Arial"/>
              <a:sym typeface="Arial"/>
            </a:endParaRPr>
          </a:p>
        </p:txBody>
      </p:sp>
      <p:sp>
        <p:nvSpPr>
          <p:cNvPr id="5299" name="Google Shape;5299;p34"/>
          <p:cNvSpPr txBox="1">
            <a:spLocks noGrp="1"/>
          </p:cNvSpPr>
          <p:nvPr>
            <p:ph type="body" idx="4294967295"/>
          </p:nvPr>
        </p:nvSpPr>
        <p:spPr>
          <a:xfrm>
            <a:off x="1199360" y="3003196"/>
            <a:ext cx="5223600" cy="1003500"/>
          </a:xfrm>
          <a:prstGeom prst="rect">
            <a:avLst/>
          </a:prstGeom>
        </p:spPr>
        <p:txBody>
          <a:bodyPr spcFirstLastPara="1" wrap="square" lIns="91675" tIns="91675" rIns="91675" bIns="91675" anchor="ctr" anchorCtr="0">
            <a:noAutofit/>
          </a:bodyPr>
          <a:lstStyle/>
          <a:p>
            <a:pPr marL="0" lvl="0" indent="0" algn="ctr">
              <a:buNone/>
            </a:pPr>
            <a:r>
              <a:rPr lang="fa-IR" sz="1500" dirty="0">
                <a:solidFill>
                  <a:srgbClr val="FFFFFF"/>
                </a:solidFill>
                <a:latin typeface="Arial"/>
                <a:ea typeface="Arial"/>
                <a:cs typeface="Arial"/>
                <a:sym typeface="Arial"/>
              </a:rPr>
              <a:t>شما می توانید سایز این شکل ها را به راحتی تغییر دهید. برای تغییر رنگ، کافی است شکل ها را از حالت گروه خارج کنید و روی قسمتی که می خواهید تغییر دهید راست کلیک نمایید. سپس روی سطل رنگ کلیک کرده و رنگ مورد نظر خود را انتخاب کنید. زمانیکه تغییرات انجام شد، شکل ها را دوباره گروه بندی کنید. </a:t>
            </a:r>
          </a:p>
        </p:txBody>
      </p:sp>
      <p:grpSp>
        <p:nvGrpSpPr>
          <p:cNvPr id="5300" name="Google Shape;5300;p34"/>
          <p:cNvGrpSpPr/>
          <p:nvPr/>
        </p:nvGrpSpPr>
        <p:grpSpPr>
          <a:xfrm>
            <a:off x="1840491" y="4273662"/>
            <a:ext cx="318373" cy="278917"/>
            <a:chOff x="898875" y="244725"/>
            <a:chExt cx="481800" cy="423500"/>
          </a:xfrm>
        </p:grpSpPr>
        <p:sp>
          <p:nvSpPr>
            <p:cNvPr id="5301" name="Google Shape;5301;p34"/>
            <p:cNvSpPr/>
            <p:nvPr/>
          </p:nvSpPr>
          <p:spPr>
            <a:xfrm>
              <a:off x="1125675" y="470575"/>
              <a:ext cx="28275" cy="28250"/>
            </a:xfrm>
            <a:custGeom>
              <a:avLst/>
              <a:gdLst/>
              <a:ahLst/>
              <a:cxnLst/>
              <a:rect l="l" t="t" r="r" b="b"/>
              <a:pathLst>
                <a:path w="1131" h="1130" extrusionOk="0">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02" name="Google Shape;5302;p34"/>
            <p:cNvSpPr/>
            <p:nvPr/>
          </p:nvSpPr>
          <p:spPr>
            <a:xfrm>
              <a:off x="898875" y="244725"/>
              <a:ext cx="481800" cy="225875"/>
            </a:xfrm>
            <a:custGeom>
              <a:avLst/>
              <a:gdLst/>
              <a:ahLst/>
              <a:cxnLst/>
              <a:rect l="l" t="t" r="r" b="b"/>
              <a:pathLst>
                <a:path w="19272" h="9035" extrusionOk="0">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03" name="Google Shape;5303;p34"/>
            <p:cNvSpPr/>
            <p:nvPr/>
          </p:nvSpPr>
          <p:spPr>
            <a:xfrm>
              <a:off x="1324200" y="385900"/>
              <a:ext cx="56475" cy="197625"/>
            </a:xfrm>
            <a:custGeom>
              <a:avLst/>
              <a:gdLst/>
              <a:ahLst/>
              <a:cxnLst/>
              <a:rect l="l" t="t" r="r" b="b"/>
              <a:pathLst>
                <a:path w="2259" h="7905" extrusionOk="0">
                  <a:moveTo>
                    <a:pt x="567" y="0"/>
                  </a:moveTo>
                  <a:cubicBezTo>
                    <a:pt x="254" y="0"/>
                    <a:pt x="1" y="250"/>
                    <a:pt x="1" y="563"/>
                  </a:cubicBezTo>
                  <a:lnTo>
                    <a:pt x="1" y="7339"/>
                  </a:lnTo>
                  <a:cubicBezTo>
                    <a:pt x="1" y="7652"/>
                    <a:pt x="254" y="7905"/>
                    <a:pt x="567" y="7905"/>
                  </a:cubicBezTo>
                  <a:lnTo>
                    <a:pt x="2259" y="7905"/>
                  </a:lnTo>
                  <a:lnTo>
                    <a:pt x="225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04" name="Google Shape;5304;p34"/>
            <p:cNvSpPr/>
            <p:nvPr/>
          </p:nvSpPr>
          <p:spPr>
            <a:xfrm>
              <a:off x="898875" y="385900"/>
              <a:ext cx="56475" cy="197625"/>
            </a:xfrm>
            <a:custGeom>
              <a:avLst/>
              <a:gdLst/>
              <a:ahLst/>
              <a:cxnLst/>
              <a:rect l="l" t="t" r="r" b="b"/>
              <a:pathLst>
                <a:path w="2259" h="7905" extrusionOk="0">
                  <a:moveTo>
                    <a:pt x="0" y="0"/>
                  </a:moveTo>
                  <a:lnTo>
                    <a:pt x="0" y="7905"/>
                  </a:lnTo>
                  <a:lnTo>
                    <a:pt x="1695" y="7905"/>
                  </a:lnTo>
                  <a:cubicBezTo>
                    <a:pt x="2005" y="7905"/>
                    <a:pt x="2258" y="7652"/>
                    <a:pt x="2258" y="7339"/>
                  </a:cubicBezTo>
                  <a:lnTo>
                    <a:pt x="2258" y="563"/>
                  </a:lnTo>
                  <a:cubicBezTo>
                    <a:pt x="2258" y="250"/>
                    <a:pt x="2005" y="0"/>
                    <a:pt x="169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05" name="Google Shape;5305;p34"/>
            <p:cNvSpPr/>
            <p:nvPr/>
          </p:nvSpPr>
          <p:spPr>
            <a:xfrm>
              <a:off x="1063650" y="414125"/>
              <a:ext cx="146750" cy="141125"/>
            </a:xfrm>
            <a:custGeom>
              <a:avLst/>
              <a:gdLst/>
              <a:ahLst/>
              <a:cxnLst/>
              <a:rect l="l" t="t" r="r" b="b"/>
              <a:pathLst>
                <a:path w="5870" h="5645" extrusionOk="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06" name="Google Shape;5306;p34"/>
            <p:cNvSpPr/>
            <p:nvPr/>
          </p:nvSpPr>
          <p:spPr>
            <a:xfrm>
              <a:off x="898875" y="498800"/>
              <a:ext cx="481800" cy="169425"/>
            </a:xfrm>
            <a:custGeom>
              <a:avLst/>
              <a:gdLst/>
              <a:ahLst/>
              <a:cxnLst/>
              <a:rect l="l" t="t" r="r" b="b"/>
              <a:pathLst>
                <a:path w="19272" h="6777" extrusionOk="0">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07" name="Google Shape;5307;p34"/>
          <p:cNvGrpSpPr/>
          <p:nvPr/>
        </p:nvGrpSpPr>
        <p:grpSpPr>
          <a:xfrm>
            <a:off x="2282395" y="4254459"/>
            <a:ext cx="279832" cy="317330"/>
            <a:chOff x="1529350" y="258825"/>
            <a:chExt cx="423475" cy="481825"/>
          </a:xfrm>
        </p:grpSpPr>
        <p:sp>
          <p:nvSpPr>
            <p:cNvPr id="5308" name="Google Shape;5308;p34"/>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09" name="Google Shape;5309;p34"/>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10" name="Google Shape;5310;p34"/>
          <p:cNvGrpSpPr/>
          <p:nvPr/>
        </p:nvGrpSpPr>
        <p:grpSpPr>
          <a:xfrm>
            <a:off x="2726554" y="4329448"/>
            <a:ext cx="319926" cy="167350"/>
            <a:chOff x="2084325" y="363300"/>
            <a:chExt cx="484150" cy="254100"/>
          </a:xfrm>
        </p:grpSpPr>
        <p:sp>
          <p:nvSpPr>
            <p:cNvPr id="5311" name="Google Shape;5311;p34"/>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12" name="Google Shape;5312;p34"/>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13" name="Google Shape;5313;p34"/>
          <p:cNvGrpSpPr/>
          <p:nvPr/>
        </p:nvGrpSpPr>
        <p:grpSpPr>
          <a:xfrm>
            <a:off x="3221130" y="4254458"/>
            <a:ext cx="279832" cy="317330"/>
            <a:chOff x="2707500" y="249400"/>
            <a:chExt cx="423475" cy="481825"/>
          </a:xfrm>
        </p:grpSpPr>
        <p:sp>
          <p:nvSpPr>
            <p:cNvPr id="5314" name="Google Shape;5314;p34"/>
            <p:cNvSpPr/>
            <p:nvPr/>
          </p:nvSpPr>
          <p:spPr>
            <a:xfrm>
              <a:off x="2739175" y="420675"/>
              <a:ext cx="360100" cy="310550"/>
            </a:xfrm>
            <a:custGeom>
              <a:avLst/>
              <a:gdLst/>
              <a:ahLst/>
              <a:cxnLst/>
              <a:rect l="l" t="t" r="r" b="b"/>
              <a:pathLst>
                <a:path w="14404" h="12422" extrusionOk="0">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15" name="Google Shape;5315;p34"/>
            <p:cNvSpPr/>
            <p:nvPr/>
          </p:nvSpPr>
          <p:spPr>
            <a:xfrm>
              <a:off x="2707500" y="249400"/>
              <a:ext cx="423475" cy="141175"/>
            </a:xfrm>
            <a:custGeom>
              <a:avLst/>
              <a:gdLst/>
              <a:ahLst/>
              <a:cxnLst/>
              <a:rect l="l" t="t" r="r" b="b"/>
              <a:pathLst>
                <a:path w="16939" h="5647" extrusionOk="0">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16" name="Google Shape;5316;p34"/>
          <p:cNvGrpSpPr/>
          <p:nvPr/>
        </p:nvGrpSpPr>
        <p:grpSpPr>
          <a:xfrm>
            <a:off x="3678321" y="4254763"/>
            <a:ext cx="286605" cy="316721"/>
            <a:chOff x="3300325" y="249875"/>
            <a:chExt cx="433725" cy="480900"/>
          </a:xfrm>
        </p:grpSpPr>
        <p:sp>
          <p:nvSpPr>
            <p:cNvPr id="5317" name="Google Shape;5317;p34"/>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18" name="Google Shape;5318;p34"/>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19" name="Google Shape;5319;p34"/>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20" name="Google Shape;5320;p34"/>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21" name="Google Shape;5321;p34"/>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22" name="Google Shape;5322;p34"/>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23" name="Google Shape;5323;p34"/>
          <p:cNvGrpSpPr/>
          <p:nvPr/>
        </p:nvGrpSpPr>
        <p:grpSpPr>
          <a:xfrm>
            <a:off x="4111540" y="4254689"/>
            <a:ext cx="330681" cy="316869"/>
            <a:chOff x="3854700" y="249750"/>
            <a:chExt cx="500425" cy="481125"/>
          </a:xfrm>
        </p:grpSpPr>
        <p:sp>
          <p:nvSpPr>
            <p:cNvPr id="5324" name="Google Shape;5324;p34"/>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25" name="Google Shape;5325;p34"/>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26" name="Google Shape;5326;p34"/>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27" name="Google Shape;5327;p34"/>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28" name="Google Shape;5328;p34"/>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29" name="Google Shape;5329;p34"/>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30" name="Google Shape;5330;p34"/>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31" name="Google Shape;5331;p34"/>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32" name="Google Shape;5332;p34"/>
          <p:cNvGrpSpPr/>
          <p:nvPr/>
        </p:nvGrpSpPr>
        <p:grpSpPr>
          <a:xfrm>
            <a:off x="4538467" y="4254689"/>
            <a:ext cx="330681" cy="316869"/>
            <a:chOff x="4447550" y="249750"/>
            <a:chExt cx="500425" cy="481125"/>
          </a:xfrm>
        </p:grpSpPr>
        <p:sp>
          <p:nvSpPr>
            <p:cNvPr id="5333" name="Google Shape;5333;p34"/>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34" name="Google Shape;5334;p34"/>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35" name="Google Shape;5335;p34"/>
          <p:cNvGrpSpPr/>
          <p:nvPr/>
        </p:nvGrpSpPr>
        <p:grpSpPr>
          <a:xfrm>
            <a:off x="5004957" y="4254458"/>
            <a:ext cx="318390" cy="317330"/>
            <a:chOff x="5049725" y="249400"/>
            <a:chExt cx="481825" cy="481825"/>
          </a:xfrm>
        </p:grpSpPr>
        <p:sp>
          <p:nvSpPr>
            <p:cNvPr id="5336" name="Google Shape;5336;p34"/>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37" name="Google Shape;5337;p34"/>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38" name="Google Shape;5338;p34"/>
          <p:cNvGrpSpPr/>
          <p:nvPr/>
        </p:nvGrpSpPr>
        <p:grpSpPr>
          <a:xfrm>
            <a:off x="5445064" y="4254458"/>
            <a:ext cx="318390" cy="317330"/>
            <a:chOff x="5660400" y="238125"/>
            <a:chExt cx="481825" cy="481825"/>
          </a:xfrm>
        </p:grpSpPr>
        <p:sp>
          <p:nvSpPr>
            <p:cNvPr id="5339" name="Google Shape;5339;p34"/>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40" name="Google Shape;5340;p34"/>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41" name="Google Shape;5341;p34"/>
          <p:cNvGrpSpPr/>
          <p:nvPr/>
        </p:nvGrpSpPr>
        <p:grpSpPr>
          <a:xfrm>
            <a:off x="1831822" y="4708301"/>
            <a:ext cx="335736" cy="334627"/>
            <a:chOff x="6235400" y="249400"/>
            <a:chExt cx="481825" cy="481825"/>
          </a:xfrm>
        </p:grpSpPr>
        <p:sp>
          <p:nvSpPr>
            <p:cNvPr id="5342" name="Google Shape;5342;p34"/>
            <p:cNvSpPr/>
            <p:nvPr/>
          </p:nvSpPr>
          <p:spPr>
            <a:xfrm>
              <a:off x="6425625" y="482025"/>
              <a:ext cx="177700" cy="135375"/>
            </a:xfrm>
            <a:custGeom>
              <a:avLst/>
              <a:gdLst/>
              <a:ahLst/>
              <a:cxnLst/>
              <a:rect l="l" t="t" r="r" b="b"/>
              <a:pathLst>
                <a:path w="7108" h="5415" extrusionOk="0">
                  <a:moveTo>
                    <a:pt x="5415" y="0"/>
                  </a:moveTo>
                  <a:lnTo>
                    <a:pt x="1" y="5415"/>
                  </a:lnTo>
                  <a:lnTo>
                    <a:pt x="7107" y="5415"/>
                  </a:lnTo>
                  <a:lnTo>
                    <a:pt x="7107" y="1696"/>
                  </a:lnTo>
                  <a:lnTo>
                    <a:pt x="541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43" name="Google Shape;5343;p34"/>
            <p:cNvSpPr/>
            <p:nvPr/>
          </p:nvSpPr>
          <p:spPr>
            <a:xfrm>
              <a:off x="6462150" y="419775"/>
              <a:ext cx="28250" cy="28250"/>
            </a:xfrm>
            <a:custGeom>
              <a:avLst/>
              <a:gdLst/>
              <a:ahLst/>
              <a:cxnLst/>
              <a:rect l="l" t="t" r="r" b="b"/>
              <a:pathLst>
                <a:path w="1130" h="1130" extrusionOk="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44" name="Google Shape;5344;p34"/>
            <p:cNvSpPr/>
            <p:nvPr/>
          </p:nvSpPr>
          <p:spPr>
            <a:xfrm>
              <a:off x="6349225" y="508600"/>
              <a:ext cx="113625" cy="108800"/>
            </a:xfrm>
            <a:custGeom>
              <a:avLst/>
              <a:gdLst/>
              <a:ahLst/>
              <a:cxnLst/>
              <a:rect l="l" t="t" r="r" b="b"/>
              <a:pathLst>
                <a:path w="4545" h="4352" extrusionOk="0">
                  <a:moveTo>
                    <a:pt x="2858" y="0"/>
                  </a:moveTo>
                  <a:lnTo>
                    <a:pt x="0" y="2623"/>
                  </a:lnTo>
                  <a:lnTo>
                    <a:pt x="0" y="4352"/>
                  </a:lnTo>
                  <a:lnTo>
                    <a:pt x="1461" y="4352"/>
                  </a:lnTo>
                  <a:lnTo>
                    <a:pt x="4544" y="1265"/>
                  </a:lnTo>
                  <a:lnTo>
                    <a:pt x="285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45" name="Google Shape;5345;p34"/>
            <p:cNvSpPr/>
            <p:nvPr/>
          </p:nvSpPr>
          <p:spPr>
            <a:xfrm>
              <a:off x="6349225" y="363300"/>
              <a:ext cx="254100" cy="172575"/>
            </a:xfrm>
            <a:custGeom>
              <a:avLst/>
              <a:gdLst/>
              <a:ahLst/>
              <a:cxnLst/>
              <a:rect l="l" t="t" r="r" b="b"/>
              <a:pathLst>
                <a:path w="10164" h="6903" extrusionOk="0">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46" name="Google Shape;5346;p34"/>
            <p:cNvSpPr/>
            <p:nvPr/>
          </p:nvSpPr>
          <p:spPr>
            <a:xfrm>
              <a:off x="6235400" y="249400"/>
              <a:ext cx="481825" cy="481825"/>
            </a:xfrm>
            <a:custGeom>
              <a:avLst/>
              <a:gdLst/>
              <a:ahLst/>
              <a:cxnLst/>
              <a:rect l="l" t="t" r="r" b="b"/>
              <a:pathLst>
                <a:path w="19273" h="19273" extrusionOk="0">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47" name="Google Shape;5347;p34"/>
          <p:cNvGrpSpPr/>
          <p:nvPr/>
        </p:nvGrpSpPr>
        <p:grpSpPr>
          <a:xfrm>
            <a:off x="1826078" y="5219808"/>
            <a:ext cx="347161" cy="303197"/>
            <a:chOff x="899850" y="871450"/>
            <a:chExt cx="483175" cy="423400"/>
          </a:xfrm>
        </p:grpSpPr>
        <p:sp>
          <p:nvSpPr>
            <p:cNvPr id="5348" name="Google Shape;5348;p34"/>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49" name="Google Shape;5349;p34"/>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50" name="Google Shape;5350;p34"/>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51" name="Google Shape;5351;p34"/>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sp>
        <p:nvSpPr>
          <p:cNvPr id="5352" name="Google Shape;5352;p34"/>
          <p:cNvSpPr/>
          <p:nvPr/>
        </p:nvSpPr>
        <p:spPr>
          <a:xfrm>
            <a:off x="2268021" y="5198898"/>
            <a:ext cx="308380" cy="345035"/>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nvGrpSpPr>
          <p:cNvPr id="5353" name="Google Shape;5353;p34"/>
          <p:cNvGrpSpPr/>
          <p:nvPr/>
        </p:nvGrpSpPr>
        <p:grpSpPr>
          <a:xfrm>
            <a:off x="2712709" y="5198880"/>
            <a:ext cx="347538" cy="345053"/>
            <a:chOff x="2085450" y="842250"/>
            <a:chExt cx="483700" cy="481850"/>
          </a:xfrm>
        </p:grpSpPr>
        <p:sp>
          <p:nvSpPr>
            <p:cNvPr id="5354" name="Google Shape;5354;p34"/>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55" name="Google Shape;5355;p34"/>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56" name="Google Shape;5356;p34"/>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57" name="Google Shape;5357;p34"/>
          <p:cNvGrpSpPr/>
          <p:nvPr/>
        </p:nvGrpSpPr>
        <p:grpSpPr>
          <a:xfrm>
            <a:off x="3187876" y="5198889"/>
            <a:ext cx="346245" cy="345035"/>
            <a:chOff x="2685825" y="840375"/>
            <a:chExt cx="481900" cy="481825"/>
          </a:xfrm>
        </p:grpSpPr>
        <p:sp>
          <p:nvSpPr>
            <p:cNvPr id="5358" name="Google Shape;5358;p34"/>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59" name="Google Shape;5359;p34"/>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60" name="Google Shape;5360;p34"/>
          <p:cNvGrpSpPr/>
          <p:nvPr/>
        </p:nvGrpSpPr>
        <p:grpSpPr>
          <a:xfrm>
            <a:off x="3642767" y="5198567"/>
            <a:ext cx="357597" cy="345679"/>
            <a:chOff x="3270675" y="841800"/>
            <a:chExt cx="497700" cy="482725"/>
          </a:xfrm>
        </p:grpSpPr>
        <p:sp>
          <p:nvSpPr>
            <p:cNvPr id="5361" name="Google Shape;5361;p34"/>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62" name="Google Shape;5362;p34"/>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63" name="Google Shape;5363;p34"/>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sp>
        <p:nvSpPr>
          <p:cNvPr id="5364" name="Google Shape;5364;p34"/>
          <p:cNvSpPr/>
          <p:nvPr/>
        </p:nvSpPr>
        <p:spPr>
          <a:xfrm>
            <a:off x="4103536" y="5209676"/>
            <a:ext cx="346191" cy="32348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nvGrpSpPr>
          <p:cNvPr id="5365" name="Google Shape;5365;p34"/>
          <p:cNvGrpSpPr/>
          <p:nvPr/>
        </p:nvGrpSpPr>
        <p:grpSpPr>
          <a:xfrm>
            <a:off x="4530635" y="5219781"/>
            <a:ext cx="346191" cy="303250"/>
            <a:chOff x="4467200" y="877100"/>
            <a:chExt cx="481825" cy="423475"/>
          </a:xfrm>
        </p:grpSpPr>
        <p:sp>
          <p:nvSpPr>
            <p:cNvPr id="5366" name="Google Shape;5366;p34"/>
            <p:cNvSpPr/>
            <p:nvPr/>
          </p:nvSpPr>
          <p:spPr>
            <a:xfrm>
              <a:off x="4467200" y="1018225"/>
              <a:ext cx="481825" cy="282350"/>
            </a:xfrm>
            <a:custGeom>
              <a:avLst/>
              <a:gdLst/>
              <a:ahLst/>
              <a:cxnLst/>
              <a:rect l="l" t="t" r="r" b="b"/>
              <a:pathLst>
                <a:path w="19273" h="11294" extrusionOk="0">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67" name="Google Shape;5367;p34"/>
            <p:cNvSpPr/>
            <p:nvPr/>
          </p:nvSpPr>
          <p:spPr>
            <a:xfrm>
              <a:off x="4608425" y="1129300"/>
              <a:ext cx="45125" cy="60175"/>
            </a:xfrm>
            <a:custGeom>
              <a:avLst/>
              <a:gdLst/>
              <a:ahLst/>
              <a:cxnLst/>
              <a:rect l="l" t="t" r="r" b="b"/>
              <a:pathLst>
                <a:path w="1805" h="2407" extrusionOk="0">
                  <a:moveTo>
                    <a:pt x="0" y="0"/>
                  </a:moveTo>
                  <a:lnTo>
                    <a:pt x="0" y="2406"/>
                  </a:lnTo>
                  <a:lnTo>
                    <a:pt x="1804" y="1205"/>
                  </a:lnTo>
                  <a:lnTo>
                    <a:pt x="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68" name="Google Shape;5368;p34"/>
            <p:cNvSpPr/>
            <p:nvPr/>
          </p:nvSpPr>
          <p:spPr>
            <a:xfrm>
              <a:off x="4495500" y="877100"/>
              <a:ext cx="141175" cy="141175"/>
            </a:xfrm>
            <a:custGeom>
              <a:avLst/>
              <a:gdLst/>
              <a:ahLst/>
              <a:cxnLst/>
              <a:rect l="l" t="t" r="r" b="b"/>
              <a:pathLst>
                <a:path w="5647" h="5647" extrusionOk="0">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69" name="Google Shape;5369;p34"/>
            <p:cNvSpPr/>
            <p:nvPr/>
          </p:nvSpPr>
          <p:spPr>
            <a:xfrm>
              <a:off x="4636650" y="877100"/>
              <a:ext cx="141175" cy="141175"/>
            </a:xfrm>
            <a:custGeom>
              <a:avLst/>
              <a:gdLst/>
              <a:ahLst/>
              <a:cxnLst/>
              <a:rect l="l" t="t" r="r" b="b"/>
              <a:pathLst>
                <a:path w="5647" h="5647" extrusionOk="0">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70" name="Google Shape;5370;p34"/>
          <p:cNvGrpSpPr/>
          <p:nvPr/>
        </p:nvGrpSpPr>
        <p:grpSpPr>
          <a:xfrm>
            <a:off x="4983047" y="5198880"/>
            <a:ext cx="362034" cy="345053"/>
            <a:chOff x="5045500" y="842250"/>
            <a:chExt cx="503875" cy="481850"/>
          </a:xfrm>
        </p:grpSpPr>
        <p:sp>
          <p:nvSpPr>
            <p:cNvPr id="5371" name="Google Shape;5371;p34"/>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72" name="Google Shape;5372;p34"/>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73" name="Google Shape;5373;p34"/>
          <p:cNvGrpSpPr/>
          <p:nvPr/>
        </p:nvGrpSpPr>
        <p:grpSpPr>
          <a:xfrm>
            <a:off x="5432232" y="5225546"/>
            <a:ext cx="343856" cy="291721"/>
            <a:chOff x="5645200" y="879425"/>
            <a:chExt cx="478575" cy="407375"/>
          </a:xfrm>
        </p:grpSpPr>
        <p:sp>
          <p:nvSpPr>
            <p:cNvPr id="5374" name="Google Shape;5374;p34"/>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75" name="Google Shape;5375;p34"/>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76" name="Google Shape;5376;p34"/>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77" name="Google Shape;5377;p34"/>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78" name="Google Shape;5378;p34"/>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79" name="Google Shape;5379;p34"/>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80" name="Google Shape;5380;p34"/>
          <p:cNvGrpSpPr/>
          <p:nvPr/>
        </p:nvGrpSpPr>
        <p:grpSpPr>
          <a:xfrm>
            <a:off x="1841804" y="5699839"/>
            <a:ext cx="315719" cy="357996"/>
            <a:chOff x="6264525" y="842250"/>
            <a:chExt cx="423500" cy="481825"/>
          </a:xfrm>
        </p:grpSpPr>
        <p:sp>
          <p:nvSpPr>
            <p:cNvPr id="5381" name="Google Shape;5381;p34"/>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82" name="Google Shape;5382;p34"/>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83" name="Google Shape;5383;p34"/>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84" name="Google Shape;5384;p34"/>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85" name="Google Shape;5385;p34"/>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86" name="Google Shape;5386;p34"/>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87" name="Google Shape;5387;p34"/>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88" name="Google Shape;5388;p34"/>
          <p:cNvGrpSpPr/>
          <p:nvPr/>
        </p:nvGrpSpPr>
        <p:grpSpPr>
          <a:xfrm>
            <a:off x="1820016" y="6220400"/>
            <a:ext cx="359201" cy="357996"/>
            <a:chOff x="900750" y="1436075"/>
            <a:chExt cx="481825" cy="481825"/>
          </a:xfrm>
        </p:grpSpPr>
        <p:sp>
          <p:nvSpPr>
            <p:cNvPr id="5389" name="Google Shape;5389;p34"/>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90" name="Google Shape;5390;p34"/>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91" name="Google Shape;5391;p34"/>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92" name="Google Shape;5392;p34"/>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93" name="Google Shape;5393;p34"/>
          <p:cNvGrpSpPr/>
          <p:nvPr/>
        </p:nvGrpSpPr>
        <p:grpSpPr>
          <a:xfrm>
            <a:off x="2242617" y="6284020"/>
            <a:ext cx="359201" cy="230757"/>
            <a:chOff x="1492675" y="1520750"/>
            <a:chExt cx="481825" cy="310575"/>
          </a:xfrm>
        </p:grpSpPr>
        <p:sp>
          <p:nvSpPr>
            <p:cNvPr id="5394" name="Google Shape;5394;p34"/>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95" name="Google Shape;5395;p34"/>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396" name="Google Shape;5396;p34"/>
          <p:cNvGrpSpPr/>
          <p:nvPr/>
        </p:nvGrpSpPr>
        <p:grpSpPr>
          <a:xfrm>
            <a:off x="2699867" y="6220382"/>
            <a:ext cx="373048" cy="358033"/>
            <a:chOff x="2071000" y="1435025"/>
            <a:chExt cx="500400" cy="481875"/>
          </a:xfrm>
        </p:grpSpPr>
        <p:sp>
          <p:nvSpPr>
            <p:cNvPr id="5397" name="Google Shape;5397;p34"/>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98" name="Google Shape;5398;p34"/>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399" name="Google Shape;5399;p34"/>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00" name="Google Shape;5400;p34"/>
          <p:cNvGrpSpPr/>
          <p:nvPr/>
        </p:nvGrpSpPr>
        <p:grpSpPr>
          <a:xfrm>
            <a:off x="3174607" y="6242365"/>
            <a:ext cx="372564" cy="314066"/>
            <a:chOff x="2678350" y="1464650"/>
            <a:chExt cx="499750" cy="422700"/>
          </a:xfrm>
        </p:grpSpPr>
        <p:sp>
          <p:nvSpPr>
            <p:cNvPr id="5401" name="Google Shape;5401;p34"/>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02" name="Google Shape;5402;p34"/>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03" name="Google Shape;5403;p34"/>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04" name="Google Shape;5404;p34"/>
          <p:cNvGrpSpPr/>
          <p:nvPr/>
        </p:nvGrpSpPr>
        <p:grpSpPr>
          <a:xfrm>
            <a:off x="3641833" y="6220400"/>
            <a:ext cx="359201" cy="357996"/>
            <a:chOff x="3271200" y="1435075"/>
            <a:chExt cx="481825" cy="481825"/>
          </a:xfrm>
        </p:grpSpPr>
        <p:sp>
          <p:nvSpPr>
            <p:cNvPr id="5405" name="Google Shape;5405;p34"/>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06" name="Google Shape;5406;p34"/>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07" name="Google Shape;5407;p34"/>
          <p:cNvGrpSpPr/>
          <p:nvPr/>
        </p:nvGrpSpPr>
        <p:grpSpPr>
          <a:xfrm>
            <a:off x="4094839" y="6220382"/>
            <a:ext cx="363636" cy="358033"/>
            <a:chOff x="3858100" y="1435075"/>
            <a:chExt cx="487775" cy="481875"/>
          </a:xfrm>
        </p:grpSpPr>
        <p:sp>
          <p:nvSpPr>
            <p:cNvPr id="5408" name="Google Shape;5408;p34"/>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09" name="Google Shape;5409;p34"/>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10" name="Google Shape;5410;p34"/>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11" name="Google Shape;5411;p34"/>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12" name="Google Shape;5412;p34"/>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13" name="Google Shape;5413;p34"/>
          <p:cNvGrpSpPr/>
          <p:nvPr/>
        </p:nvGrpSpPr>
        <p:grpSpPr>
          <a:xfrm>
            <a:off x="4523953" y="6220400"/>
            <a:ext cx="359201" cy="357996"/>
            <a:chOff x="4456875" y="1435075"/>
            <a:chExt cx="481825" cy="481825"/>
          </a:xfrm>
        </p:grpSpPr>
        <p:sp>
          <p:nvSpPr>
            <p:cNvPr id="5414" name="Google Shape;5414;p34"/>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15" name="Google Shape;5415;p34"/>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16" name="Google Shape;5416;p34"/>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17" name="Google Shape;5417;p34"/>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18" name="Google Shape;5418;p34"/>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19" name="Google Shape;5419;p34"/>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20" name="Google Shape;5420;p34"/>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21" name="Google Shape;5421;p34"/>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22" name="Google Shape;5422;p34"/>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23" name="Google Shape;5423;p34"/>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24" name="Google Shape;5424;p34"/>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25" name="Google Shape;5425;p34"/>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26" name="Google Shape;5426;p34"/>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27" name="Google Shape;5427;p34"/>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28" name="Google Shape;5428;p34"/>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29" name="Google Shape;5429;p34"/>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30" name="Google Shape;5430;p34"/>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31" name="Google Shape;5431;p34"/>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32" name="Google Shape;5432;p34"/>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33" name="Google Shape;5433;p34"/>
          <p:cNvGrpSpPr/>
          <p:nvPr/>
        </p:nvGrpSpPr>
        <p:grpSpPr>
          <a:xfrm>
            <a:off x="4982504" y="6220391"/>
            <a:ext cx="362723" cy="358015"/>
            <a:chOff x="5049725" y="1435050"/>
            <a:chExt cx="486550" cy="481850"/>
          </a:xfrm>
        </p:grpSpPr>
        <p:sp>
          <p:nvSpPr>
            <p:cNvPr id="5434" name="Google Shape;5434;p34"/>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35" name="Google Shape;5435;p34"/>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36" name="Google Shape;5436;p34"/>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37" name="Google Shape;5437;p34"/>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38" name="Google Shape;5438;p34"/>
          <p:cNvGrpSpPr/>
          <p:nvPr/>
        </p:nvGrpSpPr>
        <p:grpSpPr>
          <a:xfrm>
            <a:off x="5424283" y="6220400"/>
            <a:ext cx="359312" cy="357996"/>
            <a:chOff x="5642475" y="1435075"/>
            <a:chExt cx="481975" cy="481825"/>
          </a:xfrm>
        </p:grpSpPr>
        <p:sp>
          <p:nvSpPr>
            <p:cNvPr id="5439" name="Google Shape;5439;p34"/>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40" name="Google Shape;5440;p34"/>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41" name="Google Shape;5441;p34"/>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42" name="Google Shape;5442;p34"/>
          <p:cNvGrpSpPr/>
          <p:nvPr/>
        </p:nvGrpSpPr>
        <p:grpSpPr>
          <a:xfrm>
            <a:off x="1817998" y="6740990"/>
            <a:ext cx="363581" cy="357629"/>
            <a:chOff x="6232000" y="1435050"/>
            <a:chExt cx="488225" cy="481850"/>
          </a:xfrm>
        </p:grpSpPr>
        <p:sp>
          <p:nvSpPr>
            <p:cNvPr id="5443" name="Google Shape;5443;p34"/>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44" name="Google Shape;5444;p34"/>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45" name="Google Shape;5445;p34"/>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46" name="Google Shape;5446;p34"/>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47" name="Google Shape;5447;p34"/>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48" name="Google Shape;5448;p34"/>
          <p:cNvGrpSpPr/>
          <p:nvPr/>
        </p:nvGrpSpPr>
        <p:grpSpPr>
          <a:xfrm>
            <a:off x="1835865" y="7262284"/>
            <a:ext cx="327490" cy="367632"/>
            <a:chOff x="924450" y="2028975"/>
            <a:chExt cx="425975" cy="479750"/>
          </a:xfrm>
        </p:grpSpPr>
        <p:sp>
          <p:nvSpPr>
            <p:cNvPr id="5449" name="Google Shape;5449;p34"/>
            <p:cNvSpPr/>
            <p:nvPr/>
          </p:nvSpPr>
          <p:spPr>
            <a:xfrm>
              <a:off x="1035500" y="2028975"/>
              <a:ext cx="314925" cy="153075"/>
            </a:xfrm>
            <a:custGeom>
              <a:avLst/>
              <a:gdLst/>
              <a:ahLst/>
              <a:cxnLst/>
              <a:rect l="l" t="t" r="r" b="b"/>
              <a:pathLst>
                <a:path w="12597" h="6123" extrusionOk="0">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50" name="Google Shape;5450;p34"/>
            <p:cNvSpPr/>
            <p:nvPr/>
          </p:nvSpPr>
          <p:spPr>
            <a:xfrm>
              <a:off x="1212475" y="2137450"/>
              <a:ext cx="137950" cy="304275"/>
            </a:xfrm>
            <a:custGeom>
              <a:avLst/>
              <a:gdLst/>
              <a:ahLst/>
              <a:cxnLst/>
              <a:rect l="l" t="t" r="r" b="b"/>
              <a:pathLst>
                <a:path w="5518" h="12171" extrusionOk="0">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51" name="Google Shape;5451;p34"/>
            <p:cNvSpPr/>
            <p:nvPr/>
          </p:nvSpPr>
          <p:spPr>
            <a:xfrm>
              <a:off x="924450" y="2204450"/>
              <a:ext cx="139300" cy="304275"/>
            </a:xfrm>
            <a:custGeom>
              <a:avLst/>
              <a:gdLst/>
              <a:ahLst/>
              <a:cxnLst/>
              <a:rect l="l" t="t" r="r" b="b"/>
              <a:pathLst>
                <a:path w="5572" h="12171" extrusionOk="0">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52" name="Google Shape;5452;p34"/>
          <p:cNvGrpSpPr/>
          <p:nvPr/>
        </p:nvGrpSpPr>
        <p:grpSpPr>
          <a:xfrm>
            <a:off x="2701137" y="7283836"/>
            <a:ext cx="370485" cy="324528"/>
            <a:chOff x="2085450" y="2057100"/>
            <a:chExt cx="481900" cy="423500"/>
          </a:xfrm>
        </p:grpSpPr>
        <p:sp>
          <p:nvSpPr>
            <p:cNvPr id="5453" name="Google Shape;5453;p34"/>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54" name="Google Shape;5454;p34"/>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55" name="Google Shape;5455;p34"/>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56" name="Google Shape;5456;p34"/>
          <p:cNvGrpSpPr/>
          <p:nvPr/>
        </p:nvGrpSpPr>
        <p:grpSpPr>
          <a:xfrm>
            <a:off x="3175631" y="7309134"/>
            <a:ext cx="370485" cy="273933"/>
            <a:chOff x="2678275" y="2090100"/>
            <a:chExt cx="481900" cy="357475"/>
          </a:xfrm>
        </p:grpSpPr>
        <p:sp>
          <p:nvSpPr>
            <p:cNvPr id="5457" name="Google Shape;5457;p34"/>
            <p:cNvSpPr/>
            <p:nvPr/>
          </p:nvSpPr>
          <p:spPr>
            <a:xfrm>
              <a:off x="2899450" y="2249100"/>
              <a:ext cx="39550" cy="39550"/>
            </a:xfrm>
            <a:custGeom>
              <a:avLst/>
              <a:gdLst/>
              <a:ahLst/>
              <a:cxnLst/>
              <a:rect l="l" t="t" r="r" b="b"/>
              <a:pathLst>
                <a:path w="1582" h="1582" extrusionOk="0">
                  <a:moveTo>
                    <a:pt x="793" y="1"/>
                  </a:moveTo>
                  <a:cubicBezTo>
                    <a:pt x="356" y="1"/>
                    <a:pt x="1" y="353"/>
                    <a:pt x="1" y="790"/>
                  </a:cubicBezTo>
                  <a:cubicBezTo>
                    <a:pt x="1" y="1226"/>
                    <a:pt x="356" y="1581"/>
                    <a:pt x="793" y="1581"/>
                  </a:cubicBezTo>
                  <a:cubicBezTo>
                    <a:pt x="1227" y="1581"/>
                    <a:pt x="1582" y="1226"/>
                    <a:pt x="1582" y="790"/>
                  </a:cubicBezTo>
                  <a:cubicBezTo>
                    <a:pt x="1582" y="353"/>
                    <a:pt x="1227" y="1"/>
                    <a:pt x="79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58" name="Google Shape;5458;p34"/>
            <p:cNvSpPr/>
            <p:nvPr/>
          </p:nvSpPr>
          <p:spPr>
            <a:xfrm>
              <a:off x="3092400" y="2249100"/>
              <a:ext cx="39550" cy="39550"/>
            </a:xfrm>
            <a:custGeom>
              <a:avLst/>
              <a:gdLst/>
              <a:ahLst/>
              <a:cxnLst/>
              <a:rect l="l" t="t" r="r" b="b"/>
              <a:pathLst>
                <a:path w="1582" h="1582" extrusionOk="0">
                  <a:moveTo>
                    <a:pt x="790" y="1"/>
                  </a:moveTo>
                  <a:cubicBezTo>
                    <a:pt x="353" y="1"/>
                    <a:pt x="1" y="353"/>
                    <a:pt x="1" y="790"/>
                  </a:cubicBezTo>
                  <a:cubicBezTo>
                    <a:pt x="1" y="1226"/>
                    <a:pt x="353" y="1581"/>
                    <a:pt x="790" y="1581"/>
                  </a:cubicBezTo>
                  <a:cubicBezTo>
                    <a:pt x="1226" y="1581"/>
                    <a:pt x="1582" y="1226"/>
                    <a:pt x="1582" y="790"/>
                  </a:cubicBezTo>
                  <a:cubicBezTo>
                    <a:pt x="1582" y="353"/>
                    <a:pt x="1226" y="1"/>
                    <a:pt x="79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59" name="Google Shape;5459;p34"/>
            <p:cNvSpPr/>
            <p:nvPr/>
          </p:nvSpPr>
          <p:spPr>
            <a:xfrm>
              <a:off x="2678350" y="2389425"/>
              <a:ext cx="481825" cy="58150"/>
            </a:xfrm>
            <a:custGeom>
              <a:avLst/>
              <a:gdLst/>
              <a:ahLst/>
              <a:cxnLst/>
              <a:rect l="l" t="t" r="r" b="b"/>
              <a:pathLst>
                <a:path w="19273" h="2326" extrusionOk="0">
                  <a:moveTo>
                    <a:pt x="1" y="1"/>
                  </a:moveTo>
                  <a:lnTo>
                    <a:pt x="1" y="1759"/>
                  </a:lnTo>
                  <a:cubicBezTo>
                    <a:pt x="1" y="2072"/>
                    <a:pt x="251" y="2325"/>
                    <a:pt x="564" y="2325"/>
                  </a:cubicBezTo>
                  <a:lnTo>
                    <a:pt x="18707" y="2325"/>
                  </a:lnTo>
                  <a:cubicBezTo>
                    <a:pt x="19020" y="2325"/>
                    <a:pt x="19273" y="2072"/>
                    <a:pt x="19273" y="1759"/>
                  </a:cubicBezTo>
                  <a:lnTo>
                    <a:pt x="1927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60" name="Google Shape;5460;p34"/>
            <p:cNvSpPr/>
            <p:nvPr/>
          </p:nvSpPr>
          <p:spPr>
            <a:xfrm>
              <a:off x="2706600" y="2249100"/>
              <a:ext cx="39550" cy="39550"/>
            </a:xfrm>
            <a:custGeom>
              <a:avLst/>
              <a:gdLst/>
              <a:ahLst/>
              <a:cxnLst/>
              <a:rect l="l" t="t" r="r" b="b"/>
              <a:pathLst>
                <a:path w="1582" h="1582" extrusionOk="0">
                  <a:moveTo>
                    <a:pt x="789" y="1"/>
                  </a:moveTo>
                  <a:cubicBezTo>
                    <a:pt x="352" y="1"/>
                    <a:pt x="0" y="353"/>
                    <a:pt x="0" y="790"/>
                  </a:cubicBezTo>
                  <a:cubicBezTo>
                    <a:pt x="0" y="1226"/>
                    <a:pt x="352" y="1581"/>
                    <a:pt x="789" y="1581"/>
                  </a:cubicBezTo>
                  <a:cubicBezTo>
                    <a:pt x="1226" y="1581"/>
                    <a:pt x="1581" y="1226"/>
                    <a:pt x="1581" y="790"/>
                  </a:cubicBezTo>
                  <a:cubicBezTo>
                    <a:pt x="1581" y="353"/>
                    <a:pt x="1226" y="1"/>
                    <a:pt x="78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61" name="Google Shape;5461;p34"/>
            <p:cNvSpPr/>
            <p:nvPr/>
          </p:nvSpPr>
          <p:spPr>
            <a:xfrm>
              <a:off x="2678275" y="2090100"/>
              <a:ext cx="481900" cy="271125"/>
            </a:xfrm>
            <a:custGeom>
              <a:avLst/>
              <a:gdLst/>
              <a:ahLst/>
              <a:cxnLst/>
              <a:rect l="l" t="t" r="r" b="b"/>
              <a:pathLst>
                <a:path w="19276" h="10845" extrusionOk="0">
                  <a:moveTo>
                    <a:pt x="9638" y="5229"/>
                  </a:moveTo>
                  <a:cubicBezTo>
                    <a:pt x="9885" y="5229"/>
                    <a:pt x="10134" y="5277"/>
                    <a:pt x="10372" y="5376"/>
                  </a:cubicBezTo>
                  <a:cubicBezTo>
                    <a:pt x="11091" y="5674"/>
                    <a:pt x="11558" y="6373"/>
                    <a:pt x="11558" y="7150"/>
                  </a:cubicBezTo>
                  <a:cubicBezTo>
                    <a:pt x="11558" y="8209"/>
                    <a:pt x="10697" y="9068"/>
                    <a:pt x="9640" y="9071"/>
                  </a:cubicBezTo>
                  <a:cubicBezTo>
                    <a:pt x="8863" y="9071"/>
                    <a:pt x="8161" y="8601"/>
                    <a:pt x="7866" y="7884"/>
                  </a:cubicBezTo>
                  <a:cubicBezTo>
                    <a:pt x="7568" y="7168"/>
                    <a:pt x="7731" y="6343"/>
                    <a:pt x="8282" y="5791"/>
                  </a:cubicBezTo>
                  <a:cubicBezTo>
                    <a:pt x="8648" y="5425"/>
                    <a:pt x="9139" y="5229"/>
                    <a:pt x="9638" y="5229"/>
                  </a:cubicBezTo>
                  <a:close/>
                  <a:moveTo>
                    <a:pt x="571" y="1"/>
                  </a:moveTo>
                  <a:cubicBezTo>
                    <a:pt x="281" y="1"/>
                    <a:pt x="3" y="226"/>
                    <a:pt x="1" y="567"/>
                  </a:cubicBezTo>
                  <a:lnTo>
                    <a:pt x="1" y="7150"/>
                  </a:lnTo>
                  <a:cubicBezTo>
                    <a:pt x="1" y="6373"/>
                    <a:pt x="471" y="5674"/>
                    <a:pt x="1187" y="5376"/>
                  </a:cubicBezTo>
                  <a:cubicBezTo>
                    <a:pt x="1425" y="5277"/>
                    <a:pt x="1674" y="5229"/>
                    <a:pt x="1921" y="5229"/>
                  </a:cubicBezTo>
                  <a:cubicBezTo>
                    <a:pt x="2420" y="5229"/>
                    <a:pt x="2912" y="5425"/>
                    <a:pt x="3280" y="5791"/>
                  </a:cubicBezTo>
                  <a:cubicBezTo>
                    <a:pt x="3828" y="6343"/>
                    <a:pt x="3994" y="7168"/>
                    <a:pt x="3696" y="7884"/>
                  </a:cubicBezTo>
                  <a:cubicBezTo>
                    <a:pt x="3398" y="8601"/>
                    <a:pt x="2699" y="9071"/>
                    <a:pt x="1922" y="9071"/>
                  </a:cubicBezTo>
                  <a:cubicBezTo>
                    <a:pt x="862" y="9068"/>
                    <a:pt x="4" y="8209"/>
                    <a:pt x="1" y="7150"/>
                  </a:cubicBezTo>
                  <a:lnTo>
                    <a:pt x="1" y="10844"/>
                  </a:lnTo>
                  <a:lnTo>
                    <a:pt x="19276" y="10844"/>
                  </a:lnTo>
                  <a:lnTo>
                    <a:pt x="19276" y="7150"/>
                  </a:lnTo>
                  <a:cubicBezTo>
                    <a:pt x="19276" y="7926"/>
                    <a:pt x="18806" y="8625"/>
                    <a:pt x="18089" y="8923"/>
                  </a:cubicBezTo>
                  <a:cubicBezTo>
                    <a:pt x="17852" y="9022"/>
                    <a:pt x="17603" y="9070"/>
                    <a:pt x="17356" y="9070"/>
                  </a:cubicBezTo>
                  <a:cubicBezTo>
                    <a:pt x="16857" y="9070"/>
                    <a:pt x="16365" y="8874"/>
                    <a:pt x="15997" y="8508"/>
                  </a:cubicBezTo>
                  <a:cubicBezTo>
                    <a:pt x="15449" y="7957"/>
                    <a:pt x="15283" y="7131"/>
                    <a:pt x="15581" y="6415"/>
                  </a:cubicBezTo>
                  <a:cubicBezTo>
                    <a:pt x="15879" y="5698"/>
                    <a:pt x="16578" y="5231"/>
                    <a:pt x="17355" y="5231"/>
                  </a:cubicBezTo>
                  <a:cubicBezTo>
                    <a:pt x="18415" y="5231"/>
                    <a:pt x="19273" y="6090"/>
                    <a:pt x="19276" y="7150"/>
                  </a:cubicBezTo>
                  <a:lnTo>
                    <a:pt x="19276" y="567"/>
                  </a:lnTo>
                  <a:cubicBezTo>
                    <a:pt x="19276" y="341"/>
                    <a:pt x="19137" y="133"/>
                    <a:pt x="18927" y="46"/>
                  </a:cubicBezTo>
                  <a:cubicBezTo>
                    <a:pt x="18857" y="17"/>
                    <a:pt x="18783" y="2"/>
                    <a:pt x="18709" y="2"/>
                  </a:cubicBezTo>
                  <a:cubicBezTo>
                    <a:pt x="18564" y="2"/>
                    <a:pt x="18420" y="58"/>
                    <a:pt x="18312" y="166"/>
                  </a:cubicBezTo>
                  <a:lnTo>
                    <a:pt x="14783" y="3641"/>
                  </a:lnTo>
                  <a:lnTo>
                    <a:pt x="9971" y="112"/>
                  </a:lnTo>
                  <a:cubicBezTo>
                    <a:pt x="9871" y="38"/>
                    <a:pt x="9754" y="1"/>
                    <a:pt x="9636" y="1"/>
                  </a:cubicBezTo>
                  <a:cubicBezTo>
                    <a:pt x="9517" y="1"/>
                    <a:pt x="9397" y="39"/>
                    <a:pt x="9297" y="115"/>
                  </a:cubicBezTo>
                  <a:lnTo>
                    <a:pt x="4656" y="3641"/>
                  </a:lnTo>
                  <a:lnTo>
                    <a:pt x="952" y="154"/>
                  </a:lnTo>
                  <a:cubicBezTo>
                    <a:pt x="840" y="48"/>
                    <a:pt x="704" y="1"/>
                    <a:pt x="57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62" name="Google Shape;5462;p34"/>
          <p:cNvGrpSpPr/>
          <p:nvPr/>
        </p:nvGrpSpPr>
        <p:grpSpPr>
          <a:xfrm>
            <a:off x="3701665" y="7322410"/>
            <a:ext cx="239500" cy="247381"/>
            <a:chOff x="3357325" y="2093500"/>
            <a:chExt cx="311525" cy="322825"/>
          </a:xfrm>
        </p:grpSpPr>
        <p:sp>
          <p:nvSpPr>
            <p:cNvPr id="5463" name="Google Shape;5463;p34"/>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64" name="Google Shape;5464;p34"/>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65" name="Google Shape;5465;p34"/>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sp>
        <p:nvSpPr>
          <p:cNvPr id="5466" name="Google Shape;5466;p34"/>
          <p:cNvSpPr/>
          <p:nvPr/>
        </p:nvSpPr>
        <p:spPr>
          <a:xfrm>
            <a:off x="4094454" y="7274228"/>
            <a:ext cx="364334" cy="343724"/>
          </a:xfrm>
          <a:custGeom>
            <a:avLst/>
            <a:gdLst/>
            <a:ahLst/>
            <a:cxnLst/>
            <a:rect l="l" t="t" r="r" b="b"/>
            <a:pathLst>
              <a:path w="18956" h="17942" extrusionOk="0">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nvGrpSpPr>
          <p:cNvPr id="5467" name="Google Shape;5467;p34"/>
          <p:cNvGrpSpPr/>
          <p:nvPr/>
        </p:nvGrpSpPr>
        <p:grpSpPr>
          <a:xfrm>
            <a:off x="4544070" y="7261489"/>
            <a:ext cx="318917" cy="369222"/>
            <a:chOff x="4492800" y="2027925"/>
            <a:chExt cx="414825" cy="481825"/>
          </a:xfrm>
        </p:grpSpPr>
        <p:sp>
          <p:nvSpPr>
            <p:cNvPr id="5468" name="Google Shape;5468;p34"/>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69" name="Google Shape;5469;p34"/>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70" name="Google Shape;5470;p34"/>
          <p:cNvGrpSpPr/>
          <p:nvPr/>
        </p:nvGrpSpPr>
        <p:grpSpPr>
          <a:xfrm>
            <a:off x="4978653" y="7261479"/>
            <a:ext cx="370369" cy="369242"/>
            <a:chOff x="5049725" y="2027900"/>
            <a:chExt cx="481750" cy="481850"/>
          </a:xfrm>
        </p:grpSpPr>
        <p:sp>
          <p:nvSpPr>
            <p:cNvPr id="5471" name="Google Shape;5471;p34"/>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72" name="Google Shape;5472;p34"/>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73" name="Google Shape;5473;p34"/>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74" name="Google Shape;5474;p34"/>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75" name="Google Shape;5475;p34"/>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76" name="Google Shape;5476;p34"/>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77" name="Google Shape;5477;p34"/>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78" name="Google Shape;5478;p34"/>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79" name="Google Shape;5479;p34"/>
          <p:cNvGrpSpPr/>
          <p:nvPr/>
        </p:nvGrpSpPr>
        <p:grpSpPr>
          <a:xfrm>
            <a:off x="5483861" y="7261575"/>
            <a:ext cx="240096" cy="369050"/>
            <a:chOff x="5726350" y="2028150"/>
            <a:chExt cx="312300" cy="481600"/>
          </a:xfrm>
        </p:grpSpPr>
        <p:sp>
          <p:nvSpPr>
            <p:cNvPr id="5480" name="Google Shape;5480;p34"/>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81" name="Google Shape;5481;p34"/>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82" name="Google Shape;5482;p34"/>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83" name="Google Shape;5483;p34"/>
          <p:cNvGrpSpPr/>
          <p:nvPr/>
        </p:nvGrpSpPr>
        <p:grpSpPr>
          <a:xfrm>
            <a:off x="1820316" y="7797177"/>
            <a:ext cx="358694" cy="357560"/>
            <a:chOff x="6239925" y="2032450"/>
            <a:chExt cx="472775" cy="472775"/>
          </a:xfrm>
        </p:grpSpPr>
        <p:sp>
          <p:nvSpPr>
            <p:cNvPr id="5484" name="Google Shape;5484;p34"/>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85" name="Google Shape;5485;p34"/>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86" name="Google Shape;5486;p34"/>
          <p:cNvGrpSpPr/>
          <p:nvPr/>
        </p:nvGrpSpPr>
        <p:grpSpPr>
          <a:xfrm>
            <a:off x="2256631" y="4784387"/>
            <a:ext cx="331172" cy="182897"/>
            <a:chOff x="903075" y="2730000"/>
            <a:chExt cx="475275" cy="263350"/>
          </a:xfrm>
        </p:grpSpPr>
        <p:sp>
          <p:nvSpPr>
            <p:cNvPr id="5487" name="Google Shape;5487;p34"/>
            <p:cNvSpPr/>
            <p:nvPr/>
          </p:nvSpPr>
          <p:spPr>
            <a:xfrm>
              <a:off x="986725" y="2807325"/>
              <a:ext cx="308000" cy="108800"/>
            </a:xfrm>
            <a:custGeom>
              <a:avLst/>
              <a:gdLst/>
              <a:ahLst/>
              <a:cxnLst/>
              <a:rect l="l" t="t" r="r" b="b"/>
              <a:pathLst>
                <a:path w="12320" h="4352" extrusionOk="0">
                  <a:moveTo>
                    <a:pt x="6161" y="482"/>
                  </a:moveTo>
                  <a:cubicBezTo>
                    <a:pt x="6845" y="482"/>
                    <a:pt x="7462" y="894"/>
                    <a:pt x="7724" y="1527"/>
                  </a:cubicBezTo>
                  <a:cubicBezTo>
                    <a:pt x="7986" y="2159"/>
                    <a:pt x="7838" y="2888"/>
                    <a:pt x="7357" y="3370"/>
                  </a:cubicBezTo>
                  <a:cubicBezTo>
                    <a:pt x="7032" y="3694"/>
                    <a:pt x="6599" y="3866"/>
                    <a:pt x="6158" y="3866"/>
                  </a:cubicBezTo>
                  <a:cubicBezTo>
                    <a:pt x="5940" y="3866"/>
                    <a:pt x="5720" y="3824"/>
                    <a:pt x="5511" y="3737"/>
                  </a:cubicBezTo>
                  <a:cubicBezTo>
                    <a:pt x="4881" y="3475"/>
                    <a:pt x="4469" y="2858"/>
                    <a:pt x="4469" y="2174"/>
                  </a:cubicBezTo>
                  <a:cubicBezTo>
                    <a:pt x="4469" y="1241"/>
                    <a:pt x="5225" y="482"/>
                    <a:pt x="6161" y="482"/>
                  </a:cubicBezTo>
                  <a:close/>
                  <a:moveTo>
                    <a:pt x="1418" y="0"/>
                  </a:moveTo>
                  <a:cubicBezTo>
                    <a:pt x="1220" y="684"/>
                    <a:pt x="684" y="1220"/>
                    <a:pt x="0" y="1415"/>
                  </a:cubicBezTo>
                  <a:lnTo>
                    <a:pt x="0" y="2933"/>
                  </a:lnTo>
                  <a:cubicBezTo>
                    <a:pt x="684" y="3129"/>
                    <a:pt x="1220" y="3665"/>
                    <a:pt x="1418" y="4351"/>
                  </a:cubicBezTo>
                  <a:lnTo>
                    <a:pt x="10904" y="4351"/>
                  </a:lnTo>
                  <a:cubicBezTo>
                    <a:pt x="11100" y="3665"/>
                    <a:pt x="11636" y="3129"/>
                    <a:pt x="12319" y="2933"/>
                  </a:cubicBezTo>
                  <a:lnTo>
                    <a:pt x="12319" y="1415"/>
                  </a:lnTo>
                  <a:cubicBezTo>
                    <a:pt x="11636" y="1220"/>
                    <a:pt x="11100" y="684"/>
                    <a:pt x="1090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88" name="Google Shape;5488;p34"/>
            <p:cNvSpPr/>
            <p:nvPr/>
          </p:nvSpPr>
          <p:spPr>
            <a:xfrm>
              <a:off x="1126675" y="2847600"/>
              <a:ext cx="28100" cy="28175"/>
            </a:xfrm>
            <a:custGeom>
              <a:avLst/>
              <a:gdLst/>
              <a:ahLst/>
              <a:cxnLst/>
              <a:rect l="l" t="t" r="r" b="b"/>
              <a:pathLst>
                <a:path w="1124" h="1127" extrusionOk="0">
                  <a:moveTo>
                    <a:pt x="563" y="0"/>
                  </a:moveTo>
                  <a:cubicBezTo>
                    <a:pt x="250" y="0"/>
                    <a:pt x="0" y="253"/>
                    <a:pt x="0" y="563"/>
                  </a:cubicBezTo>
                  <a:cubicBezTo>
                    <a:pt x="0" y="873"/>
                    <a:pt x="250" y="1126"/>
                    <a:pt x="563" y="1126"/>
                  </a:cubicBezTo>
                  <a:cubicBezTo>
                    <a:pt x="873" y="1126"/>
                    <a:pt x="1123" y="873"/>
                    <a:pt x="1123" y="563"/>
                  </a:cubicBezTo>
                  <a:cubicBezTo>
                    <a:pt x="1123" y="253"/>
                    <a:pt x="873" y="0"/>
                    <a:pt x="56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89" name="Google Shape;5489;p34"/>
            <p:cNvSpPr/>
            <p:nvPr/>
          </p:nvSpPr>
          <p:spPr>
            <a:xfrm>
              <a:off x="903075" y="2730000"/>
              <a:ext cx="475275" cy="263350"/>
            </a:xfrm>
            <a:custGeom>
              <a:avLst/>
              <a:gdLst/>
              <a:ahLst/>
              <a:cxnLst/>
              <a:rect l="l" t="t" r="r" b="b"/>
              <a:pathLst>
                <a:path w="19011" h="10534" extrusionOk="0">
                  <a:moveTo>
                    <a:pt x="14735" y="1964"/>
                  </a:moveTo>
                  <a:cubicBezTo>
                    <a:pt x="15045" y="1964"/>
                    <a:pt x="15298" y="2217"/>
                    <a:pt x="15298" y="2530"/>
                  </a:cubicBezTo>
                  <a:cubicBezTo>
                    <a:pt x="15298" y="3042"/>
                    <a:pt x="15716" y="3460"/>
                    <a:pt x="16231" y="3460"/>
                  </a:cubicBezTo>
                  <a:cubicBezTo>
                    <a:pt x="16541" y="3460"/>
                    <a:pt x="16794" y="3713"/>
                    <a:pt x="16794" y="4026"/>
                  </a:cubicBezTo>
                  <a:lnTo>
                    <a:pt x="16794" y="6511"/>
                  </a:lnTo>
                  <a:cubicBezTo>
                    <a:pt x="16794" y="6821"/>
                    <a:pt x="16541" y="7074"/>
                    <a:pt x="16231" y="7074"/>
                  </a:cubicBezTo>
                  <a:cubicBezTo>
                    <a:pt x="15716" y="7074"/>
                    <a:pt x="15298" y="7492"/>
                    <a:pt x="15298" y="8007"/>
                  </a:cubicBezTo>
                  <a:cubicBezTo>
                    <a:pt x="15298" y="8318"/>
                    <a:pt x="15045" y="8570"/>
                    <a:pt x="14735" y="8570"/>
                  </a:cubicBezTo>
                  <a:lnTo>
                    <a:pt x="4277" y="8570"/>
                  </a:lnTo>
                  <a:cubicBezTo>
                    <a:pt x="3966" y="8570"/>
                    <a:pt x="3714" y="8318"/>
                    <a:pt x="3714" y="8007"/>
                  </a:cubicBezTo>
                  <a:cubicBezTo>
                    <a:pt x="3714" y="7492"/>
                    <a:pt x="3295" y="7074"/>
                    <a:pt x="2783" y="7074"/>
                  </a:cubicBezTo>
                  <a:cubicBezTo>
                    <a:pt x="2470" y="7074"/>
                    <a:pt x="2217" y="6821"/>
                    <a:pt x="2217" y="6511"/>
                  </a:cubicBezTo>
                  <a:lnTo>
                    <a:pt x="2217" y="4026"/>
                  </a:lnTo>
                  <a:cubicBezTo>
                    <a:pt x="2217" y="3713"/>
                    <a:pt x="2470" y="3460"/>
                    <a:pt x="2783" y="3460"/>
                  </a:cubicBezTo>
                  <a:cubicBezTo>
                    <a:pt x="3295" y="3460"/>
                    <a:pt x="3714" y="3042"/>
                    <a:pt x="3714" y="2530"/>
                  </a:cubicBezTo>
                  <a:cubicBezTo>
                    <a:pt x="3714" y="2217"/>
                    <a:pt x="3966" y="1964"/>
                    <a:pt x="4277" y="1964"/>
                  </a:cubicBezTo>
                  <a:close/>
                  <a:moveTo>
                    <a:pt x="567" y="0"/>
                  </a:moveTo>
                  <a:cubicBezTo>
                    <a:pt x="254" y="0"/>
                    <a:pt x="1" y="253"/>
                    <a:pt x="1" y="567"/>
                  </a:cubicBezTo>
                  <a:lnTo>
                    <a:pt x="1" y="9968"/>
                  </a:lnTo>
                  <a:cubicBezTo>
                    <a:pt x="1" y="10281"/>
                    <a:pt x="254" y="10534"/>
                    <a:pt x="567" y="10534"/>
                  </a:cubicBezTo>
                  <a:lnTo>
                    <a:pt x="18445" y="10534"/>
                  </a:lnTo>
                  <a:cubicBezTo>
                    <a:pt x="18758" y="10534"/>
                    <a:pt x="19011" y="10281"/>
                    <a:pt x="19011" y="9968"/>
                  </a:cubicBezTo>
                  <a:lnTo>
                    <a:pt x="19011" y="567"/>
                  </a:lnTo>
                  <a:cubicBezTo>
                    <a:pt x="19011" y="253"/>
                    <a:pt x="18758" y="0"/>
                    <a:pt x="1844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90" name="Google Shape;5490;p34"/>
          <p:cNvGrpSpPr/>
          <p:nvPr/>
        </p:nvGrpSpPr>
        <p:grpSpPr>
          <a:xfrm>
            <a:off x="2236995" y="7261489"/>
            <a:ext cx="370427" cy="369222"/>
            <a:chOff x="1492675" y="2027925"/>
            <a:chExt cx="481825" cy="481825"/>
          </a:xfrm>
        </p:grpSpPr>
        <p:sp>
          <p:nvSpPr>
            <p:cNvPr id="5491" name="Google Shape;5491;p34"/>
            <p:cNvSpPr/>
            <p:nvPr/>
          </p:nvSpPr>
          <p:spPr>
            <a:xfrm>
              <a:off x="1719425" y="2170050"/>
              <a:ext cx="28250" cy="28250"/>
            </a:xfrm>
            <a:custGeom>
              <a:avLst/>
              <a:gdLst/>
              <a:ahLst/>
              <a:cxnLst/>
              <a:rect l="l" t="t" r="r" b="b"/>
              <a:pathLst>
                <a:path w="1130" h="1130"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92" name="Google Shape;5492;p34"/>
            <p:cNvSpPr/>
            <p:nvPr/>
          </p:nvSpPr>
          <p:spPr>
            <a:xfrm>
              <a:off x="1832350" y="2254750"/>
              <a:ext cx="28250" cy="28250"/>
            </a:xfrm>
            <a:custGeom>
              <a:avLst/>
              <a:gdLst/>
              <a:ahLst/>
              <a:cxnLst/>
              <a:rect l="l" t="t" r="r" b="b"/>
              <a:pathLst>
                <a:path w="1130" h="1130" extrusionOk="0">
                  <a:moveTo>
                    <a:pt x="567" y="0"/>
                  </a:moveTo>
                  <a:cubicBezTo>
                    <a:pt x="253" y="0"/>
                    <a:pt x="0" y="250"/>
                    <a:pt x="0" y="564"/>
                  </a:cubicBezTo>
                  <a:cubicBezTo>
                    <a:pt x="0" y="877"/>
                    <a:pt x="253" y="1130"/>
                    <a:pt x="567" y="1130"/>
                  </a:cubicBezTo>
                  <a:cubicBezTo>
                    <a:pt x="877" y="1130"/>
                    <a:pt x="1130" y="877"/>
                    <a:pt x="1130" y="564"/>
                  </a:cubicBezTo>
                  <a:cubicBezTo>
                    <a:pt x="1130" y="250"/>
                    <a:pt x="877" y="0"/>
                    <a:pt x="56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93" name="Google Shape;5493;p34"/>
            <p:cNvSpPr/>
            <p:nvPr/>
          </p:nvSpPr>
          <p:spPr>
            <a:xfrm>
              <a:off x="1606500" y="2254750"/>
              <a:ext cx="28250" cy="28250"/>
            </a:xfrm>
            <a:custGeom>
              <a:avLst/>
              <a:gdLst/>
              <a:ahLst/>
              <a:cxnLst/>
              <a:rect l="l" t="t" r="r" b="b"/>
              <a:pathLst>
                <a:path w="1130" h="1130" extrusionOk="0">
                  <a:moveTo>
                    <a:pt x="567" y="0"/>
                  </a:moveTo>
                  <a:cubicBezTo>
                    <a:pt x="254" y="0"/>
                    <a:pt x="1" y="250"/>
                    <a:pt x="1" y="564"/>
                  </a:cubicBezTo>
                  <a:cubicBezTo>
                    <a:pt x="1" y="877"/>
                    <a:pt x="254" y="1130"/>
                    <a:pt x="567" y="1130"/>
                  </a:cubicBezTo>
                  <a:cubicBezTo>
                    <a:pt x="877" y="1130"/>
                    <a:pt x="1130" y="877"/>
                    <a:pt x="1130" y="564"/>
                  </a:cubicBezTo>
                  <a:cubicBezTo>
                    <a:pt x="1130" y="250"/>
                    <a:pt x="877" y="0"/>
                    <a:pt x="56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94" name="Google Shape;5494;p34"/>
            <p:cNvSpPr/>
            <p:nvPr/>
          </p:nvSpPr>
          <p:spPr>
            <a:xfrm>
              <a:off x="1492675" y="2425025"/>
              <a:ext cx="481825" cy="84725"/>
            </a:xfrm>
            <a:custGeom>
              <a:avLst/>
              <a:gdLst/>
              <a:ahLst/>
              <a:cxnLst/>
              <a:rect l="l" t="t" r="r" b="b"/>
              <a:pathLst>
                <a:path w="19273" h="3389" extrusionOk="0">
                  <a:moveTo>
                    <a:pt x="1" y="1"/>
                  </a:moveTo>
                  <a:lnTo>
                    <a:pt x="1" y="1696"/>
                  </a:lnTo>
                  <a:cubicBezTo>
                    <a:pt x="1" y="2630"/>
                    <a:pt x="757" y="3389"/>
                    <a:pt x="1693" y="3389"/>
                  </a:cubicBezTo>
                  <a:lnTo>
                    <a:pt x="17577" y="3389"/>
                  </a:lnTo>
                  <a:cubicBezTo>
                    <a:pt x="18514" y="3389"/>
                    <a:pt x="19270" y="2630"/>
                    <a:pt x="19273" y="1696"/>
                  </a:cubicBezTo>
                  <a:lnTo>
                    <a:pt x="1927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95" name="Google Shape;5495;p34"/>
            <p:cNvSpPr/>
            <p:nvPr/>
          </p:nvSpPr>
          <p:spPr>
            <a:xfrm>
              <a:off x="1492675" y="2027925"/>
              <a:ext cx="481825" cy="368000"/>
            </a:xfrm>
            <a:custGeom>
              <a:avLst/>
              <a:gdLst/>
              <a:ahLst/>
              <a:cxnLst/>
              <a:rect l="l" t="t" r="r" b="b"/>
              <a:pathLst>
                <a:path w="19273" h="14720" extrusionOk="0">
                  <a:moveTo>
                    <a:pt x="5120" y="2259"/>
                  </a:moveTo>
                  <a:cubicBezTo>
                    <a:pt x="5430" y="2259"/>
                    <a:pt x="5683" y="2512"/>
                    <a:pt x="5683" y="2825"/>
                  </a:cubicBezTo>
                  <a:lnTo>
                    <a:pt x="5683" y="8047"/>
                  </a:lnTo>
                  <a:cubicBezTo>
                    <a:pt x="6360" y="8281"/>
                    <a:pt x="6812" y="8920"/>
                    <a:pt x="6812" y="9637"/>
                  </a:cubicBezTo>
                  <a:cubicBezTo>
                    <a:pt x="6812" y="10353"/>
                    <a:pt x="6360" y="10992"/>
                    <a:pt x="5683" y="11226"/>
                  </a:cubicBezTo>
                  <a:lnTo>
                    <a:pt x="5683" y="13024"/>
                  </a:lnTo>
                  <a:cubicBezTo>
                    <a:pt x="5683" y="13337"/>
                    <a:pt x="5430" y="13587"/>
                    <a:pt x="5120" y="13587"/>
                  </a:cubicBezTo>
                  <a:cubicBezTo>
                    <a:pt x="4807" y="13587"/>
                    <a:pt x="4554" y="13337"/>
                    <a:pt x="4554" y="13024"/>
                  </a:cubicBezTo>
                  <a:lnTo>
                    <a:pt x="4554" y="11226"/>
                  </a:lnTo>
                  <a:cubicBezTo>
                    <a:pt x="3876" y="10992"/>
                    <a:pt x="3425" y="10353"/>
                    <a:pt x="3425" y="9637"/>
                  </a:cubicBezTo>
                  <a:cubicBezTo>
                    <a:pt x="3425" y="8920"/>
                    <a:pt x="3876" y="8281"/>
                    <a:pt x="4554" y="8047"/>
                  </a:cubicBezTo>
                  <a:lnTo>
                    <a:pt x="4554" y="2825"/>
                  </a:lnTo>
                  <a:cubicBezTo>
                    <a:pt x="4554" y="2512"/>
                    <a:pt x="4807" y="2259"/>
                    <a:pt x="5120" y="2259"/>
                  </a:cubicBezTo>
                  <a:close/>
                  <a:moveTo>
                    <a:pt x="9637" y="2259"/>
                  </a:moveTo>
                  <a:cubicBezTo>
                    <a:pt x="9947" y="2259"/>
                    <a:pt x="10200" y="2512"/>
                    <a:pt x="10200" y="2825"/>
                  </a:cubicBezTo>
                  <a:lnTo>
                    <a:pt x="10200" y="4659"/>
                  </a:lnTo>
                  <a:cubicBezTo>
                    <a:pt x="10877" y="4894"/>
                    <a:pt x="11329" y="5532"/>
                    <a:pt x="11329" y="6249"/>
                  </a:cubicBezTo>
                  <a:cubicBezTo>
                    <a:pt x="11329" y="6966"/>
                    <a:pt x="10877" y="7604"/>
                    <a:pt x="10200" y="7839"/>
                  </a:cubicBezTo>
                  <a:lnTo>
                    <a:pt x="10200" y="13024"/>
                  </a:lnTo>
                  <a:cubicBezTo>
                    <a:pt x="10200" y="13337"/>
                    <a:pt x="9947" y="13587"/>
                    <a:pt x="9637" y="13587"/>
                  </a:cubicBezTo>
                  <a:cubicBezTo>
                    <a:pt x="9324" y="13587"/>
                    <a:pt x="9071" y="13337"/>
                    <a:pt x="9071" y="13024"/>
                  </a:cubicBezTo>
                  <a:lnTo>
                    <a:pt x="9071" y="7839"/>
                  </a:lnTo>
                  <a:cubicBezTo>
                    <a:pt x="8393" y="7604"/>
                    <a:pt x="7941" y="6966"/>
                    <a:pt x="7941" y="6249"/>
                  </a:cubicBezTo>
                  <a:cubicBezTo>
                    <a:pt x="7941" y="5532"/>
                    <a:pt x="8393" y="4894"/>
                    <a:pt x="9071" y="4659"/>
                  </a:cubicBezTo>
                  <a:lnTo>
                    <a:pt x="9071" y="2825"/>
                  </a:lnTo>
                  <a:cubicBezTo>
                    <a:pt x="9071" y="2512"/>
                    <a:pt x="9324" y="2259"/>
                    <a:pt x="9637" y="2259"/>
                  </a:cubicBezTo>
                  <a:close/>
                  <a:moveTo>
                    <a:pt x="14154" y="2259"/>
                  </a:moveTo>
                  <a:cubicBezTo>
                    <a:pt x="14464" y="2259"/>
                    <a:pt x="14717" y="2512"/>
                    <a:pt x="14717" y="2825"/>
                  </a:cubicBezTo>
                  <a:lnTo>
                    <a:pt x="14717" y="8047"/>
                  </a:lnTo>
                  <a:cubicBezTo>
                    <a:pt x="15394" y="8281"/>
                    <a:pt x="15846" y="8920"/>
                    <a:pt x="15846" y="9637"/>
                  </a:cubicBezTo>
                  <a:cubicBezTo>
                    <a:pt x="15846" y="10353"/>
                    <a:pt x="15394" y="10992"/>
                    <a:pt x="14717" y="11226"/>
                  </a:cubicBezTo>
                  <a:lnTo>
                    <a:pt x="14717" y="13024"/>
                  </a:lnTo>
                  <a:cubicBezTo>
                    <a:pt x="14717" y="13337"/>
                    <a:pt x="14464" y="13587"/>
                    <a:pt x="14154" y="13587"/>
                  </a:cubicBezTo>
                  <a:cubicBezTo>
                    <a:pt x="13840" y="13587"/>
                    <a:pt x="13587" y="13337"/>
                    <a:pt x="13587" y="13024"/>
                  </a:cubicBezTo>
                  <a:lnTo>
                    <a:pt x="13587" y="11226"/>
                  </a:lnTo>
                  <a:cubicBezTo>
                    <a:pt x="12910" y="10992"/>
                    <a:pt x="12458" y="10353"/>
                    <a:pt x="12458" y="9637"/>
                  </a:cubicBezTo>
                  <a:cubicBezTo>
                    <a:pt x="12458" y="8920"/>
                    <a:pt x="12910" y="8281"/>
                    <a:pt x="13587" y="8047"/>
                  </a:cubicBezTo>
                  <a:lnTo>
                    <a:pt x="13587" y="2825"/>
                  </a:lnTo>
                  <a:cubicBezTo>
                    <a:pt x="13587" y="2512"/>
                    <a:pt x="13840" y="2259"/>
                    <a:pt x="14154" y="2259"/>
                  </a:cubicBezTo>
                  <a:close/>
                  <a:moveTo>
                    <a:pt x="1693" y="1"/>
                  </a:moveTo>
                  <a:cubicBezTo>
                    <a:pt x="757" y="1"/>
                    <a:pt x="1" y="759"/>
                    <a:pt x="1" y="1696"/>
                  </a:cubicBezTo>
                  <a:lnTo>
                    <a:pt x="1" y="14720"/>
                  </a:lnTo>
                  <a:lnTo>
                    <a:pt x="19273" y="14720"/>
                  </a:lnTo>
                  <a:lnTo>
                    <a:pt x="19273" y="1696"/>
                  </a:lnTo>
                  <a:cubicBezTo>
                    <a:pt x="19270" y="759"/>
                    <a:pt x="18514" y="1"/>
                    <a:pt x="1757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496" name="Google Shape;5496;p34"/>
          <p:cNvGrpSpPr/>
          <p:nvPr/>
        </p:nvGrpSpPr>
        <p:grpSpPr>
          <a:xfrm>
            <a:off x="2718525" y="4708522"/>
            <a:ext cx="335736" cy="334627"/>
            <a:chOff x="1492675" y="2620775"/>
            <a:chExt cx="481825" cy="481825"/>
          </a:xfrm>
        </p:grpSpPr>
        <p:sp>
          <p:nvSpPr>
            <p:cNvPr id="5497" name="Google Shape;5497;p34"/>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498" name="Google Shape;5498;p34"/>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sp>
        <p:nvSpPr>
          <p:cNvPr id="5499" name="Google Shape;5499;p34"/>
          <p:cNvSpPr/>
          <p:nvPr/>
        </p:nvSpPr>
        <p:spPr>
          <a:xfrm>
            <a:off x="3186439" y="4708278"/>
            <a:ext cx="348853" cy="334627"/>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nvGrpSpPr>
          <p:cNvPr id="5500" name="Google Shape;5500;p34"/>
          <p:cNvGrpSpPr/>
          <p:nvPr/>
        </p:nvGrpSpPr>
        <p:grpSpPr>
          <a:xfrm>
            <a:off x="3656377" y="4724287"/>
            <a:ext cx="330126" cy="303097"/>
            <a:chOff x="2682350" y="2643425"/>
            <a:chExt cx="473775" cy="436425"/>
          </a:xfrm>
        </p:grpSpPr>
        <p:sp>
          <p:nvSpPr>
            <p:cNvPr id="5501" name="Google Shape;5501;p34"/>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02" name="Google Shape;5502;p34"/>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03" name="Google Shape;5503;p34"/>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04" name="Google Shape;5504;p34"/>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05" name="Google Shape;5505;p34"/>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06" name="Google Shape;5506;p34"/>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07" name="Google Shape;5507;p34"/>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508" name="Google Shape;5508;p34"/>
          <p:cNvGrpSpPr/>
          <p:nvPr/>
        </p:nvGrpSpPr>
        <p:grpSpPr>
          <a:xfrm>
            <a:off x="4158637" y="4708522"/>
            <a:ext cx="236058" cy="334627"/>
            <a:chOff x="3342725" y="2620775"/>
            <a:chExt cx="338775" cy="481825"/>
          </a:xfrm>
        </p:grpSpPr>
        <p:sp>
          <p:nvSpPr>
            <p:cNvPr id="5509" name="Google Shape;5509;p34"/>
            <p:cNvSpPr/>
            <p:nvPr/>
          </p:nvSpPr>
          <p:spPr>
            <a:xfrm>
              <a:off x="3342725" y="2620775"/>
              <a:ext cx="338775" cy="56475"/>
            </a:xfrm>
            <a:custGeom>
              <a:avLst/>
              <a:gdLst/>
              <a:ahLst/>
              <a:cxnLst/>
              <a:rect l="l" t="t" r="r" b="b"/>
              <a:pathLst>
                <a:path w="13551" h="2259" extrusionOk="0">
                  <a:moveTo>
                    <a:pt x="1693" y="0"/>
                  </a:moveTo>
                  <a:cubicBezTo>
                    <a:pt x="756" y="0"/>
                    <a:pt x="0" y="759"/>
                    <a:pt x="0" y="1695"/>
                  </a:cubicBezTo>
                  <a:lnTo>
                    <a:pt x="0" y="2259"/>
                  </a:lnTo>
                  <a:lnTo>
                    <a:pt x="13551" y="2259"/>
                  </a:lnTo>
                  <a:lnTo>
                    <a:pt x="13551" y="1695"/>
                  </a:lnTo>
                  <a:cubicBezTo>
                    <a:pt x="13548" y="759"/>
                    <a:pt x="12792" y="0"/>
                    <a:pt x="1185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10" name="Google Shape;5510;p34"/>
            <p:cNvSpPr/>
            <p:nvPr/>
          </p:nvSpPr>
          <p:spPr>
            <a:xfrm>
              <a:off x="3342725" y="2705450"/>
              <a:ext cx="338775" cy="284225"/>
            </a:xfrm>
            <a:custGeom>
              <a:avLst/>
              <a:gdLst/>
              <a:ahLst/>
              <a:cxnLst/>
              <a:rect l="l" t="t" r="r" b="b"/>
              <a:pathLst>
                <a:path w="13551" h="11369" extrusionOk="0">
                  <a:moveTo>
                    <a:pt x="0" y="1"/>
                  </a:moveTo>
                  <a:lnTo>
                    <a:pt x="0" y="11368"/>
                  </a:lnTo>
                  <a:lnTo>
                    <a:pt x="13551" y="11368"/>
                  </a:lnTo>
                  <a:lnTo>
                    <a:pt x="1355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11" name="Google Shape;5511;p34"/>
            <p:cNvSpPr/>
            <p:nvPr/>
          </p:nvSpPr>
          <p:spPr>
            <a:xfrm>
              <a:off x="3342725" y="3017875"/>
              <a:ext cx="338775" cy="84725"/>
            </a:xfrm>
            <a:custGeom>
              <a:avLst/>
              <a:gdLst/>
              <a:ahLst/>
              <a:cxnLst/>
              <a:rect l="l" t="t" r="r" b="b"/>
              <a:pathLst>
                <a:path w="13551" h="3389" extrusionOk="0">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512" name="Google Shape;5512;p34"/>
          <p:cNvGrpSpPr/>
          <p:nvPr/>
        </p:nvGrpSpPr>
        <p:grpSpPr>
          <a:xfrm>
            <a:off x="4565860" y="4708522"/>
            <a:ext cx="275410" cy="334627"/>
            <a:chOff x="3907325" y="2620775"/>
            <a:chExt cx="395250" cy="481825"/>
          </a:xfrm>
        </p:grpSpPr>
        <p:sp>
          <p:nvSpPr>
            <p:cNvPr id="5513" name="Google Shape;5513;p34"/>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14" name="Google Shape;5514;p34"/>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15" name="Google Shape;5515;p34"/>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16" name="Google Shape;5516;p34"/>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517" name="Google Shape;5517;p34"/>
          <p:cNvGrpSpPr/>
          <p:nvPr/>
        </p:nvGrpSpPr>
        <p:grpSpPr>
          <a:xfrm>
            <a:off x="4996011" y="4718983"/>
            <a:ext cx="335736" cy="313706"/>
            <a:chOff x="4456875" y="2635825"/>
            <a:chExt cx="481825" cy="451700"/>
          </a:xfrm>
        </p:grpSpPr>
        <p:sp>
          <p:nvSpPr>
            <p:cNvPr id="5518" name="Google Shape;5518;p34"/>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19" name="Google Shape;5519;p34"/>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20" name="Google Shape;5520;p34"/>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21" name="Google Shape;5521;p34"/>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22" name="Google Shape;5522;p34"/>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23" name="Google Shape;5523;p34"/>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524" name="Google Shape;5524;p34"/>
          <p:cNvGrpSpPr/>
          <p:nvPr/>
        </p:nvGrpSpPr>
        <p:grpSpPr>
          <a:xfrm>
            <a:off x="5436088" y="4718983"/>
            <a:ext cx="335736" cy="313706"/>
            <a:chOff x="5049725" y="2635825"/>
            <a:chExt cx="481825" cy="451700"/>
          </a:xfrm>
        </p:grpSpPr>
        <p:sp>
          <p:nvSpPr>
            <p:cNvPr id="5525" name="Google Shape;5525;p34"/>
            <p:cNvSpPr/>
            <p:nvPr/>
          </p:nvSpPr>
          <p:spPr>
            <a:xfrm>
              <a:off x="5135325" y="3031050"/>
              <a:ext cx="310550" cy="56475"/>
            </a:xfrm>
            <a:custGeom>
              <a:avLst/>
              <a:gdLst/>
              <a:ahLst/>
              <a:cxnLst/>
              <a:rect l="l" t="t" r="r" b="b"/>
              <a:pathLst>
                <a:path w="12422" h="2259" extrusionOk="0">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26" name="Google Shape;5526;p34"/>
            <p:cNvSpPr/>
            <p:nvPr/>
          </p:nvSpPr>
          <p:spPr>
            <a:xfrm>
              <a:off x="5049725" y="2946350"/>
              <a:ext cx="481825" cy="56500"/>
            </a:xfrm>
            <a:custGeom>
              <a:avLst/>
              <a:gdLst/>
              <a:ahLst/>
              <a:cxnLst/>
              <a:rect l="l" t="t" r="r" b="b"/>
              <a:pathLst>
                <a:path w="19273" h="2260" extrusionOk="0">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27" name="Google Shape;5527;p34"/>
            <p:cNvSpPr/>
            <p:nvPr/>
          </p:nvSpPr>
          <p:spPr>
            <a:xfrm>
              <a:off x="5049725" y="2635825"/>
              <a:ext cx="481825" cy="282325"/>
            </a:xfrm>
            <a:custGeom>
              <a:avLst/>
              <a:gdLst/>
              <a:ahLst/>
              <a:cxnLst/>
              <a:rect l="l" t="t" r="r" b="b"/>
              <a:pathLst>
                <a:path w="19273" h="11293" extrusionOk="0">
                  <a:moveTo>
                    <a:pt x="1693" y="0"/>
                  </a:moveTo>
                  <a:cubicBezTo>
                    <a:pt x="756" y="0"/>
                    <a:pt x="0" y="759"/>
                    <a:pt x="0" y="1696"/>
                  </a:cubicBezTo>
                  <a:lnTo>
                    <a:pt x="0" y="11293"/>
                  </a:lnTo>
                  <a:lnTo>
                    <a:pt x="19272" y="11293"/>
                  </a:lnTo>
                  <a:lnTo>
                    <a:pt x="19272" y="1696"/>
                  </a:lnTo>
                  <a:cubicBezTo>
                    <a:pt x="19269" y="759"/>
                    <a:pt x="18513" y="0"/>
                    <a:pt x="1757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528" name="Google Shape;5528;p34"/>
          <p:cNvGrpSpPr/>
          <p:nvPr/>
        </p:nvGrpSpPr>
        <p:grpSpPr>
          <a:xfrm>
            <a:off x="3191097" y="8321790"/>
            <a:ext cx="340153" cy="338805"/>
            <a:chOff x="5643000" y="2621375"/>
            <a:chExt cx="480850" cy="480575"/>
          </a:xfrm>
        </p:grpSpPr>
        <p:sp>
          <p:nvSpPr>
            <p:cNvPr id="5529" name="Google Shape;5529;p34"/>
            <p:cNvSpPr/>
            <p:nvPr/>
          </p:nvSpPr>
          <p:spPr>
            <a:xfrm>
              <a:off x="5837150" y="2812950"/>
              <a:ext cx="92625" cy="88125"/>
            </a:xfrm>
            <a:custGeom>
              <a:avLst/>
              <a:gdLst/>
              <a:ahLst/>
              <a:cxnLst/>
              <a:rect l="l" t="t" r="r" b="b"/>
              <a:pathLst>
                <a:path w="3705" h="3525" extrusionOk="0">
                  <a:moveTo>
                    <a:pt x="1853" y="1"/>
                  </a:moveTo>
                  <a:lnTo>
                    <a:pt x="1" y="1347"/>
                  </a:lnTo>
                  <a:lnTo>
                    <a:pt x="706" y="3524"/>
                  </a:lnTo>
                  <a:lnTo>
                    <a:pt x="2997" y="3524"/>
                  </a:lnTo>
                  <a:lnTo>
                    <a:pt x="3705" y="1347"/>
                  </a:lnTo>
                  <a:lnTo>
                    <a:pt x="185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30" name="Google Shape;5530;p34"/>
            <p:cNvSpPr/>
            <p:nvPr/>
          </p:nvSpPr>
          <p:spPr>
            <a:xfrm>
              <a:off x="5643000" y="2631975"/>
              <a:ext cx="480850" cy="469975"/>
            </a:xfrm>
            <a:custGeom>
              <a:avLst/>
              <a:gdLst/>
              <a:ahLst/>
              <a:cxnLst/>
              <a:rect l="l" t="t" r="r" b="b"/>
              <a:pathLst>
                <a:path w="19234" h="18799" extrusionOk="0">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31" name="Google Shape;5531;p34"/>
            <p:cNvSpPr/>
            <p:nvPr/>
          </p:nvSpPr>
          <p:spPr>
            <a:xfrm>
              <a:off x="6041550" y="2749725"/>
              <a:ext cx="79750" cy="95025"/>
            </a:xfrm>
            <a:custGeom>
              <a:avLst/>
              <a:gdLst/>
              <a:ahLst/>
              <a:cxnLst/>
              <a:rect l="l" t="t" r="r" b="b"/>
              <a:pathLst>
                <a:path w="3190" h="3801" extrusionOk="0">
                  <a:moveTo>
                    <a:pt x="2184" y="0"/>
                  </a:moveTo>
                  <a:lnTo>
                    <a:pt x="723" y="196"/>
                  </a:lnTo>
                  <a:lnTo>
                    <a:pt x="0" y="2424"/>
                  </a:lnTo>
                  <a:lnTo>
                    <a:pt x="1895" y="3801"/>
                  </a:lnTo>
                  <a:lnTo>
                    <a:pt x="3189" y="3102"/>
                  </a:lnTo>
                  <a:cubicBezTo>
                    <a:pt x="3036" y="2018"/>
                    <a:pt x="2696" y="967"/>
                    <a:pt x="218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32" name="Google Shape;5532;p34"/>
            <p:cNvSpPr/>
            <p:nvPr/>
          </p:nvSpPr>
          <p:spPr>
            <a:xfrm>
              <a:off x="5963025" y="2996125"/>
              <a:ext cx="92625" cy="81175"/>
            </a:xfrm>
            <a:custGeom>
              <a:avLst/>
              <a:gdLst/>
              <a:ahLst/>
              <a:cxnLst/>
              <a:rect l="l" t="t" r="r" b="b"/>
              <a:pathLst>
                <a:path w="3705" h="3247" extrusionOk="0">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33" name="Google Shape;5533;p34"/>
            <p:cNvSpPr/>
            <p:nvPr/>
          </p:nvSpPr>
          <p:spPr>
            <a:xfrm>
              <a:off x="5711225" y="2996200"/>
              <a:ext cx="92600" cy="81100"/>
            </a:xfrm>
            <a:custGeom>
              <a:avLst/>
              <a:gdLst/>
              <a:ahLst/>
              <a:cxnLst/>
              <a:rect l="l" t="t" r="r" b="b"/>
              <a:pathLst>
                <a:path w="3704" h="3244" extrusionOk="0">
                  <a:moveTo>
                    <a:pt x="635" y="0"/>
                  </a:moveTo>
                  <a:lnTo>
                    <a:pt x="0" y="1322"/>
                  </a:lnTo>
                  <a:cubicBezTo>
                    <a:pt x="30" y="1355"/>
                    <a:pt x="60" y="1385"/>
                    <a:pt x="93" y="1416"/>
                  </a:cubicBezTo>
                  <a:cubicBezTo>
                    <a:pt x="834" y="2162"/>
                    <a:pt x="1695" y="2780"/>
                    <a:pt x="2638" y="3243"/>
                  </a:cubicBezTo>
                  <a:lnTo>
                    <a:pt x="3704" y="2229"/>
                  </a:lnTo>
                  <a:lnTo>
                    <a:pt x="298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34" name="Google Shape;5534;p34"/>
            <p:cNvSpPr/>
            <p:nvPr/>
          </p:nvSpPr>
          <p:spPr>
            <a:xfrm>
              <a:off x="5645575" y="2749725"/>
              <a:ext cx="79825" cy="95100"/>
            </a:xfrm>
            <a:custGeom>
              <a:avLst/>
              <a:gdLst/>
              <a:ahLst/>
              <a:cxnLst/>
              <a:rect l="l" t="t" r="r" b="b"/>
              <a:pathLst>
                <a:path w="3193" h="3804" extrusionOk="0">
                  <a:moveTo>
                    <a:pt x="1009" y="0"/>
                  </a:moveTo>
                  <a:cubicBezTo>
                    <a:pt x="497" y="967"/>
                    <a:pt x="154" y="2018"/>
                    <a:pt x="0" y="3105"/>
                  </a:cubicBezTo>
                  <a:lnTo>
                    <a:pt x="1295" y="3804"/>
                  </a:lnTo>
                  <a:lnTo>
                    <a:pt x="3192" y="2424"/>
                  </a:lnTo>
                  <a:lnTo>
                    <a:pt x="2467" y="196"/>
                  </a:lnTo>
                  <a:lnTo>
                    <a:pt x="100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35" name="Google Shape;5535;p34"/>
            <p:cNvSpPr/>
            <p:nvPr/>
          </p:nvSpPr>
          <p:spPr>
            <a:xfrm>
              <a:off x="5836025" y="2621375"/>
              <a:ext cx="94800" cy="74100"/>
            </a:xfrm>
            <a:custGeom>
              <a:avLst/>
              <a:gdLst/>
              <a:ahLst/>
              <a:cxnLst/>
              <a:rect l="l" t="t" r="r" b="b"/>
              <a:pathLst>
                <a:path w="3792" h="2964" extrusionOk="0">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536" name="Google Shape;5536;p34"/>
          <p:cNvGrpSpPr/>
          <p:nvPr/>
        </p:nvGrpSpPr>
        <p:grpSpPr>
          <a:xfrm>
            <a:off x="4993686" y="8321350"/>
            <a:ext cx="340949" cy="339687"/>
            <a:chOff x="6235250" y="2620775"/>
            <a:chExt cx="481975" cy="481825"/>
          </a:xfrm>
        </p:grpSpPr>
        <p:sp>
          <p:nvSpPr>
            <p:cNvPr id="5537" name="Google Shape;5537;p34"/>
            <p:cNvSpPr/>
            <p:nvPr/>
          </p:nvSpPr>
          <p:spPr>
            <a:xfrm>
              <a:off x="6405675" y="2620775"/>
              <a:ext cx="28275" cy="56475"/>
            </a:xfrm>
            <a:custGeom>
              <a:avLst/>
              <a:gdLst/>
              <a:ahLst/>
              <a:cxnLst/>
              <a:rect l="l" t="t" r="r" b="b"/>
              <a:pathLst>
                <a:path w="1131"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38" name="Google Shape;5538;p34"/>
            <p:cNvSpPr/>
            <p:nvPr/>
          </p:nvSpPr>
          <p:spPr>
            <a:xfrm>
              <a:off x="6518600" y="2620775"/>
              <a:ext cx="28250" cy="56475"/>
            </a:xfrm>
            <a:custGeom>
              <a:avLst/>
              <a:gdLst/>
              <a:ahLst/>
              <a:cxnLst/>
              <a:rect l="l" t="t" r="r" b="b"/>
              <a:pathLst>
                <a:path w="1130"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39" name="Google Shape;5539;p34"/>
            <p:cNvSpPr/>
            <p:nvPr/>
          </p:nvSpPr>
          <p:spPr>
            <a:xfrm>
              <a:off x="6603300" y="2649000"/>
              <a:ext cx="28250" cy="56475"/>
            </a:xfrm>
            <a:custGeom>
              <a:avLst/>
              <a:gdLst/>
              <a:ahLst/>
              <a:cxnLst/>
              <a:rect l="l" t="t" r="r" b="b"/>
              <a:pathLst>
                <a:path w="1130" h="2259" extrusionOk="0">
                  <a:moveTo>
                    <a:pt x="567" y="0"/>
                  </a:moveTo>
                  <a:cubicBezTo>
                    <a:pt x="253" y="0"/>
                    <a:pt x="0" y="253"/>
                    <a:pt x="0" y="566"/>
                  </a:cubicBezTo>
                  <a:lnTo>
                    <a:pt x="0" y="1696"/>
                  </a:lnTo>
                  <a:cubicBezTo>
                    <a:pt x="0" y="2006"/>
                    <a:pt x="253" y="2259"/>
                    <a:pt x="567" y="2259"/>
                  </a:cubicBezTo>
                  <a:cubicBezTo>
                    <a:pt x="877" y="2259"/>
                    <a:pt x="1130" y="2006"/>
                    <a:pt x="1130" y="1696"/>
                  </a:cubicBezTo>
                  <a:lnTo>
                    <a:pt x="1130" y="566"/>
                  </a:lnTo>
                  <a:cubicBezTo>
                    <a:pt x="1130" y="253"/>
                    <a:pt x="877" y="0"/>
                    <a:pt x="56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40" name="Google Shape;5540;p34"/>
            <p:cNvSpPr/>
            <p:nvPr/>
          </p:nvSpPr>
          <p:spPr>
            <a:xfrm>
              <a:off x="6321000" y="2649000"/>
              <a:ext cx="28250" cy="56475"/>
            </a:xfrm>
            <a:custGeom>
              <a:avLst/>
              <a:gdLst/>
              <a:ahLst/>
              <a:cxnLst/>
              <a:rect l="l" t="t" r="r" b="b"/>
              <a:pathLst>
                <a:path w="1130" h="2259" extrusionOk="0">
                  <a:moveTo>
                    <a:pt x="566" y="0"/>
                  </a:moveTo>
                  <a:cubicBezTo>
                    <a:pt x="253" y="0"/>
                    <a:pt x="0" y="253"/>
                    <a:pt x="0" y="566"/>
                  </a:cubicBezTo>
                  <a:lnTo>
                    <a:pt x="0" y="1696"/>
                  </a:lnTo>
                  <a:cubicBezTo>
                    <a:pt x="0" y="2006"/>
                    <a:pt x="253" y="2259"/>
                    <a:pt x="566" y="2259"/>
                  </a:cubicBezTo>
                  <a:cubicBezTo>
                    <a:pt x="876" y="2259"/>
                    <a:pt x="1129" y="2006"/>
                    <a:pt x="1129" y="1696"/>
                  </a:cubicBezTo>
                  <a:lnTo>
                    <a:pt x="1129" y="566"/>
                  </a:lnTo>
                  <a:cubicBezTo>
                    <a:pt x="1129" y="253"/>
                    <a:pt x="876" y="0"/>
                    <a:pt x="56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41" name="Google Shape;5541;p34"/>
            <p:cNvSpPr/>
            <p:nvPr/>
          </p:nvSpPr>
          <p:spPr>
            <a:xfrm>
              <a:off x="6235250" y="2677225"/>
              <a:ext cx="481975" cy="425375"/>
            </a:xfrm>
            <a:custGeom>
              <a:avLst/>
              <a:gdLst/>
              <a:ahLst/>
              <a:cxnLst/>
              <a:rect l="l" t="t" r="r" b="b"/>
              <a:pathLst>
                <a:path w="19279" h="17015" extrusionOk="0">
                  <a:moveTo>
                    <a:pt x="9639" y="1"/>
                  </a:moveTo>
                  <a:cubicBezTo>
                    <a:pt x="9326" y="1"/>
                    <a:pt x="9073" y="254"/>
                    <a:pt x="9073" y="567"/>
                  </a:cubicBezTo>
                  <a:lnTo>
                    <a:pt x="9073" y="1202"/>
                  </a:lnTo>
                  <a:cubicBezTo>
                    <a:pt x="7920" y="1470"/>
                    <a:pt x="6872" y="2548"/>
                    <a:pt x="6252" y="4156"/>
                  </a:cubicBezTo>
                  <a:cubicBezTo>
                    <a:pt x="6164" y="4380"/>
                    <a:pt x="5952" y="4518"/>
                    <a:pt x="5726" y="4518"/>
                  </a:cubicBezTo>
                  <a:cubicBezTo>
                    <a:pt x="5658" y="4518"/>
                    <a:pt x="5588" y="4505"/>
                    <a:pt x="5520" y="4478"/>
                  </a:cubicBezTo>
                  <a:cubicBezTo>
                    <a:pt x="5231" y="4367"/>
                    <a:pt x="5083" y="4042"/>
                    <a:pt x="5198" y="3750"/>
                  </a:cubicBezTo>
                  <a:cubicBezTo>
                    <a:pt x="5532" y="2876"/>
                    <a:pt x="5987" y="2130"/>
                    <a:pt x="6517" y="1536"/>
                  </a:cubicBezTo>
                  <a:lnTo>
                    <a:pt x="6517" y="1536"/>
                  </a:lnTo>
                  <a:cubicBezTo>
                    <a:pt x="2753" y="2527"/>
                    <a:pt x="0" y="5258"/>
                    <a:pt x="0" y="8468"/>
                  </a:cubicBezTo>
                  <a:lnTo>
                    <a:pt x="0" y="9034"/>
                  </a:lnTo>
                  <a:cubicBezTo>
                    <a:pt x="0" y="9347"/>
                    <a:pt x="253" y="9597"/>
                    <a:pt x="564" y="9597"/>
                  </a:cubicBezTo>
                  <a:cubicBezTo>
                    <a:pt x="877" y="9597"/>
                    <a:pt x="1130" y="9347"/>
                    <a:pt x="1130" y="9034"/>
                  </a:cubicBezTo>
                  <a:cubicBezTo>
                    <a:pt x="1130" y="8423"/>
                    <a:pt x="1904" y="7905"/>
                    <a:pt x="2822" y="7905"/>
                  </a:cubicBezTo>
                  <a:cubicBezTo>
                    <a:pt x="3740" y="7905"/>
                    <a:pt x="4553" y="8423"/>
                    <a:pt x="4553" y="9034"/>
                  </a:cubicBezTo>
                  <a:cubicBezTo>
                    <a:pt x="4553" y="9347"/>
                    <a:pt x="4806" y="9597"/>
                    <a:pt x="5120" y="9597"/>
                  </a:cubicBezTo>
                  <a:cubicBezTo>
                    <a:pt x="5430" y="9597"/>
                    <a:pt x="5683" y="9347"/>
                    <a:pt x="5683" y="9034"/>
                  </a:cubicBezTo>
                  <a:cubicBezTo>
                    <a:pt x="5683" y="8423"/>
                    <a:pt x="6460" y="7905"/>
                    <a:pt x="7378" y="7905"/>
                  </a:cubicBezTo>
                  <a:cubicBezTo>
                    <a:pt x="8296" y="7905"/>
                    <a:pt x="9070" y="8423"/>
                    <a:pt x="9070" y="9034"/>
                  </a:cubicBezTo>
                  <a:lnTo>
                    <a:pt x="9070" y="14756"/>
                  </a:lnTo>
                  <a:cubicBezTo>
                    <a:pt x="9070" y="15379"/>
                    <a:pt x="8564" y="15885"/>
                    <a:pt x="7941" y="15885"/>
                  </a:cubicBezTo>
                  <a:cubicBezTo>
                    <a:pt x="7318" y="15885"/>
                    <a:pt x="6812" y="15379"/>
                    <a:pt x="6812" y="14756"/>
                  </a:cubicBezTo>
                  <a:lnTo>
                    <a:pt x="6812" y="14190"/>
                  </a:lnTo>
                  <a:cubicBezTo>
                    <a:pt x="6812" y="13879"/>
                    <a:pt x="6559" y="13626"/>
                    <a:pt x="6249" y="13626"/>
                  </a:cubicBezTo>
                  <a:cubicBezTo>
                    <a:pt x="5936" y="13626"/>
                    <a:pt x="5683" y="13879"/>
                    <a:pt x="5683" y="14190"/>
                  </a:cubicBezTo>
                  <a:lnTo>
                    <a:pt x="5683" y="14756"/>
                  </a:lnTo>
                  <a:cubicBezTo>
                    <a:pt x="5683" y="16002"/>
                    <a:pt x="6694" y="17014"/>
                    <a:pt x="7941" y="17014"/>
                  </a:cubicBezTo>
                  <a:cubicBezTo>
                    <a:pt x="9188" y="17014"/>
                    <a:pt x="10200" y="16002"/>
                    <a:pt x="10200" y="14756"/>
                  </a:cubicBezTo>
                  <a:lnTo>
                    <a:pt x="10200" y="9034"/>
                  </a:lnTo>
                  <a:cubicBezTo>
                    <a:pt x="10200" y="8423"/>
                    <a:pt x="10976" y="7905"/>
                    <a:pt x="11895" y="7905"/>
                  </a:cubicBezTo>
                  <a:cubicBezTo>
                    <a:pt x="12813" y="7905"/>
                    <a:pt x="13587" y="8423"/>
                    <a:pt x="13587" y="9034"/>
                  </a:cubicBezTo>
                  <a:cubicBezTo>
                    <a:pt x="13587" y="9347"/>
                    <a:pt x="13840" y="9597"/>
                    <a:pt x="14153" y="9597"/>
                  </a:cubicBezTo>
                  <a:cubicBezTo>
                    <a:pt x="14463" y="9597"/>
                    <a:pt x="14716" y="9347"/>
                    <a:pt x="14716" y="9034"/>
                  </a:cubicBezTo>
                  <a:cubicBezTo>
                    <a:pt x="14716" y="8423"/>
                    <a:pt x="15529" y="7905"/>
                    <a:pt x="16448" y="7905"/>
                  </a:cubicBezTo>
                  <a:cubicBezTo>
                    <a:pt x="17366" y="7905"/>
                    <a:pt x="18143" y="8423"/>
                    <a:pt x="18143" y="9034"/>
                  </a:cubicBezTo>
                  <a:cubicBezTo>
                    <a:pt x="18143" y="9347"/>
                    <a:pt x="18396" y="9597"/>
                    <a:pt x="18706" y="9597"/>
                  </a:cubicBezTo>
                  <a:cubicBezTo>
                    <a:pt x="19019" y="9597"/>
                    <a:pt x="19272" y="9347"/>
                    <a:pt x="19272" y="9034"/>
                  </a:cubicBezTo>
                  <a:lnTo>
                    <a:pt x="19272" y="8471"/>
                  </a:lnTo>
                  <a:cubicBezTo>
                    <a:pt x="19278" y="5258"/>
                    <a:pt x="16523" y="2527"/>
                    <a:pt x="12759" y="1536"/>
                  </a:cubicBezTo>
                  <a:lnTo>
                    <a:pt x="12759" y="1536"/>
                  </a:lnTo>
                  <a:cubicBezTo>
                    <a:pt x="13292" y="2130"/>
                    <a:pt x="13744" y="2876"/>
                    <a:pt x="14081" y="3750"/>
                  </a:cubicBezTo>
                  <a:cubicBezTo>
                    <a:pt x="14192" y="4042"/>
                    <a:pt x="14048" y="4367"/>
                    <a:pt x="13756" y="4478"/>
                  </a:cubicBezTo>
                  <a:cubicBezTo>
                    <a:pt x="13688" y="4505"/>
                    <a:pt x="13618" y="4518"/>
                    <a:pt x="13550" y="4518"/>
                  </a:cubicBezTo>
                  <a:cubicBezTo>
                    <a:pt x="13324" y="4518"/>
                    <a:pt x="13113" y="4380"/>
                    <a:pt x="13027" y="4156"/>
                  </a:cubicBezTo>
                  <a:cubicBezTo>
                    <a:pt x="12407" y="2548"/>
                    <a:pt x="11359" y="1470"/>
                    <a:pt x="10203" y="1202"/>
                  </a:cubicBezTo>
                  <a:lnTo>
                    <a:pt x="10203" y="567"/>
                  </a:lnTo>
                  <a:cubicBezTo>
                    <a:pt x="10203" y="254"/>
                    <a:pt x="9950" y="1"/>
                    <a:pt x="963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sp>
        <p:nvSpPr>
          <p:cNvPr id="5542" name="Google Shape;5542;p34"/>
          <p:cNvSpPr/>
          <p:nvPr/>
        </p:nvSpPr>
        <p:spPr>
          <a:xfrm>
            <a:off x="2239547" y="5709848"/>
            <a:ext cx="365314" cy="337991"/>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nvGrpSpPr>
          <p:cNvPr id="5543" name="Google Shape;5543;p34"/>
          <p:cNvGrpSpPr/>
          <p:nvPr/>
        </p:nvGrpSpPr>
        <p:grpSpPr>
          <a:xfrm>
            <a:off x="2705807" y="5699819"/>
            <a:ext cx="361157" cy="357996"/>
            <a:chOff x="1535000" y="3223325"/>
            <a:chExt cx="484450" cy="481825"/>
          </a:xfrm>
        </p:grpSpPr>
        <p:sp>
          <p:nvSpPr>
            <p:cNvPr id="5544" name="Google Shape;5544;p34"/>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45" name="Google Shape;5545;p34"/>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46" name="Google Shape;5546;p34"/>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547" name="Google Shape;5547;p34"/>
          <p:cNvGrpSpPr/>
          <p:nvPr/>
        </p:nvGrpSpPr>
        <p:grpSpPr>
          <a:xfrm>
            <a:off x="3181283" y="5737071"/>
            <a:ext cx="359201" cy="283492"/>
            <a:chOff x="2085525" y="3263750"/>
            <a:chExt cx="481825" cy="381550"/>
          </a:xfrm>
        </p:grpSpPr>
        <p:sp>
          <p:nvSpPr>
            <p:cNvPr id="5548" name="Google Shape;5548;p34"/>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49" name="Google Shape;5549;p34"/>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sp>
        <p:nvSpPr>
          <p:cNvPr id="5550" name="Google Shape;5550;p34"/>
          <p:cNvSpPr/>
          <p:nvPr/>
        </p:nvSpPr>
        <p:spPr>
          <a:xfrm>
            <a:off x="3641804" y="5771054"/>
            <a:ext cx="359201" cy="215581"/>
          </a:xfrm>
          <a:custGeom>
            <a:avLst/>
            <a:gdLst/>
            <a:ahLst/>
            <a:cxnLst/>
            <a:rect l="l" t="t" r="r" b="b"/>
            <a:pathLst>
              <a:path w="19273" h="11606" extrusionOk="0">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nvGrpSpPr>
          <p:cNvPr id="5551" name="Google Shape;5551;p34"/>
          <p:cNvGrpSpPr/>
          <p:nvPr/>
        </p:nvGrpSpPr>
        <p:grpSpPr>
          <a:xfrm>
            <a:off x="4096549" y="5699809"/>
            <a:ext cx="360207" cy="358015"/>
            <a:chOff x="3270450" y="3213625"/>
            <a:chExt cx="483175" cy="481850"/>
          </a:xfrm>
        </p:grpSpPr>
        <p:sp>
          <p:nvSpPr>
            <p:cNvPr id="5552" name="Google Shape;5552;p34"/>
            <p:cNvSpPr/>
            <p:nvPr/>
          </p:nvSpPr>
          <p:spPr>
            <a:xfrm>
              <a:off x="3392550" y="3335025"/>
              <a:ext cx="239050" cy="239050"/>
            </a:xfrm>
            <a:custGeom>
              <a:avLst/>
              <a:gdLst/>
              <a:ahLst/>
              <a:cxnLst/>
              <a:rect l="l" t="t" r="r" b="b"/>
              <a:pathLst>
                <a:path w="9562" h="9562" extrusionOk="0">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53" name="Google Shape;5553;p34"/>
            <p:cNvSpPr/>
            <p:nvPr/>
          </p:nvSpPr>
          <p:spPr>
            <a:xfrm>
              <a:off x="3270450" y="3213625"/>
              <a:ext cx="483175" cy="481850"/>
            </a:xfrm>
            <a:custGeom>
              <a:avLst/>
              <a:gdLst/>
              <a:ahLst/>
              <a:cxnLst/>
              <a:rect l="l" t="t" r="r" b="b"/>
              <a:pathLst>
                <a:path w="19327" h="19274" extrusionOk="0">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554" name="Google Shape;5554;p34"/>
          <p:cNvGrpSpPr/>
          <p:nvPr/>
        </p:nvGrpSpPr>
        <p:grpSpPr>
          <a:xfrm>
            <a:off x="4614116" y="5699819"/>
            <a:ext cx="178864" cy="357996"/>
            <a:chOff x="3984950" y="3213600"/>
            <a:chExt cx="239925" cy="481825"/>
          </a:xfrm>
        </p:grpSpPr>
        <p:sp>
          <p:nvSpPr>
            <p:cNvPr id="5555" name="Google Shape;5555;p34"/>
            <p:cNvSpPr/>
            <p:nvPr/>
          </p:nvSpPr>
          <p:spPr>
            <a:xfrm>
              <a:off x="3984950" y="3213600"/>
              <a:ext cx="239925" cy="481825"/>
            </a:xfrm>
            <a:custGeom>
              <a:avLst/>
              <a:gdLst/>
              <a:ahLst/>
              <a:cxnLst/>
              <a:rect l="l" t="t" r="r" b="b"/>
              <a:pathLst>
                <a:path w="9597" h="19273" extrusionOk="0">
                  <a:moveTo>
                    <a:pt x="4800" y="3355"/>
                  </a:moveTo>
                  <a:cubicBezTo>
                    <a:pt x="5110" y="3355"/>
                    <a:pt x="5363" y="3608"/>
                    <a:pt x="5363" y="3918"/>
                  </a:cubicBezTo>
                  <a:lnTo>
                    <a:pt x="5363" y="12121"/>
                  </a:lnTo>
                  <a:cubicBezTo>
                    <a:pt x="6556" y="12407"/>
                    <a:pt x="7345" y="13542"/>
                    <a:pt x="7203" y="14759"/>
                  </a:cubicBezTo>
                  <a:cubicBezTo>
                    <a:pt x="7059" y="15978"/>
                    <a:pt x="6026" y="16897"/>
                    <a:pt x="4800" y="16897"/>
                  </a:cubicBezTo>
                  <a:cubicBezTo>
                    <a:pt x="3571" y="16897"/>
                    <a:pt x="2539" y="15978"/>
                    <a:pt x="2394" y="14759"/>
                  </a:cubicBezTo>
                  <a:cubicBezTo>
                    <a:pt x="2253" y="13542"/>
                    <a:pt x="3042" y="12407"/>
                    <a:pt x="4234" y="12121"/>
                  </a:cubicBezTo>
                  <a:lnTo>
                    <a:pt x="4234" y="3918"/>
                  </a:lnTo>
                  <a:cubicBezTo>
                    <a:pt x="4234" y="3608"/>
                    <a:pt x="4487" y="3355"/>
                    <a:pt x="4800" y="3355"/>
                  </a:cubicBezTo>
                  <a:close/>
                  <a:moveTo>
                    <a:pt x="4800" y="1"/>
                  </a:moveTo>
                  <a:cubicBezTo>
                    <a:pt x="3219" y="1"/>
                    <a:pt x="1939" y="1281"/>
                    <a:pt x="1939" y="2861"/>
                  </a:cubicBezTo>
                  <a:lnTo>
                    <a:pt x="1939" y="10567"/>
                  </a:lnTo>
                  <a:cubicBezTo>
                    <a:pt x="723" y="11501"/>
                    <a:pt x="9" y="12943"/>
                    <a:pt x="0" y="14476"/>
                  </a:cubicBezTo>
                  <a:cubicBezTo>
                    <a:pt x="0" y="17123"/>
                    <a:pt x="2150" y="19273"/>
                    <a:pt x="4800" y="19273"/>
                  </a:cubicBezTo>
                  <a:cubicBezTo>
                    <a:pt x="7450" y="19273"/>
                    <a:pt x="9597" y="17123"/>
                    <a:pt x="9597" y="14476"/>
                  </a:cubicBezTo>
                  <a:cubicBezTo>
                    <a:pt x="9597" y="13651"/>
                    <a:pt x="9395" y="12844"/>
                    <a:pt x="9007" y="12118"/>
                  </a:cubicBezTo>
                  <a:cubicBezTo>
                    <a:pt x="8679" y="11510"/>
                    <a:pt x="8221" y="10980"/>
                    <a:pt x="7664" y="10567"/>
                  </a:cubicBezTo>
                  <a:lnTo>
                    <a:pt x="7661" y="2861"/>
                  </a:lnTo>
                  <a:cubicBezTo>
                    <a:pt x="7661" y="1281"/>
                    <a:pt x="6378" y="1"/>
                    <a:pt x="480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56" name="Google Shape;5556;p34"/>
            <p:cNvSpPr/>
            <p:nvPr/>
          </p:nvSpPr>
          <p:spPr>
            <a:xfrm>
              <a:off x="4072650" y="3543175"/>
              <a:ext cx="64525" cy="64625"/>
            </a:xfrm>
            <a:custGeom>
              <a:avLst/>
              <a:gdLst/>
              <a:ahLst/>
              <a:cxnLst/>
              <a:rect l="l" t="t" r="r" b="b"/>
              <a:pathLst>
                <a:path w="2581" h="2585" extrusionOk="0">
                  <a:moveTo>
                    <a:pt x="1292" y="1"/>
                  </a:moveTo>
                  <a:cubicBezTo>
                    <a:pt x="578" y="1"/>
                    <a:pt x="0" y="579"/>
                    <a:pt x="0" y="1293"/>
                  </a:cubicBezTo>
                  <a:cubicBezTo>
                    <a:pt x="0" y="2006"/>
                    <a:pt x="578" y="2585"/>
                    <a:pt x="1292" y="2585"/>
                  </a:cubicBezTo>
                  <a:cubicBezTo>
                    <a:pt x="2003" y="2585"/>
                    <a:pt x="2581" y="2006"/>
                    <a:pt x="2581" y="1293"/>
                  </a:cubicBezTo>
                  <a:cubicBezTo>
                    <a:pt x="2581" y="579"/>
                    <a:pt x="2003" y="1"/>
                    <a:pt x="129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sp>
        <p:nvSpPr>
          <p:cNvPr id="5557" name="Google Shape;5557;p34"/>
          <p:cNvSpPr/>
          <p:nvPr/>
        </p:nvSpPr>
        <p:spPr>
          <a:xfrm>
            <a:off x="4984192" y="5699846"/>
            <a:ext cx="359256" cy="357996"/>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58" name="Google Shape;5558;p34"/>
          <p:cNvSpPr/>
          <p:nvPr/>
        </p:nvSpPr>
        <p:spPr>
          <a:xfrm>
            <a:off x="5424289" y="5720798"/>
            <a:ext cx="359201" cy="316091"/>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nvGrpSpPr>
          <p:cNvPr id="5559" name="Google Shape;5559;p34"/>
          <p:cNvGrpSpPr/>
          <p:nvPr/>
        </p:nvGrpSpPr>
        <p:grpSpPr>
          <a:xfrm>
            <a:off x="2708240" y="8351080"/>
            <a:ext cx="356883" cy="280238"/>
            <a:chOff x="5629975" y="3255775"/>
            <a:chExt cx="504500" cy="397500"/>
          </a:xfrm>
        </p:grpSpPr>
        <p:sp>
          <p:nvSpPr>
            <p:cNvPr id="5560" name="Google Shape;5560;p34"/>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61" name="Google Shape;5561;p34"/>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62" name="Google Shape;5562;p34"/>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63" name="Google Shape;5563;p34"/>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64" name="Google Shape;5564;p34"/>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565" name="Google Shape;5565;p34"/>
          <p:cNvGrpSpPr/>
          <p:nvPr/>
        </p:nvGrpSpPr>
        <p:grpSpPr>
          <a:xfrm>
            <a:off x="4532928" y="8351185"/>
            <a:ext cx="341851" cy="280026"/>
            <a:chOff x="6234950" y="3255925"/>
            <a:chExt cx="483250" cy="397200"/>
          </a:xfrm>
        </p:grpSpPr>
        <p:sp>
          <p:nvSpPr>
            <p:cNvPr id="5566" name="Google Shape;5566;p34"/>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67" name="Google Shape;5567;p34"/>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68" name="Google Shape;5568;p34"/>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69" name="Google Shape;5569;p34"/>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70" name="Google Shape;5570;p34"/>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71" name="Google Shape;5571;p34"/>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572" name="Google Shape;5572;p34"/>
          <p:cNvGrpSpPr/>
          <p:nvPr/>
        </p:nvGrpSpPr>
        <p:grpSpPr>
          <a:xfrm>
            <a:off x="2254043" y="6740928"/>
            <a:ext cx="336381" cy="357611"/>
            <a:chOff x="914900" y="3806450"/>
            <a:chExt cx="451700" cy="481825"/>
          </a:xfrm>
        </p:grpSpPr>
        <p:sp>
          <p:nvSpPr>
            <p:cNvPr id="5573" name="Google Shape;5573;p34"/>
            <p:cNvSpPr/>
            <p:nvPr/>
          </p:nvSpPr>
          <p:spPr>
            <a:xfrm>
              <a:off x="914900" y="4174425"/>
              <a:ext cx="423400" cy="113850"/>
            </a:xfrm>
            <a:custGeom>
              <a:avLst/>
              <a:gdLst/>
              <a:ahLst/>
              <a:cxnLst/>
              <a:rect l="l" t="t" r="r" b="b"/>
              <a:pathLst>
                <a:path w="16936" h="4554" extrusionOk="0">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74" name="Google Shape;5574;p34"/>
            <p:cNvSpPr/>
            <p:nvPr/>
          </p:nvSpPr>
          <p:spPr>
            <a:xfrm>
              <a:off x="971350" y="3806450"/>
              <a:ext cx="254100" cy="339775"/>
            </a:xfrm>
            <a:custGeom>
              <a:avLst/>
              <a:gdLst/>
              <a:ahLst/>
              <a:cxnLst/>
              <a:rect l="l" t="t" r="r" b="b"/>
              <a:pathLst>
                <a:path w="10164" h="13591" extrusionOk="0">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75" name="Google Shape;5575;p34"/>
            <p:cNvSpPr/>
            <p:nvPr/>
          </p:nvSpPr>
          <p:spPr>
            <a:xfrm>
              <a:off x="971350" y="3947600"/>
              <a:ext cx="141175" cy="198625"/>
            </a:xfrm>
            <a:custGeom>
              <a:avLst/>
              <a:gdLst/>
              <a:ahLst/>
              <a:cxnLst/>
              <a:rect l="l" t="t" r="r" b="b"/>
              <a:pathLst>
                <a:path w="5647" h="7945" extrusionOk="0">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76" name="Google Shape;5576;p34"/>
            <p:cNvSpPr/>
            <p:nvPr/>
          </p:nvSpPr>
          <p:spPr>
            <a:xfrm>
              <a:off x="1253675" y="3806450"/>
              <a:ext cx="112925" cy="90350"/>
            </a:xfrm>
            <a:custGeom>
              <a:avLst/>
              <a:gdLst/>
              <a:ahLst/>
              <a:cxnLst/>
              <a:rect l="l" t="t" r="r" b="b"/>
              <a:pathLst>
                <a:path w="4517" h="3614" extrusionOk="0">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77" name="Google Shape;5577;p34"/>
            <p:cNvSpPr/>
            <p:nvPr/>
          </p:nvSpPr>
          <p:spPr>
            <a:xfrm>
              <a:off x="1253600" y="3876425"/>
              <a:ext cx="95025" cy="42975"/>
            </a:xfrm>
            <a:custGeom>
              <a:avLst/>
              <a:gdLst/>
              <a:ahLst/>
              <a:cxnLst/>
              <a:rect l="l" t="t" r="r" b="b"/>
              <a:pathLst>
                <a:path w="3801" h="1719" extrusionOk="0">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578" name="Google Shape;5578;p34"/>
          <p:cNvGrpSpPr/>
          <p:nvPr/>
        </p:nvGrpSpPr>
        <p:grpSpPr>
          <a:xfrm>
            <a:off x="2703260" y="6740733"/>
            <a:ext cx="366318" cy="358000"/>
            <a:chOff x="1490050" y="3805975"/>
            <a:chExt cx="491900" cy="482350"/>
          </a:xfrm>
        </p:grpSpPr>
        <p:sp>
          <p:nvSpPr>
            <p:cNvPr id="5579" name="Google Shape;5579;p34"/>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80" name="Google Shape;5580;p34"/>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81" name="Google Shape;5581;p34"/>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82" name="Google Shape;5582;p34"/>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583" name="Google Shape;5583;p34"/>
          <p:cNvGrpSpPr/>
          <p:nvPr/>
        </p:nvGrpSpPr>
        <p:grpSpPr>
          <a:xfrm>
            <a:off x="3195986" y="6740928"/>
            <a:ext cx="329883" cy="357611"/>
            <a:chOff x="2104275" y="3806450"/>
            <a:chExt cx="442975" cy="481825"/>
          </a:xfrm>
        </p:grpSpPr>
        <p:sp>
          <p:nvSpPr>
            <p:cNvPr id="5584" name="Google Shape;5584;p34"/>
            <p:cNvSpPr/>
            <p:nvPr/>
          </p:nvSpPr>
          <p:spPr>
            <a:xfrm>
              <a:off x="2104275" y="3806450"/>
              <a:ext cx="442975" cy="481825"/>
            </a:xfrm>
            <a:custGeom>
              <a:avLst/>
              <a:gdLst/>
              <a:ahLst/>
              <a:cxnLst/>
              <a:rect l="l" t="t" r="r" b="b"/>
              <a:pathLst>
                <a:path w="17719" h="19273" extrusionOk="0">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85" name="Google Shape;5585;p34"/>
            <p:cNvSpPr/>
            <p:nvPr/>
          </p:nvSpPr>
          <p:spPr>
            <a:xfrm>
              <a:off x="2284200" y="4005050"/>
              <a:ext cx="84700" cy="84700"/>
            </a:xfrm>
            <a:custGeom>
              <a:avLst/>
              <a:gdLst/>
              <a:ahLst/>
              <a:cxnLst/>
              <a:rect l="l" t="t" r="r" b="b"/>
              <a:pathLst>
                <a:path w="3388" h="3388" extrusionOk="0">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586" name="Google Shape;5586;p34"/>
          <p:cNvGrpSpPr/>
          <p:nvPr/>
        </p:nvGrpSpPr>
        <p:grpSpPr>
          <a:xfrm>
            <a:off x="3666317" y="6740928"/>
            <a:ext cx="310335" cy="357611"/>
            <a:chOff x="2710875" y="3806450"/>
            <a:chExt cx="416725" cy="481825"/>
          </a:xfrm>
        </p:grpSpPr>
        <p:sp>
          <p:nvSpPr>
            <p:cNvPr id="5587" name="Google Shape;5587;p34"/>
            <p:cNvSpPr/>
            <p:nvPr/>
          </p:nvSpPr>
          <p:spPr>
            <a:xfrm>
              <a:off x="2710875" y="4144450"/>
              <a:ext cx="416725" cy="143825"/>
            </a:xfrm>
            <a:custGeom>
              <a:avLst/>
              <a:gdLst/>
              <a:ahLst/>
              <a:cxnLst/>
              <a:rect l="l" t="t" r="r" b="b"/>
              <a:pathLst>
                <a:path w="16669" h="5753" extrusionOk="0">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88" name="Google Shape;5588;p34"/>
            <p:cNvSpPr/>
            <p:nvPr/>
          </p:nvSpPr>
          <p:spPr>
            <a:xfrm>
              <a:off x="2784800" y="3806450"/>
              <a:ext cx="268850" cy="309800"/>
            </a:xfrm>
            <a:custGeom>
              <a:avLst/>
              <a:gdLst/>
              <a:ahLst/>
              <a:cxnLst/>
              <a:rect l="l" t="t" r="r" b="b"/>
              <a:pathLst>
                <a:path w="10754" h="12392" extrusionOk="0">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589" name="Google Shape;5589;p34"/>
          <p:cNvGrpSpPr/>
          <p:nvPr/>
        </p:nvGrpSpPr>
        <p:grpSpPr>
          <a:xfrm>
            <a:off x="4097312" y="6783558"/>
            <a:ext cx="358815" cy="272350"/>
            <a:chOff x="3271200" y="3863875"/>
            <a:chExt cx="481825" cy="366950"/>
          </a:xfrm>
        </p:grpSpPr>
        <p:sp>
          <p:nvSpPr>
            <p:cNvPr id="5590" name="Google Shape;5590;p34"/>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91" name="Google Shape;5591;p34"/>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592" name="Google Shape;5592;p34"/>
          <p:cNvGrpSpPr/>
          <p:nvPr/>
        </p:nvGrpSpPr>
        <p:grpSpPr>
          <a:xfrm>
            <a:off x="4547343" y="6741169"/>
            <a:ext cx="312569" cy="357128"/>
            <a:chOff x="3895050" y="3806775"/>
            <a:chExt cx="419725" cy="481175"/>
          </a:xfrm>
        </p:grpSpPr>
        <p:sp>
          <p:nvSpPr>
            <p:cNvPr id="5593" name="Google Shape;5593;p34"/>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94" name="Google Shape;5594;p34"/>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595" name="Google Shape;5595;p34"/>
          <p:cNvGrpSpPr/>
          <p:nvPr/>
        </p:nvGrpSpPr>
        <p:grpSpPr>
          <a:xfrm>
            <a:off x="4986107" y="6740937"/>
            <a:ext cx="355687" cy="357592"/>
            <a:chOff x="4464775" y="3806475"/>
            <a:chExt cx="477625" cy="481800"/>
          </a:xfrm>
        </p:grpSpPr>
        <p:sp>
          <p:nvSpPr>
            <p:cNvPr id="5596" name="Google Shape;5596;p34"/>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97" name="Google Shape;5597;p34"/>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98" name="Google Shape;5598;p34"/>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599" name="Google Shape;5599;p34"/>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00" name="Google Shape;5600;p34"/>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01" name="Google Shape;5601;p34"/>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02" name="Google Shape;5602;p34"/>
          <p:cNvGrpSpPr/>
          <p:nvPr/>
        </p:nvGrpSpPr>
        <p:grpSpPr>
          <a:xfrm>
            <a:off x="5424629" y="6740928"/>
            <a:ext cx="358815" cy="357611"/>
            <a:chOff x="5049725" y="3806450"/>
            <a:chExt cx="481825" cy="481825"/>
          </a:xfrm>
        </p:grpSpPr>
        <p:sp>
          <p:nvSpPr>
            <p:cNvPr id="5603" name="Google Shape;5603;p34"/>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04" name="Google Shape;5604;p34"/>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05" name="Google Shape;5605;p34"/>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06" name="Google Shape;5606;p34"/>
          <p:cNvGrpSpPr/>
          <p:nvPr/>
        </p:nvGrpSpPr>
        <p:grpSpPr>
          <a:xfrm>
            <a:off x="2252092" y="8321360"/>
            <a:ext cx="340843" cy="339687"/>
            <a:chOff x="5651375" y="3806450"/>
            <a:chExt cx="481825" cy="481825"/>
          </a:xfrm>
        </p:grpSpPr>
        <p:sp>
          <p:nvSpPr>
            <p:cNvPr id="5607" name="Google Shape;5607;p34"/>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08" name="Google Shape;5608;p34"/>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09" name="Google Shape;5609;p34"/>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10" name="Google Shape;5610;p34"/>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11" name="Google Shape;5611;p34"/>
          <p:cNvGrpSpPr/>
          <p:nvPr/>
        </p:nvGrpSpPr>
        <p:grpSpPr>
          <a:xfrm>
            <a:off x="4127012" y="8323352"/>
            <a:ext cx="299902" cy="335703"/>
            <a:chOff x="6264300" y="3809300"/>
            <a:chExt cx="423950" cy="476175"/>
          </a:xfrm>
        </p:grpSpPr>
        <p:sp>
          <p:nvSpPr>
            <p:cNvPr id="5612" name="Google Shape;5612;p34"/>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13" name="Google Shape;5613;p34"/>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14" name="Google Shape;5614;p34"/>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15" name="Google Shape;5615;p34"/>
          <p:cNvGrpSpPr/>
          <p:nvPr/>
        </p:nvGrpSpPr>
        <p:grpSpPr>
          <a:xfrm>
            <a:off x="2238720" y="7793884"/>
            <a:ext cx="366983" cy="364423"/>
            <a:chOff x="898875" y="4399275"/>
            <a:chExt cx="483700" cy="481850"/>
          </a:xfrm>
        </p:grpSpPr>
        <p:sp>
          <p:nvSpPr>
            <p:cNvPr id="5616" name="Google Shape;5616;p34"/>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17" name="Google Shape;5617;p34"/>
            <p:cNvSpPr/>
            <p:nvPr/>
          </p:nvSpPr>
          <p:spPr>
            <a:xfrm>
              <a:off x="1138025" y="4763350"/>
              <a:ext cx="25" cy="25"/>
            </a:xfrm>
            <a:custGeom>
              <a:avLst/>
              <a:gdLst/>
              <a:ahLst/>
              <a:cxnLst/>
              <a:rect l="l" t="t" r="r" b="b"/>
              <a:pathLst>
                <a:path w="1" h="1" extrusionOk="0">
                  <a:moveTo>
                    <a:pt x="1" y="0"/>
                  </a:move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18" name="Google Shape;5618;p34"/>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19" name="Google Shape;5619;p34"/>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20" name="Google Shape;5620;p34"/>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21" name="Google Shape;5621;p34"/>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22" name="Google Shape;5622;p34"/>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23" name="Google Shape;5623;p34"/>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24" name="Google Shape;5624;p34"/>
          <p:cNvGrpSpPr/>
          <p:nvPr/>
        </p:nvGrpSpPr>
        <p:grpSpPr>
          <a:xfrm>
            <a:off x="2703605" y="7810268"/>
            <a:ext cx="365561" cy="331656"/>
            <a:chOff x="1492675" y="4420975"/>
            <a:chExt cx="481825" cy="438525"/>
          </a:xfrm>
        </p:grpSpPr>
        <p:sp>
          <p:nvSpPr>
            <p:cNvPr id="5625" name="Google Shape;5625;p34"/>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26" name="Google Shape;5626;p34"/>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27" name="Google Shape;5627;p34"/>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28" name="Google Shape;5628;p34"/>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29" name="Google Shape;5629;p34"/>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30" name="Google Shape;5630;p34"/>
          <p:cNvGrpSpPr/>
          <p:nvPr/>
        </p:nvGrpSpPr>
        <p:grpSpPr>
          <a:xfrm>
            <a:off x="3176310" y="7794612"/>
            <a:ext cx="369145" cy="362967"/>
            <a:chOff x="2084100" y="4400250"/>
            <a:chExt cx="486550" cy="479925"/>
          </a:xfrm>
        </p:grpSpPr>
        <p:sp>
          <p:nvSpPr>
            <p:cNvPr id="5631" name="Google Shape;5631;p34"/>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32" name="Google Shape;5632;p34"/>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33" name="Google Shape;5633;p34"/>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34" name="Google Shape;5634;p34"/>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35" name="Google Shape;5635;p34"/>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36" name="Google Shape;5636;p34"/>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37" name="Google Shape;5637;p34"/>
          <p:cNvGrpSpPr/>
          <p:nvPr/>
        </p:nvGrpSpPr>
        <p:grpSpPr>
          <a:xfrm>
            <a:off x="3660782" y="7793913"/>
            <a:ext cx="321290" cy="364366"/>
            <a:chOff x="2707950" y="4399325"/>
            <a:chExt cx="423475" cy="481775"/>
          </a:xfrm>
        </p:grpSpPr>
        <p:sp>
          <p:nvSpPr>
            <p:cNvPr id="5638" name="Google Shape;5638;p34"/>
            <p:cNvSpPr/>
            <p:nvPr/>
          </p:nvSpPr>
          <p:spPr>
            <a:xfrm>
              <a:off x="2905550" y="4515000"/>
              <a:ext cx="28275" cy="366100"/>
            </a:xfrm>
            <a:custGeom>
              <a:avLst/>
              <a:gdLst/>
              <a:ahLst/>
              <a:cxnLst/>
              <a:rect l="l" t="t" r="r" b="b"/>
              <a:pathLst>
                <a:path w="1131" h="14644" extrusionOk="0">
                  <a:moveTo>
                    <a:pt x="1" y="0"/>
                  </a:moveTo>
                  <a:lnTo>
                    <a:pt x="1" y="14644"/>
                  </a:lnTo>
                  <a:lnTo>
                    <a:pt x="1130" y="14644"/>
                  </a:lnTo>
                  <a:lnTo>
                    <a:pt x="113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39" name="Google Shape;5639;p34"/>
            <p:cNvSpPr/>
            <p:nvPr/>
          </p:nvSpPr>
          <p:spPr>
            <a:xfrm>
              <a:off x="2962025" y="4710725"/>
              <a:ext cx="141175" cy="29225"/>
            </a:xfrm>
            <a:custGeom>
              <a:avLst/>
              <a:gdLst/>
              <a:ahLst/>
              <a:cxnLst/>
              <a:rect l="l" t="t" r="r" b="b"/>
              <a:pathLst>
                <a:path w="5647" h="1169" extrusionOk="0">
                  <a:moveTo>
                    <a:pt x="0" y="0"/>
                  </a:moveTo>
                  <a:lnTo>
                    <a:pt x="0" y="1169"/>
                  </a:lnTo>
                  <a:lnTo>
                    <a:pt x="5646" y="1169"/>
                  </a:lnTo>
                  <a:lnTo>
                    <a:pt x="564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40" name="Google Shape;5640;p34"/>
            <p:cNvSpPr/>
            <p:nvPr/>
          </p:nvSpPr>
          <p:spPr>
            <a:xfrm>
              <a:off x="2962025" y="4768175"/>
              <a:ext cx="141175" cy="112925"/>
            </a:xfrm>
            <a:custGeom>
              <a:avLst/>
              <a:gdLst/>
              <a:ahLst/>
              <a:cxnLst/>
              <a:rect l="l" t="t" r="r" b="b"/>
              <a:pathLst>
                <a:path w="5647" h="4517" extrusionOk="0">
                  <a:moveTo>
                    <a:pt x="0" y="0"/>
                  </a:moveTo>
                  <a:lnTo>
                    <a:pt x="0" y="4517"/>
                  </a:lnTo>
                  <a:lnTo>
                    <a:pt x="3951" y="4517"/>
                  </a:lnTo>
                  <a:cubicBezTo>
                    <a:pt x="4888" y="4517"/>
                    <a:pt x="5646" y="3758"/>
                    <a:pt x="5646" y="2825"/>
                  </a:cubicBezTo>
                  <a:lnTo>
                    <a:pt x="564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41" name="Google Shape;5641;p34"/>
            <p:cNvSpPr/>
            <p:nvPr/>
          </p:nvSpPr>
          <p:spPr>
            <a:xfrm>
              <a:off x="2736175" y="4710725"/>
              <a:ext cx="141175" cy="29225"/>
            </a:xfrm>
            <a:custGeom>
              <a:avLst/>
              <a:gdLst/>
              <a:ahLst/>
              <a:cxnLst/>
              <a:rect l="l" t="t" r="r" b="b"/>
              <a:pathLst>
                <a:path w="5647" h="1169" extrusionOk="0">
                  <a:moveTo>
                    <a:pt x="1" y="0"/>
                  </a:moveTo>
                  <a:lnTo>
                    <a:pt x="1" y="1169"/>
                  </a:lnTo>
                  <a:lnTo>
                    <a:pt x="5647" y="1169"/>
                  </a:lnTo>
                  <a:lnTo>
                    <a:pt x="564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42" name="Google Shape;5642;p34"/>
            <p:cNvSpPr/>
            <p:nvPr/>
          </p:nvSpPr>
          <p:spPr>
            <a:xfrm>
              <a:off x="2736175" y="4768175"/>
              <a:ext cx="141175" cy="112925"/>
            </a:xfrm>
            <a:custGeom>
              <a:avLst/>
              <a:gdLst/>
              <a:ahLst/>
              <a:cxnLst/>
              <a:rect l="l" t="t" r="r" b="b"/>
              <a:pathLst>
                <a:path w="5647" h="4517" extrusionOk="0">
                  <a:moveTo>
                    <a:pt x="1" y="0"/>
                  </a:moveTo>
                  <a:lnTo>
                    <a:pt x="1" y="2825"/>
                  </a:lnTo>
                  <a:cubicBezTo>
                    <a:pt x="1" y="3758"/>
                    <a:pt x="759" y="4517"/>
                    <a:pt x="1693" y="4517"/>
                  </a:cubicBezTo>
                  <a:lnTo>
                    <a:pt x="5647" y="4517"/>
                  </a:lnTo>
                  <a:lnTo>
                    <a:pt x="564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43" name="Google Shape;5643;p34"/>
            <p:cNvSpPr/>
            <p:nvPr/>
          </p:nvSpPr>
          <p:spPr>
            <a:xfrm>
              <a:off x="2707950" y="4515075"/>
              <a:ext cx="169400" cy="82825"/>
            </a:xfrm>
            <a:custGeom>
              <a:avLst/>
              <a:gdLst/>
              <a:ahLst/>
              <a:cxnLst/>
              <a:rect l="l" t="t" r="r" b="b"/>
              <a:pathLst>
                <a:path w="6776" h="3313" extrusionOk="0">
                  <a:moveTo>
                    <a:pt x="1693" y="0"/>
                  </a:moveTo>
                  <a:cubicBezTo>
                    <a:pt x="759" y="0"/>
                    <a:pt x="0" y="756"/>
                    <a:pt x="0" y="1693"/>
                  </a:cubicBezTo>
                  <a:lnTo>
                    <a:pt x="0" y="2747"/>
                  </a:lnTo>
                  <a:cubicBezTo>
                    <a:pt x="0" y="3060"/>
                    <a:pt x="253" y="3313"/>
                    <a:pt x="563" y="3313"/>
                  </a:cubicBezTo>
                  <a:lnTo>
                    <a:pt x="6776" y="3313"/>
                  </a:lnTo>
                  <a:lnTo>
                    <a:pt x="677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44" name="Google Shape;5644;p34"/>
            <p:cNvSpPr/>
            <p:nvPr/>
          </p:nvSpPr>
          <p:spPr>
            <a:xfrm>
              <a:off x="2736175" y="4626025"/>
              <a:ext cx="141175" cy="56500"/>
            </a:xfrm>
            <a:custGeom>
              <a:avLst/>
              <a:gdLst/>
              <a:ahLst/>
              <a:cxnLst/>
              <a:rect l="l" t="t" r="r" b="b"/>
              <a:pathLst>
                <a:path w="5647" h="2260" extrusionOk="0">
                  <a:moveTo>
                    <a:pt x="1" y="1"/>
                  </a:moveTo>
                  <a:lnTo>
                    <a:pt x="1" y="2259"/>
                  </a:lnTo>
                  <a:lnTo>
                    <a:pt x="5647" y="2259"/>
                  </a:lnTo>
                  <a:lnTo>
                    <a:pt x="564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45" name="Google Shape;5645;p34"/>
            <p:cNvSpPr/>
            <p:nvPr/>
          </p:nvSpPr>
          <p:spPr>
            <a:xfrm>
              <a:off x="2850525" y="4430375"/>
              <a:ext cx="138325" cy="56500"/>
            </a:xfrm>
            <a:custGeom>
              <a:avLst/>
              <a:gdLst/>
              <a:ahLst/>
              <a:cxnLst/>
              <a:rect l="l" t="t" r="r" b="b"/>
              <a:pathLst>
                <a:path w="5533" h="2260" extrusionOk="0">
                  <a:moveTo>
                    <a:pt x="2765" y="1"/>
                  </a:moveTo>
                  <a:cubicBezTo>
                    <a:pt x="1500" y="1"/>
                    <a:pt x="275" y="916"/>
                    <a:pt x="1" y="2259"/>
                  </a:cubicBezTo>
                  <a:lnTo>
                    <a:pt x="5532" y="2259"/>
                  </a:lnTo>
                  <a:cubicBezTo>
                    <a:pt x="5258" y="910"/>
                    <a:pt x="4030" y="1"/>
                    <a:pt x="27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46" name="Google Shape;5646;p34"/>
            <p:cNvSpPr/>
            <p:nvPr/>
          </p:nvSpPr>
          <p:spPr>
            <a:xfrm>
              <a:off x="2974300" y="4399350"/>
              <a:ext cx="129650" cy="87525"/>
            </a:xfrm>
            <a:custGeom>
              <a:avLst/>
              <a:gdLst/>
              <a:ahLst/>
              <a:cxnLst/>
              <a:rect l="l" t="t" r="r" b="b"/>
              <a:pathLst>
                <a:path w="5186" h="3501" extrusionOk="0">
                  <a:moveTo>
                    <a:pt x="2058" y="0"/>
                  </a:moveTo>
                  <a:cubicBezTo>
                    <a:pt x="1374" y="0"/>
                    <a:pt x="670" y="239"/>
                    <a:pt x="0" y="775"/>
                  </a:cubicBezTo>
                  <a:cubicBezTo>
                    <a:pt x="931" y="1398"/>
                    <a:pt x="1554" y="2389"/>
                    <a:pt x="1714" y="3500"/>
                  </a:cubicBezTo>
                  <a:lnTo>
                    <a:pt x="4397" y="3500"/>
                  </a:lnTo>
                  <a:cubicBezTo>
                    <a:pt x="4842" y="3497"/>
                    <a:pt x="5185" y="3109"/>
                    <a:pt x="5131" y="2666"/>
                  </a:cubicBezTo>
                  <a:cubicBezTo>
                    <a:pt x="5128" y="2639"/>
                    <a:pt x="5125" y="2609"/>
                    <a:pt x="5119" y="2579"/>
                  </a:cubicBezTo>
                  <a:cubicBezTo>
                    <a:pt x="4936" y="1482"/>
                    <a:pt x="4207" y="609"/>
                    <a:pt x="3171" y="212"/>
                  </a:cubicBezTo>
                  <a:cubicBezTo>
                    <a:pt x="2813" y="74"/>
                    <a:pt x="2438" y="0"/>
                    <a:pt x="205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47" name="Google Shape;5647;p34"/>
            <p:cNvSpPr/>
            <p:nvPr/>
          </p:nvSpPr>
          <p:spPr>
            <a:xfrm>
              <a:off x="2735425" y="4399325"/>
              <a:ext cx="129650" cy="87475"/>
            </a:xfrm>
            <a:custGeom>
              <a:avLst/>
              <a:gdLst/>
              <a:ahLst/>
              <a:cxnLst/>
              <a:rect l="l" t="t" r="r" b="b"/>
              <a:pathLst>
                <a:path w="5186" h="3499" extrusionOk="0">
                  <a:moveTo>
                    <a:pt x="3150" y="0"/>
                  </a:moveTo>
                  <a:cubicBezTo>
                    <a:pt x="2765" y="0"/>
                    <a:pt x="2385" y="77"/>
                    <a:pt x="2015" y="219"/>
                  </a:cubicBezTo>
                  <a:cubicBezTo>
                    <a:pt x="979" y="616"/>
                    <a:pt x="250" y="1483"/>
                    <a:pt x="67" y="2580"/>
                  </a:cubicBezTo>
                  <a:cubicBezTo>
                    <a:pt x="64" y="2610"/>
                    <a:pt x="58" y="2637"/>
                    <a:pt x="55" y="2667"/>
                  </a:cubicBezTo>
                  <a:cubicBezTo>
                    <a:pt x="0" y="3110"/>
                    <a:pt x="344" y="3498"/>
                    <a:pt x="789" y="3498"/>
                  </a:cubicBezTo>
                  <a:lnTo>
                    <a:pt x="3475" y="3498"/>
                  </a:lnTo>
                  <a:cubicBezTo>
                    <a:pt x="3632" y="2390"/>
                    <a:pt x="4255" y="1399"/>
                    <a:pt x="5186" y="776"/>
                  </a:cubicBezTo>
                  <a:cubicBezTo>
                    <a:pt x="4510" y="236"/>
                    <a:pt x="3823" y="0"/>
                    <a:pt x="315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48" name="Google Shape;5648;p34"/>
            <p:cNvSpPr/>
            <p:nvPr/>
          </p:nvSpPr>
          <p:spPr>
            <a:xfrm>
              <a:off x="2962025" y="4515075"/>
              <a:ext cx="169400" cy="82825"/>
            </a:xfrm>
            <a:custGeom>
              <a:avLst/>
              <a:gdLst/>
              <a:ahLst/>
              <a:cxnLst/>
              <a:rect l="l" t="t" r="r" b="b"/>
              <a:pathLst>
                <a:path w="6776" h="3313" extrusionOk="0">
                  <a:moveTo>
                    <a:pt x="0" y="0"/>
                  </a:moveTo>
                  <a:lnTo>
                    <a:pt x="0" y="3313"/>
                  </a:lnTo>
                  <a:lnTo>
                    <a:pt x="6209" y="3313"/>
                  </a:lnTo>
                  <a:cubicBezTo>
                    <a:pt x="6523" y="3313"/>
                    <a:pt x="6776" y="3060"/>
                    <a:pt x="6776" y="2747"/>
                  </a:cubicBezTo>
                  <a:lnTo>
                    <a:pt x="6776" y="1693"/>
                  </a:lnTo>
                  <a:cubicBezTo>
                    <a:pt x="6776" y="756"/>
                    <a:pt x="6017" y="0"/>
                    <a:pt x="508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49" name="Google Shape;5649;p34"/>
            <p:cNvSpPr/>
            <p:nvPr/>
          </p:nvSpPr>
          <p:spPr>
            <a:xfrm>
              <a:off x="2962025" y="4626025"/>
              <a:ext cx="141175" cy="56500"/>
            </a:xfrm>
            <a:custGeom>
              <a:avLst/>
              <a:gdLst/>
              <a:ahLst/>
              <a:cxnLst/>
              <a:rect l="l" t="t" r="r" b="b"/>
              <a:pathLst>
                <a:path w="5647" h="2260" extrusionOk="0">
                  <a:moveTo>
                    <a:pt x="0" y="1"/>
                  </a:moveTo>
                  <a:lnTo>
                    <a:pt x="0" y="2259"/>
                  </a:lnTo>
                  <a:lnTo>
                    <a:pt x="5646" y="2259"/>
                  </a:lnTo>
                  <a:lnTo>
                    <a:pt x="564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50" name="Google Shape;5650;p34"/>
          <p:cNvGrpSpPr/>
          <p:nvPr/>
        </p:nvGrpSpPr>
        <p:grpSpPr>
          <a:xfrm>
            <a:off x="4128459" y="7793884"/>
            <a:ext cx="296386" cy="364423"/>
            <a:chOff x="3330525" y="4399275"/>
            <a:chExt cx="390650" cy="481850"/>
          </a:xfrm>
        </p:grpSpPr>
        <p:sp>
          <p:nvSpPr>
            <p:cNvPr id="5651" name="Google Shape;5651;p34"/>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52" name="Google Shape;5652;p34"/>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53" name="Google Shape;5653;p34"/>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54" name="Google Shape;5654;p34"/>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55" name="Google Shape;5655;p34"/>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56" name="Google Shape;5656;p34"/>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57" name="Google Shape;5657;p34"/>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58" name="Google Shape;5658;p34"/>
          <p:cNvGrpSpPr/>
          <p:nvPr/>
        </p:nvGrpSpPr>
        <p:grpSpPr>
          <a:xfrm>
            <a:off x="4567095" y="7793894"/>
            <a:ext cx="272904" cy="364404"/>
            <a:chOff x="3938800" y="4399275"/>
            <a:chExt cx="359700" cy="481825"/>
          </a:xfrm>
        </p:grpSpPr>
        <p:sp>
          <p:nvSpPr>
            <p:cNvPr id="5659" name="Google Shape;5659;p34"/>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60" name="Google Shape;5660;p34"/>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61" name="Google Shape;5661;p34"/>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62" name="Google Shape;5662;p34"/>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63" name="Google Shape;5663;p34"/>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64" name="Google Shape;5664;p34"/>
          <p:cNvGrpSpPr/>
          <p:nvPr/>
        </p:nvGrpSpPr>
        <p:grpSpPr>
          <a:xfrm>
            <a:off x="5078173" y="7793894"/>
            <a:ext cx="171371" cy="364404"/>
            <a:chOff x="4584850" y="4399275"/>
            <a:chExt cx="225875" cy="481825"/>
          </a:xfrm>
        </p:grpSpPr>
        <p:sp>
          <p:nvSpPr>
            <p:cNvPr id="5665" name="Google Shape;5665;p34"/>
            <p:cNvSpPr/>
            <p:nvPr/>
          </p:nvSpPr>
          <p:spPr>
            <a:xfrm>
              <a:off x="4655400" y="4399275"/>
              <a:ext cx="84700" cy="84725"/>
            </a:xfrm>
            <a:custGeom>
              <a:avLst/>
              <a:gdLst/>
              <a:ahLst/>
              <a:cxnLst/>
              <a:rect l="l" t="t" r="r" b="b"/>
              <a:pathLst>
                <a:path w="3388" h="3389" extrusionOk="0">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66" name="Google Shape;5666;p34"/>
            <p:cNvSpPr/>
            <p:nvPr/>
          </p:nvSpPr>
          <p:spPr>
            <a:xfrm>
              <a:off x="4584850" y="4512200"/>
              <a:ext cx="225875" cy="368900"/>
            </a:xfrm>
            <a:custGeom>
              <a:avLst/>
              <a:gdLst/>
              <a:ahLst/>
              <a:cxnLst/>
              <a:rect l="l" t="t" r="r" b="b"/>
              <a:pathLst>
                <a:path w="9035" h="14756" extrusionOk="0">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sp>
        <p:nvSpPr>
          <p:cNvPr id="5667" name="Google Shape;5667;p34"/>
          <p:cNvSpPr/>
          <p:nvPr/>
        </p:nvSpPr>
        <p:spPr>
          <a:xfrm>
            <a:off x="5403317" y="7793711"/>
            <a:ext cx="401144" cy="364253"/>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nvGrpSpPr>
          <p:cNvPr id="5668" name="Google Shape;5668;p34"/>
          <p:cNvGrpSpPr/>
          <p:nvPr/>
        </p:nvGrpSpPr>
        <p:grpSpPr>
          <a:xfrm>
            <a:off x="1829496" y="8321366"/>
            <a:ext cx="340843" cy="339687"/>
            <a:chOff x="5642550" y="4399275"/>
            <a:chExt cx="481825" cy="481825"/>
          </a:xfrm>
        </p:grpSpPr>
        <p:sp>
          <p:nvSpPr>
            <p:cNvPr id="5669" name="Google Shape;5669;p34"/>
            <p:cNvSpPr/>
            <p:nvPr/>
          </p:nvSpPr>
          <p:spPr>
            <a:xfrm>
              <a:off x="5642550" y="4399275"/>
              <a:ext cx="481825" cy="481825"/>
            </a:xfrm>
            <a:custGeom>
              <a:avLst/>
              <a:gdLst/>
              <a:ahLst/>
              <a:cxnLst/>
              <a:rect l="l" t="t" r="r" b="b"/>
              <a:pathLst>
                <a:path w="19273" h="19273" extrusionOk="0">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70" name="Google Shape;5670;p34"/>
            <p:cNvSpPr/>
            <p:nvPr/>
          </p:nvSpPr>
          <p:spPr>
            <a:xfrm>
              <a:off x="5756375" y="4626100"/>
              <a:ext cx="254100" cy="28275"/>
            </a:xfrm>
            <a:custGeom>
              <a:avLst/>
              <a:gdLst/>
              <a:ahLst/>
              <a:cxnLst/>
              <a:rect l="l" t="t" r="r" b="b"/>
              <a:pathLst>
                <a:path w="10164" h="1131" extrusionOk="0">
                  <a:moveTo>
                    <a:pt x="1" y="1"/>
                  </a:moveTo>
                  <a:lnTo>
                    <a:pt x="1" y="1130"/>
                  </a:lnTo>
                  <a:lnTo>
                    <a:pt x="10164" y="1130"/>
                  </a:lnTo>
                  <a:lnTo>
                    <a:pt x="1016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71" name="Google Shape;5671;p34"/>
          <p:cNvGrpSpPr/>
          <p:nvPr/>
        </p:nvGrpSpPr>
        <p:grpSpPr>
          <a:xfrm>
            <a:off x="3639235" y="8333289"/>
            <a:ext cx="365018" cy="315840"/>
            <a:chOff x="6218300" y="4416175"/>
            <a:chExt cx="516000" cy="448000"/>
          </a:xfrm>
        </p:grpSpPr>
        <p:sp>
          <p:nvSpPr>
            <p:cNvPr id="5672" name="Google Shape;5672;p34"/>
            <p:cNvSpPr/>
            <p:nvPr/>
          </p:nvSpPr>
          <p:spPr>
            <a:xfrm>
              <a:off x="6462150" y="4525375"/>
              <a:ext cx="28250" cy="141250"/>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73" name="Google Shape;5673;p34"/>
            <p:cNvSpPr/>
            <p:nvPr/>
          </p:nvSpPr>
          <p:spPr>
            <a:xfrm>
              <a:off x="6218300" y="4416175"/>
              <a:ext cx="516000" cy="448000"/>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74" name="Google Shape;5674;p34"/>
            <p:cNvSpPr/>
            <p:nvPr/>
          </p:nvSpPr>
          <p:spPr>
            <a:xfrm>
              <a:off x="6462150" y="4751225"/>
              <a:ext cx="28250" cy="28250"/>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75" name="Google Shape;5675;p34"/>
          <p:cNvGrpSpPr/>
          <p:nvPr/>
        </p:nvGrpSpPr>
        <p:grpSpPr>
          <a:xfrm>
            <a:off x="3183725" y="8824109"/>
            <a:ext cx="354286" cy="353081"/>
            <a:chOff x="899850" y="4992125"/>
            <a:chExt cx="481825" cy="481825"/>
          </a:xfrm>
        </p:grpSpPr>
        <p:sp>
          <p:nvSpPr>
            <p:cNvPr id="5676" name="Google Shape;5676;p34"/>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77" name="Google Shape;5677;p34"/>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78" name="Google Shape;5678;p34"/>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79" name="Google Shape;5679;p34"/>
          <p:cNvGrpSpPr/>
          <p:nvPr/>
        </p:nvGrpSpPr>
        <p:grpSpPr>
          <a:xfrm>
            <a:off x="2709236" y="8824109"/>
            <a:ext cx="354286" cy="353081"/>
            <a:chOff x="1492675" y="4992125"/>
            <a:chExt cx="481825" cy="481825"/>
          </a:xfrm>
        </p:grpSpPr>
        <p:sp>
          <p:nvSpPr>
            <p:cNvPr id="5680" name="Google Shape;5680;p34"/>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81" name="Google Shape;5681;p34"/>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82" name="Google Shape;5682;p34"/>
          <p:cNvGrpSpPr/>
          <p:nvPr/>
        </p:nvGrpSpPr>
        <p:grpSpPr>
          <a:xfrm>
            <a:off x="2245070" y="8824109"/>
            <a:ext cx="354286" cy="353081"/>
            <a:chOff x="2085525" y="4992125"/>
            <a:chExt cx="481825" cy="481825"/>
          </a:xfrm>
        </p:grpSpPr>
        <p:sp>
          <p:nvSpPr>
            <p:cNvPr id="5683" name="Google Shape;5683;p34"/>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84" name="Google Shape;5684;p34"/>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85" name="Google Shape;5685;p34"/>
          <p:cNvGrpSpPr/>
          <p:nvPr/>
        </p:nvGrpSpPr>
        <p:grpSpPr>
          <a:xfrm>
            <a:off x="4099492" y="8824109"/>
            <a:ext cx="354286" cy="353081"/>
            <a:chOff x="2678350" y="4992125"/>
            <a:chExt cx="481825" cy="481825"/>
          </a:xfrm>
        </p:grpSpPr>
        <p:sp>
          <p:nvSpPr>
            <p:cNvPr id="5686" name="Google Shape;5686;p34"/>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87" name="Google Shape;5687;p34"/>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88" name="Google Shape;5688;p34"/>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89" name="Google Shape;5689;p34"/>
          <p:cNvGrpSpPr/>
          <p:nvPr/>
        </p:nvGrpSpPr>
        <p:grpSpPr>
          <a:xfrm>
            <a:off x="5433651" y="8321371"/>
            <a:ext cx="340843" cy="339687"/>
            <a:chOff x="3271200" y="4992125"/>
            <a:chExt cx="481825" cy="481825"/>
          </a:xfrm>
        </p:grpSpPr>
        <p:sp>
          <p:nvSpPr>
            <p:cNvPr id="5690" name="Google Shape;5690;p34"/>
            <p:cNvSpPr/>
            <p:nvPr/>
          </p:nvSpPr>
          <p:spPr>
            <a:xfrm>
              <a:off x="3497950" y="5106025"/>
              <a:ext cx="28250" cy="28250"/>
            </a:xfrm>
            <a:custGeom>
              <a:avLst/>
              <a:gdLst/>
              <a:ahLst/>
              <a:cxnLst/>
              <a:rect l="l" t="t" r="r" b="b"/>
              <a:pathLst>
                <a:path w="1130" h="1130" extrusionOk="0">
                  <a:moveTo>
                    <a:pt x="566" y="1"/>
                  </a:moveTo>
                  <a:cubicBezTo>
                    <a:pt x="253" y="1"/>
                    <a:pt x="0" y="251"/>
                    <a:pt x="0" y="564"/>
                  </a:cubicBezTo>
                  <a:cubicBezTo>
                    <a:pt x="0" y="877"/>
                    <a:pt x="253" y="1130"/>
                    <a:pt x="566" y="1130"/>
                  </a:cubicBezTo>
                  <a:cubicBezTo>
                    <a:pt x="877" y="1130"/>
                    <a:pt x="1130" y="877"/>
                    <a:pt x="1130" y="564"/>
                  </a:cubicBezTo>
                  <a:cubicBezTo>
                    <a:pt x="1130" y="251"/>
                    <a:pt x="877" y="1"/>
                    <a:pt x="56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91" name="Google Shape;5691;p34"/>
            <p:cNvSpPr/>
            <p:nvPr/>
          </p:nvSpPr>
          <p:spPr>
            <a:xfrm>
              <a:off x="3497950" y="5218950"/>
              <a:ext cx="28250" cy="141175"/>
            </a:xfrm>
            <a:custGeom>
              <a:avLst/>
              <a:gdLst/>
              <a:ahLst/>
              <a:cxnLst/>
              <a:rect l="l" t="t" r="r" b="b"/>
              <a:pathLst>
                <a:path w="1130" h="5647" extrusionOk="0">
                  <a:moveTo>
                    <a:pt x="0" y="0"/>
                  </a:moveTo>
                  <a:lnTo>
                    <a:pt x="0" y="5647"/>
                  </a:lnTo>
                  <a:lnTo>
                    <a:pt x="1130" y="5647"/>
                  </a:lnTo>
                  <a:lnTo>
                    <a:pt x="113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92" name="Google Shape;5692;p34"/>
            <p:cNvSpPr/>
            <p:nvPr/>
          </p:nvSpPr>
          <p:spPr>
            <a:xfrm>
              <a:off x="3271200" y="4992125"/>
              <a:ext cx="481825" cy="481825"/>
            </a:xfrm>
            <a:custGeom>
              <a:avLst/>
              <a:gdLst/>
              <a:ahLst/>
              <a:cxnLst/>
              <a:rect l="l" t="t" r="r" b="b"/>
              <a:pathLst>
                <a:path w="19273" h="19273" extrusionOk="0">
                  <a:moveTo>
                    <a:pt x="9636" y="3427"/>
                  </a:moveTo>
                  <a:cubicBezTo>
                    <a:pt x="10320" y="3427"/>
                    <a:pt x="10937" y="3840"/>
                    <a:pt x="11199" y="4472"/>
                  </a:cubicBezTo>
                  <a:cubicBezTo>
                    <a:pt x="11461" y="5105"/>
                    <a:pt x="11317" y="5833"/>
                    <a:pt x="10832" y="6318"/>
                  </a:cubicBezTo>
                  <a:cubicBezTo>
                    <a:pt x="10508" y="6642"/>
                    <a:pt x="10074" y="6814"/>
                    <a:pt x="9634" y="6814"/>
                  </a:cubicBezTo>
                  <a:cubicBezTo>
                    <a:pt x="9415" y="6814"/>
                    <a:pt x="9195" y="6772"/>
                    <a:pt x="8986" y="6686"/>
                  </a:cubicBezTo>
                  <a:cubicBezTo>
                    <a:pt x="8354" y="6424"/>
                    <a:pt x="7941" y="5806"/>
                    <a:pt x="7941" y="5120"/>
                  </a:cubicBezTo>
                  <a:cubicBezTo>
                    <a:pt x="7941" y="4183"/>
                    <a:pt x="8700" y="3427"/>
                    <a:pt x="9636" y="3427"/>
                  </a:cubicBezTo>
                  <a:close/>
                  <a:moveTo>
                    <a:pt x="10766" y="7944"/>
                  </a:moveTo>
                  <a:cubicBezTo>
                    <a:pt x="11076" y="7944"/>
                    <a:pt x="11329" y="8194"/>
                    <a:pt x="11329" y="8507"/>
                  </a:cubicBezTo>
                  <a:lnTo>
                    <a:pt x="11329" y="14720"/>
                  </a:lnTo>
                  <a:lnTo>
                    <a:pt x="11895" y="14720"/>
                  </a:lnTo>
                  <a:cubicBezTo>
                    <a:pt x="12205" y="14720"/>
                    <a:pt x="12458" y="14969"/>
                    <a:pt x="12458" y="15283"/>
                  </a:cubicBezTo>
                  <a:cubicBezTo>
                    <a:pt x="12458" y="15596"/>
                    <a:pt x="12205" y="15849"/>
                    <a:pt x="11895" y="15849"/>
                  </a:cubicBezTo>
                  <a:lnTo>
                    <a:pt x="7378" y="15849"/>
                  </a:lnTo>
                  <a:cubicBezTo>
                    <a:pt x="7065" y="15849"/>
                    <a:pt x="6812" y="15596"/>
                    <a:pt x="6812" y="15283"/>
                  </a:cubicBezTo>
                  <a:cubicBezTo>
                    <a:pt x="6812" y="14969"/>
                    <a:pt x="7065" y="14720"/>
                    <a:pt x="7378" y="14720"/>
                  </a:cubicBezTo>
                  <a:lnTo>
                    <a:pt x="7941" y="14720"/>
                  </a:lnTo>
                  <a:lnTo>
                    <a:pt x="7941" y="9073"/>
                  </a:lnTo>
                  <a:lnTo>
                    <a:pt x="7378" y="9073"/>
                  </a:lnTo>
                  <a:cubicBezTo>
                    <a:pt x="7065" y="9073"/>
                    <a:pt x="6812" y="8821"/>
                    <a:pt x="6812" y="8507"/>
                  </a:cubicBezTo>
                  <a:cubicBezTo>
                    <a:pt x="6812" y="8194"/>
                    <a:pt x="7065" y="7944"/>
                    <a:pt x="7378" y="7944"/>
                  </a:cubicBezTo>
                  <a:close/>
                  <a:moveTo>
                    <a:pt x="1693" y="1"/>
                  </a:moveTo>
                  <a:cubicBezTo>
                    <a:pt x="756" y="1"/>
                    <a:pt x="0" y="759"/>
                    <a:pt x="0" y="1696"/>
                  </a:cubicBezTo>
                  <a:lnTo>
                    <a:pt x="0" y="17580"/>
                  </a:lnTo>
                  <a:cubicBezTo>
                    <a:pt x="0" y="18514"/>
                    <a:pt x="756" y="19273"/>
                    <a:pt x="1693" y="19273"/>
                  </a:cubicBezTo>
                  <a:lnTo>
                    <a:pt x="17577" y="19273"/>
                  </a:lnTo>
                  <a:cubicBezTo>
                    <a:pt x="18514" y="19273"/>
                    <a:pt x="19269" y="18514"/>
                    <a:pt x="19272" y="17580"/>
                  </a:cubicBezTo>
                  <a:lnTo>
                    <a:pt x="19272" y="1696"/>
                  </a:lnTo>
                  <a:cubicBezTo>
                    <a:pt x="19269" y="759"/>
                    <a:pt x="18514" y="1"/>
                    <a:pt x="1757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93" name="Google Shape;5693;p34"/>
          <p:cNvGrpSpPr/>
          <p:nvPr/>
        </p:nvGrpSpPr>
        <p:grpSpPr>
          <a:xfrm>
            <a:off x="4526306" y="8825181"/>
            <a:ext cx="354451" cy="350938"/>
            <a:chOff x="3863900" y="4993625"/>
            <a:chExt cx="482050" cy="478900"/>
          </a:xfrm>
        </p:grpSpPr>
        <p:sp>
          <p:nvSpPr>
            <p:cNvPr id="5694" name="Google Shape;5694;p34"/>
            <p:cNvSpPr/>
            <p:nvPr/>
          </p:nvSpPr>
          <p:spPr>
            <a:xfrm>
              <a:off x="3877525"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95" name="Google Shape;5695;p34"/>
            <p:cNvSpPr/>
            <p:nvPr/>
          </p:nvSpPr>
          <p:spPr>
            <a:xfrm>
              <a:off x="4113750" y="5133350"/>
              <a:ext cx="232200" cy="339175"/>
            </a:xfrm>
            <a:custGeom>
              <a:avLst/>
              <a:gdLst/>
              <a:ahLst/>
              <a:cxnLst/>
              <a:rect l="l" t="t" r="r" b="b"/>
              <a:pathLst>
                <a:path w="9288" h="13567" extrusionOk="0">
                  <a:moveTo>
                    <a:pt x="9284" y="1"/>
                  </a:moveTo>
                  <a:lnTo>
                    <a:pt x="4836" y="2202"/>
                  </a:lnTo>
                  <a:lnTo>
                    <a:pt x="4836" y="4680"/>
                  </a:lnTo>
                  <a:cubicBezTo>
                    <a:pt x="4836" y="4993"/>
                    <a:pt x="4584" y="5246"/>
                    <a:pt x="4270" y="5246"/>
                  </a:cubicBezTo>
                  <a:cubicBezTo>
                    <a:pt x="3957" y="5246"/>
                    <a:pt x="3707" y="4993"/>
                    <a:pt x="3707" y="4680"/>
                  </a:cubicBezTo>
                  <a:lnTo>
                    <a:pt x="3707" y="2762"/>
                  </a:lnTo>
                  <a:lnTo>
                    <a:pt x="0" y="4593"/>
                  </a:lnTo>
                  <a:lnTo>
                    <a:pt x="0" y="13566"/>
                  </a:lnTo>
                  <a:cubicBezTo>
                    <a:pt x="12" y="13560"/>
                    <a:pt x="24" y="13557"/>
                    <a:pt x="37" y="13551"/>
                  </a:cubicBezTo>
                  <a:lnTo>
                    <a:pt x="8552"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96" name="Google Shape;5696;p34"/>
            <p:cNvSpPr/>
            <p:nvPr/>
          </p:nvSpPr>
          <p:spPr>
            <a:xfrm>
              <a:off x="3998800" y="4993625"/>
              <a:ext cx="334125" cy="168500"/>
            </a:xfrm>
            <a:custGeom>
              <a:avLst/>
              <a:gdLst/>
              <a:ahLst/>
              <a:cxnLst/>
              <a:rect l="l" t="t" r="r" b="b"/>
              <a:pathLst>
                <a:path w="13365" h="6740" extrusionOk="0">
                  <a:moveTo>
                    <a:pt x="4045" y="1"/>
                  </a:moveTo>
                  <a:cubicBezTo>
                    <a:pt x="3833" y="1"/>
                    <a:pt x="3623" y="51"/>
                    <a:pt x="3430" y="151"/>
                  </a:cubicBezTo>
                  <a:lnTo>
                    <a:pt x="0" y="1970"/>
                  </a:lnTo>
                  <a:lnTo>
                    <a:pt x="9013" y="6740"/>
                  </a:lnTo>
                  <a:lnTo>
                    <a:pt x="13364" y="4587"/>
                  </a:lnTo>
                  <a:cubicBezTo>
                    <a:pt x="13298" y="4536"/>
                    <a:pt x="13226" y="4491"/>
                    <a:pt x="13150" y="4454"/>
                  </a:cubicBezTo>
                  <a:lnTo>
                    <a:pt x="4638" y="139"/>
                  </a:lnTo>
                  <a:lnTo>
                    <a:pt x="4635" y="139"/>
                  </a:lnTo>
                  <a:cubicBezTo>
                    <a:pt x="4448" y="47"/>
                    <a:pt x="4246" y="1"/>
                    <a:pt x="404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697" name="Google Shape;5697;p34"/>
            <p:cNvSpPr/>
            <p:nvPr/>
          </p:nvSpPr>
          <p:spPr>
            <a:xfrm>
              <a:off x="3863900" y="5132450"/>
              <a:ext cx="221650" cy="339925"/>
            </a:xfrm>
            <a:custGeom>
              <a:avLst/>
              <a:gdLst/>
              <a:ahLst/>
              <a:cxnLst/>
              <a:rect l="l" t="t" r="r" b="b"/>
              <a:pathLst>
                <a:path w="8866" h="13597" extrusionOk="0">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698" name="Google Shape;5698;p34"/>
          <p:cNvGrpSpPr/>
          <p:nvPr/>
        </p:nvGrpSpPr>
        <p:grpSpPr>
          <a:xfrm>
            <a:off x="4986615" y="8825181"/>
            <a:ext cx="354451" cy="350938"/>
            <a:chOff x="4456725" y="4993625"/>
            <a:chExt cx="482050" cy="478900"/>
          </a:xfrm>
        </p:grpSpPr>
        <p:sp>
          <p:nvSpPr>
            <p:cNvPr id="5699" name="Google Shape;5699;p34"/>
            <p:cNvSpPr/>
            <p:nvPr/>
          </p:nvSpPr>
          <p:spPr>
            <a:xfrm>
              <a:off x="4470350" y="5058825"/>
              <a:ext cx="315450" cy="164750"/>
            </a:xfrm>
            <a:custGeom>
              <a:avLst/>
              <a:gdLst/>
              <a:ahLst/>
              <a:cxnLst/>
              <a:rect l="l" t="t" r="r" b="b"/>
              <a:pathLst>
                <a:path w="12618" h="6590" extrusionOk="0">
                  <a:moveTo>
                    <a:pt x="3647" y="1"/>
                  </a:moveTo>
                  <a:lnTo>
                    <a:pt x="169" y="1846"/>
                  </a:lnTo>
                  <a:cubicBezTo>
                    <a:pt x="109" y="1877"/>
                    <a:pt x="52" y="1913"/>
                    <a:pt x="1" y="1952"/>
                  </a:cubicBezTo>
                  <a:lnTo>
                    <a:pt x="8893" y="6589"/>
                  </a:lnTo>
                  <a:lnTo>
                    <a:pt x="12618" y="4746"/>
                  </a:lnTo>
                  <a:lnTo>
                    <a:pt x="364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700" name="Google Shape;5700;p34"/>
            <p:cNvSpPr/>
            <p:nvPr/>
          </p:nvSpPr>
          <p:spPr>
            <a:xfrm>
              <a:off x="4706575" y="5133350"/>
              <a:ext cx="232200" cy="339175"/>
            </a:xfrm>
            <a:custGeom>
              <a:avLst/>
              <a:gdLst/>
              <a:ahLst/>
              <a:cxnLst/>
              <a:rect l="l" t="t" r="r" b="b"/>
              <a:pathLst>
                <a:path w="9288" h="13567" extrusionOk="0">
                  <a:moveTo>
                    <a:pt x="9285" y="1"/>
                  </a:moveTo>
                  <a:lnTo>
                    <a:pt x="4837" y="2202"/>
                  </a:lnTo>
                  <a:lnTo>
                    <a:pt x="4837" y="4680"/>
                  </a:lnTo>
                  <a:cubicBezTo>
                    <a:pt x="4837" y="4993"/>
                    <a:pt x="4584" y="5246"/>
                    <a:pt x="4271" y="5246"/>
                  </a:cubicBezTo>
                  <a:cubicBezTo>
                    <a:pt x="3958" y="5246"/>
                    <a:pt x="3708" y="4993"/>
                    <a:pt x="3708" y="4680"/>
                  </a:cubicBezTo>
                  <a:lnTo>
                    <a:pt x="3708" y="2762"/>
                  </a:lnTo>
                  <a:lnTo>
                    <a:pt x="1" y="4593"/>
                  </a:lnTo>
                  <a:lnTo>
                    <a:pt x="1" y="13566"/>
                  </a:lnTo>
                  <a:cubicBezTo>
                    <a:pt x="13" y="13560"/>
                    <a:pt x="25" y="13557"/>
                    <a:pt x="37" y="13551"/>
                  </a:cubicBezTo>
                  <a:lnTo>
                    <a:pt x="8553" y="9236"/>
                  </a:lnTo>
                  <a:cubicBezTo>
                    <a:pt x="9005" y="9010"/>
                    <a:pt x="9288" y="8550"/>
                    <a:pt x="9288" y="8047"/>
                  </a:cubicBezTo>
                  <a:lnTo>
                    <a:pt x="9288" y="52"/>
                  </a:lnTo>
                  <a:cubicBezTo>
                    <a:pt x="9288" y="34"/>
                    <a:pt x="9288" y="19"/>
                    <a:pt x="928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701" name="Google Shape;5701;p34"/>
            <p:cNvSpPr/>
            <p:nvPr/>
          </p:nvSpPr>
          <p:spPr>
            <a:xfrm>
              <a:off x="4591625" y="4993625"/>
              <a:ext cx="334125" cy="168500"/>
            </a:xfrm>
            <a:custGeom>
              <a:avLst/>
              <a:gdLst/>
              <a:ahLst/>
              <a:cxnLst/>
              <a:rect l="l" t="t" r="r" b="b"/>
              <a:pathLst>
                <a:path w="13365" h="6740" extrusionOk="0">
                  <a:moveTo>
                    <a:pt x="4045" y="1"/>
                  </a:moveTo>
                  <a:cubicBezTo>
                    <a:pt x="3834" y="1"/>
                    <a:pt x="3623" y="51"/>
                    <a:pt x="3431" y="151"/>
                  </a:cubicBezTo>
                  <a:lnTo>
                    <a:pt x="1" y="1970"/>
                  </a:lnTo>
                  <a:lnTo>
                    <a:pt x="9013" y="6740"/>
                  </a:lnTo>
                  <a:lnTo>
                    <a:pt x="13365" y="4587"/>
                  </a:lnTo>
                  <a:cubicBezTo>
                    <a:pt x="13298" y="4536"/>
                    <a:pt x="13226" y="4491"/>
                    <a:pt x="13151" y="4454"/>
                  </a:cubicBezTo>
                  <a:lnTo>
                    <a:pt x="4638" y="139"/>
                  </a:lnTo>
                  <a:lnTo>
                    <a:pt x="4635" y="139"/>
                  </a:lnTo>
                  <a:cubicBezTo>
                    <a:pt x="4448" y="47"/>
                    <a:pt x="4247" y="1"/>
                    <a:pt x="404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702" name="Google Shape;5702;p34"/>
            <p:cNvSpPr/>
            <p:nvPr/>
          </p:nvSpPr>
          <p:spPr>
            <a:xfrm>
              <a:off x="4456725" y="5132450"/>
              <a:ext cx="221650" cy="339925"/>
            </a:xfrm>
            <a:custGeom>
              <a:avLst/>
              <a:gdLst/>
              <a:ahLst/>
              <a:cxnLst/>
              <a:rect l="l" t="t" r="r" b="b"/>
              <a:pathLst>
                <a:path w="8866" h="13597" extrusionOk="0">
                  <a:moveTo>
                    <a:pt x="3277" y="4449"/>
                  </a:moveTo>
                  <a:cubicBezTo>
                    <a:pt x="3465" y="4449"/>
                    <a:pt x="3649" y="4542"/>
                    <a:pt x="3756" y="4713"/>
                  </a:cubicBezTo>
                  <a:lnTo>
                    <a:pt x="4632" y="6104"/>
                  </a:lnTo>
                  <a:lnTo>
                    <a:pt x="5559" y="5719"/>
                  </a:lnTo>
                  <a:cubicBezTo>
                    <a:pt x="5634" y="5686"/>
                    <a:pt x="5712" y="5670"/>
                    <a:pt x="5788" y="5670"/>
                  </a:cubicBezTo>
                  <a:cubicBezTo>
                    <a:pt x="6008" y="5670"/>
                    <a:pt x="6217" y="5800"/>
                    <a:pt x="6306" y="6017"/>
                  </a:cubicBezTo>
                  <a:cubicBezTo>
                    <a:pt x="6430" y="6309"/>
                    <a:pt x="6288" y="6643"/>
                    <a:pt x="5993" y="6761"/>
                  </a:cubicBezTo>
                  <a:lnTo>
                    <a:pt x="5243" y="7074"/>
                  </a:lnTo>
                  <a:lnTo>
                    <a:pt x="6032" y="8324"/>
                  </a:lnTo>
                  <a:cubicBezTo>
                    <a:pt x="6198" y="8586"/>
                    <a:pt x="6116" y="8935"/>
                    <a:pt x="5855" y="9101"/>
                  </a:cubicBezTo>
                  <a:cubicBezTo>
                    <a:pt x="5761" y="9160"/>
                    <a:pt x="5656" y="9189"/>
                    <a:pt x="5553" y="9189"/>
                  </a:cubicBezTo>
                  <a:cubicBezTo>
                    <a:pt x="5365" y="9189"/>
                    <a:pt x="5181" y="9095"/>
                    <a:pt x="5075" y="8926"/>
                  </a:cubicBezTo>
                  <a:lnTo>
                    <a:pt x="4186" y="7514"/>
                  </a:lnTo>
                  <a:lnTo>
                    <a:pt x="3310" y="7881"/>
                  </a:lnTo>
                  <a:cubicBezTo>
                    <a:pt x="3241" y="7908"/>
                    <a:pt x="3168" y="7923"/>
                    <a:pt x="3093" y="7923"/>
                  </a:cubicBezTo>
                  <a:cubicBezTo>
                    <a:pt x="2825" y="7923"/>
                    <a:pt x="2593" y="7733"/>
                    <a:pt x="2539" y="7471"/>
                  </a:cubicBezTo>
                  <a:cubicBezTo>
                    <a:pt x="2488" y="7206"/>
                    <a:pt x="2626" y="6941"/>
                    <a:pt x="2876" y="6839"/>
                  </a:cubicBezTo>
                  <a:lnTo>
                    <a:pt x="3575" y="6547"/>
                  </a:lnTo>
                  <a:lnTo>
                    <a:pt x="2801" y="5315"/>
                  </a:lnTo>
                  <a:cubicBezTo>
                    <a:pt x="2632" y="5050"/>
                    <a:pt x="2714" y="4701"/>
                    <a:pt x="2976" y="4535"/>
                  </a:cubicBezTo>
                  <a:cubicBezTo>
                    <a:pt x="3070" y="4477"/>
                    <a:pt x="3174" y="4449"/>
                    <a:pt x="3277" y="4449"/>
                  </a:cubicBezTo>
                  <a:close/>
                  <a:moveTo>
                    <a:pt x="7" y="1"/>
                  </a:moveTo>
                  <a:cubicBezTo>
                    <a:pt x="4" y="25"/>
                    <a:pt x="1" y="52"/>
                    <a:pt x="1" y="76"/>
                  </a:cubicBezTo>
                  <a:lnTo>
                    <a:pt x="1" y="8095"/>
                  </a:lnTo>
                  <a:cubicBezTo>
                    <a:pt x="1" y="8589"/>
                    <a:pt x="275" y="9043"/>
                    <a:pt x="714" y="9269"/>
                  </a:cubicBezTo>
                  <a:lnTo>
                    <a:pt x="8821" y="13572"/>
                  </a:lnTo>
                  <a:lnTo>
                    <a:pt x="8827" y="13575"/>
                  </a:lnTo>
                  <a:lnTo>
                    <a:pt x="8866" y="13596"/>
                  </a:lnTo>
                  <a:lnTo>
                    <a:pt x="8866" y="4620"/>
                  </a:lnTo>
                  <a:lnTo>
                    <a:pt x="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5703" name="Google Shape;5703;p34"/>
          <p:cNvGrpSpPr/>
          <p:nvPr/>
        </p:nvGrpSpPr>
        <p:grpSpPr>
          <a:xfrm>
            <a:off x="3644202" y="8825171"/>
            <a:ext cx="354451" cy="350956"/>
            <a:chOff x="5049575" y="4993600"/>
            <a:chExt cx="482050" cy="478925"/>
          </a:xfrm>
        </p:grpSpPr>
        <p:sp>
          <p:nvSpPr>
            <p:cNvPr id="5704" name="Google Shape;5704;p34"/>
            <p:cNvSpPr/>
            <p:nvPr/>
          </p:nvSpPr>
          <p:spPr>
            <a:xfrm>
              <a:off x="5063200"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705" name="Google Shape;5705;p34"/>
            <p:cNvSpPr/>
            <p:nvPr/>
          </p:nvSpPr>
          <p:spPr>
            <a:xfrm>
              <a:off x="5299425" y="5133350"/>
              <a:ext cx="232200" cy="339175"/>
            </a:xfrm>
            <a:custGeom>
              <a:avLst/>
              <a:gdLst/>
              <a:ahLst/>
              <a:cxnLst/>
              <a:rect l="l" t="t" r="r" b="b"/>
              <a:pathLst>
                <a:path w="9288" h="13567" extrusionOk="0">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706" name="Google Shape;5706;p34"/>
            <p:cNvSpPr/>
            <p:nvPr/>
          </p:nvSpPr>
          <p:spPr>
            <a:xfrm>
              <a:off x="5184475" y="4993600"/>
              <a:ext cx="334125" cy="168525"/>
            </a:xfrm>
            <a:custGeom>
              <a:avLst/>
              <a:gdLst/>
              <a:ahLst/>
              <a:cxnLst/>
              <a:rect l="l" t="t" r="r" b="b"/>
              <a:pathLst>
                <a:path w="13365" h="6741" extrusionOk="0">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sp>
          <p:nvSpPr>
            <p:cNvPr id="5707" name="Google Shape;5707;p34"/>
            <p:cNvSpPr/>
            <p:nvPr/>
          </p:nvSpPr>
          <p:spPr>
            <a:xfrm>
              <a:off x="5049575" y="5132450"/>
              <a:ext cx="221650" cy="339925"/>
            </a:xfrm>
            <a:custGeom>
              <a:avLst/>
              <a:gdLst/>
              <a:ahLst/>
              <a:cxnLst/>
              <a:rect l="l" t="t" r="r" b="b"/>
              <a:pathLst>
                <a:path w="8866" h="13597" extrusionOk="0">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435D74"/>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11"/>
        <p:cNvGrpSpPr/>
        <p:nvPr/>
      </p:nvGrpSpPr>
      <p:grpSpPr>
        <a:xfrm>
          <a:off x="0" y="0"/>
          <a:ext cx="0" cy="0"/>
          <a:chOff x="0" y="0"/>
          <a:chExt cx="0" cy="0"/>
        </a:xfrm>
      </p:grpSpPr>
      <p:grpSp>
        <p:nvGrpSpPr>
          <p:cNvPr id="5712" name="Google Shape;5712;p35"/>
          <p:cNvGrpSpPr/>
          <p:nvPr/>
        </p:nvGrpSpPr>
        <p:grpSpPr>
          <a:xfrm>
            <a:off x="1309793" y="4611260"/>
            <a:ext cx="336066" cy="290758"/>
            <a:chOff x="-28462125" y="3199700"/>
            <a:chExt cx="298550" cy="259150"/>
          </a:xfrm>
        </p:grpSpPr>
        <p:sp>
          <p:nvSpPr>
            <p:cNvPr id="5713" name="Google Shape;5713;p35"/>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14" name="Google Shape;5714;p35"/>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15" name="Google Shape;5715;p35"/>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16" name="Google Shape;5716;p35"/>
          <p:cNvGrpSpPr/>
          <p:nvPr/>
        </p:nvGrpSpPr>
        <p:grpSpPr>
          <a:xfrm>
            <a:off x="4703717" y="4590489"/>
            <a:ext cx="334265" cy="332298"/>
            <a:chOff x="-28461325" y="3545475"/>
            <a:chExt cx="296950" cy="296175"/>
          </a:xfrm>
        </p:grpSpPr>
        <p:sp>
          <p:nvSpPr>
            <p:cNvPr id="5717" name="Google Shape;5717;p35"/>
            <p:cNvSpPr/>
            <p:nvPr/>
          </p:nvSpPr>
          <p:spPr>
            <a:xfrm>
              <a:off x="-28461325" y="3666775"/>
              <a:ext cx="34675" cy="52775"/>
            </a:xfrm>
            <a:custGeom>
              <a:avLst/>
              <a:gdLst/>
              <a:ahLst/>
              <a:cxnLst/>
              <a:rect l="l" t="t" r="r" b="b"/>
              <a:pathLst>
                <a:path w="1387" h="2111" extrusionOk="0">
                  <a:moveTo>
                    <a:pt x="0" y="0"/>
                  </a:moveTo>
                  <a:lnTo>
                    <a:pt x="0" y="2111"/>
                  </a:lnTo>
                  <a:lnTo>
                    <a:pt x="1386" y="2111"/>
                  </a:lnTo>
                  <a:lnTo>
                    <a:pt x="138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18" name="Google Shape;5718;p35"/>
            <p:cNvSpPr/>
            <p:nvPr/>
          </p:nvSpPr>
          <p:spPr>
            <a:xfrm>
              <a:off x="-28461325" y="3737650"/>
              <a:ext cx="52775" cy="17350"/>
            </a:xfrm>
            <a:custGeom>
              <a:avLst/>
              <a:gdLst/>
              <a:ahLst/>
              <a:cxnLst/>
              <a:rect l="l" t="t" r="r" b="b"/>
              <a:pathLst>
                <a:path w="2111" h="694" extrusionOk="0">
                  <a:moveTo>
                    <a:pt x="0" y="1"/>
                  </a:moveTo>
                  <a:lnTo>
                    <a:pt x="0" y="694"/>
                  </a:lnTo>
                  <a:lnTo>
                    <a:pt x="1733" y="694"/>
                  </a:lnTo>
                  <a:cubicBezTo>
                    <a:pt x="1954" y="694"/>
                    <a:pt x="2111" y="536"/>
                    <a:pt x="2111" y="347"/>
                  </a:cubicBezTo>
                  <a:cubicBezTo>
                    <a:pt x="2111" y="158"/>
                    <a:pt x="1954" y="1"/>
                    <a:pt x="17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19" name="Google Shape;5719;p35"/>
            <p:cNvSpPr/>
            <p:nvPr/>
          </p:nvSpPr>
          <p:spPr>
            <a:xfrm>
              <a:off x="-28461325" y="3632100"/>
              <a:ext cx="52775" cy="17375"/>
            </a:xfrm>
            <a:custGeom>
              <a:avLst/>
              <a:gdLst/>
              <a:ahLst/>
              <a:cxnLst/>
              <a:rect l="l" t="t" r="r" b="b"/>
              <a:pathLst>
                <a:path w="2111" h="695" extrusionOk="0">
                  <a:moveTo>
                    <a:pt x="0" y="1"/>
                  </a:moveTo>
                  <a:lnTo>
                    <a:pt x="0" y="694"/>
                  </a:lnTo>
                  <a:lnTo>
                    <a:pt x="1733" y="694"/>
                  </a:lnTo>
                  <a:cubicBezTo>
                    <a:pt x="1954" y="694"/>
                    <a:pt x="2111" y="537"/>
                    <a:pt x="2111" y="348"/>
                  </a:cubicBezTo>
                  <a:cubicBezTo>
                    <a:pt x="2111" y="159"/>
                    <a:pt x="1954" y="1"/>
                    <a:pt x="17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20" name="Google Shape;5720;p35"/>
            <p:cNvSpPr/>
            <p:nvPr/>
          </p:nvSpPr>
          <p:spPr>
            <a:xfrm>
              <a:off x="-28460550" y="3545475"/>
              <a:ext cx="296175" cy="296175"/>
            </a:xfrm>
            <a:custGeom>
              <a:avLst/>
              <a:gdLst/>
              <a:ahLst/>
              <a:cxnLst/>
              <a:rect l="l" t="t" r="r" b="b"/>
              <a:pathLst>
                <a:path w="11847" h="11847" extrusionOk="0">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21" name="Google Shape;5721;p35"/>
            <p:cNvSpPr/>
            <p:nvPr/>
          </p:nvSpPr>
          <p:spPr>
            <a:xfrm>
              <a:off x="-28347925" y="3649450"/>
              <a:ext cx="86675" cy="86650"/>
            </a:xfrm>
            <a:custGeom>
              <a:avLst/>
              <a:gdLst/>
              <a:ahLst/>
              <a:cxnLst/>
              <a:rect l="l" t="t" r="r" b="b"/>
              <a:pathLst>
                <a:path w="3467" h="3466" extrusionOk="0">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22" name="Google Shape;5722;p35"/>
            <p:cNvSpPr/>
            <p:nvPr/>
          </p:nvSpPr>
          <p:spPr>
            <a:xfrm>
              <a:off x="-28408550" y="3597450"/>
              <a:ext cx="191400" cy="192200"/>
            </a:xfrm>
            <a:custGeom>
              <a:avLst/>
              <a:gdLst/>
              <a:ahLst/>
              <a:cxnLst/>
              <a:rect l="l" t="t" r="r" b="b"/>
              <a:pathLst>
                <a:path w="7656" h="7688" extrusionOk="0">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23" name="Google Shape;5723;p35"/>
          <p:cNvGrpSpPr/>
          <p:nvPr/>
        </p:nvGrpSpPr>
        <p:grpSpPr>
          <a:xfrm>
            <a:off x="2984454" y="5014344"/>
            <a:ext cx="341384" cy="332270"/>
            <a:chOff x="-28463700" y="3914875"/>
            <a:chExt cx="303275" cy="296150"/>
          </a:xfrm>
        </p:grpSpPr>
        <p:sp>
          <p:nvSpPr>
            <p:cNvPr id="5724" name="Google Shape;5724;p35"/>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25" name="Google Shape;5725;p35"/>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26" name="Google Shape;5726;p35"/>
          <p:cNvGrpSpPr/>
          <p:nvPr/>
        </p:nvGrpSpPr>
        <p:grpSpPr>
          <a:xfrm>
            <a:off x="3397323" y="4649701"/>
            <a:ext cx="332492" cy="213875"/>
            <a:chOff x="-26573400" y="3224125"/>
            <a:chExt cx="295375" cy="190625"/>
          </a:xfrm>
        </p:grpSpPr>
        <p:sp>
          <p:nvSpPr>
            <p:cNvPr id="5727" name="Google Shape;5727;p35"/>
            <p:cNvSpPr/>
            <p:nvPr/>
          </p:nvSpPr>
          <p:spPr>
            <a:xfrm>
              <a:off x="-26330800" y="3327900"/>
              <a:ext cx="52775" cy="68750"/>
            </a:xfrm>
            <a:custGeom>
              <a:avLst/>
              <a:gdLst/>
              <a:ahLst/>
              <a:cxnLst/>
              <a:rect l="l" t="t" r="r" b="b"/>
              <a:pathLst>
                <a:path w="2111" h="2750" extrusionOk="0">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28" name="Google Shape;5728;p35"/>
            <p:cNvSpPr/>
            <p:nvPr/>
          </p:nvSpPr>
          <p:spPr>
            <a:xfrm>
              <a:off x="-26573400" y="3224125"/>
              <a:ext cx="293025" cy="190625"/>
            </a:xfrm>
            <a:custGeom>
              <a:avLst/>
              <a:gdLst/>
              <a:ahLst/>
              <a:cxnLst/>
              <a:rect l="l" t="t" r="r" b="b"/>
              <a:pathLst>
                <a:path w="11721" h="7625" extrusionOk="0">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29" name="Google Shape;5729;p35"/>
          <p:cNvGrpSpPr/>
          <p:nvPr/>
        </p:nvGrpSpPr>
        <p:grpSpPr>
          <a:xfrm>
            <a:off x="1725774" y="5014765"/>
            <a:ext cx="332492" cy="331429"/>
            <a:chOff x="-26573400" y="3546250"/>
            <a:chExt cx="295375" cy="295400"/>
          </a:xfrm>
        </p:grpSpPr>
        <p:sp>
          <p:nvSpPr>
            <p:cNvPr id="5730" name="Google Shape;5730;p35"/>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31" name="Google Shape;5731;p35"/>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32" name="Google Shape;5732;p35"/>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33" name="Google Shape;5733;p35"/>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34" name="Google Shape;5734;p35"/>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35" name="Google Shape;5735;p35"/>
          <p:cNvGrpSpPr/>
          <p:nvPr/>
        </p:nvGrpSpPr>
        <p:grpSpPr>
          <a:xfrm>
            <a:off x="5117761" y="5014653"/>
            <a:ext cx="354639" cy="331653"/>
            <a:chOff x="-26583625" y="3917025"/>
            <a:chExt cx="315050" cy="295600"/>
          </a:xfrm>
        </p:grpSpPr>
        <p:sp>
          <p:nvSpPr>
            <p:cNvPr id="5736" name="Google Shape;5736;p35"/>
            <p:cNvSpPr/>
            <p:nvPr/>
          </p:nvSpPr>
          <p:spPr>
            <a:xfrm>
              <a:off x="-26413500" y="3918400"/>
              <a:ext cx="144925" cy="135125"/>
            </a:xfrm>
            <a:custGeom>
              <a:avLst/>
              <a:gdLst/>
              <a:ahLst/>
              <a:cxnLst/>
              <a:rect l="l" t="t" r="r" b="b"/>
              <a:pathLst>
                <a:path w="5797" h="5405" extrusionOk="0">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37" name="Google Shape;5737;p35"/>
            <p:cNvSpPr/>
            <p:nvPr/>
          </p:nvSpPr>
          <p:spPr>
            <a:xfrm>
              <a:off x="-26466275" y="4026700"/>
              <a:ext cx="78775" cy="77225"/>
            </a:xfrm>
            <a:custGeom>
              <a:avLst/>
              <a:gdLst/>
              <a:ahLst/>
              <a:cxnLst/>
              <a:rect l="l" t="t" r="r" b="b"/>
              <a:pathLst>
                <a:path w="3151" h="3089" extrusionOk="0">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38" name="Google Shape;5738;p35"/>
            <p:cNvSpPr/>
            <p:nvPr/>
          </p:nvSpPr>
          <p:spPr>
            <a:xfrm>
              <a:off x="-26583625" y="4077125"/>
              <a:ext cx="144925" cy="134700"/>
            </a:xfrm>
            <a:custGeom>
              <a:avLst/>
              <a:gdLst/>
              <a:ahLst/>
              <a:cxnLst/>
              <a:rect l="l" t="t" r="r" b="b"/>
              <a:pathLst>
                <a:path w="5797" h="5388" extrusionOk="0">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39" name="Google Shape;5739;p35"/>
            <p:cNvSpPr/>
            <p:nvPr/>
          </p:nvSpPr>
          <p:spPr>
            <a:xfrm>
              <a:off x="-26581275" y="3917025"/>
              <a:ext cx="311125" cy="295600"/>
            </a:xfrm>
            <a:custGeom>
              <a:avLst/>
              <a:gdLst/>
              <a:ahLst/>
              <a:cxnLst/>
              <a:rect l="l" t="t" r="r" b="b"/>
              <a:pathLst>
                <a:path w="12445" h="11824" extrusionOk="0">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5740" name="Google Shape;5740;p35"/>
          <p:cNvSpPr/>
          <p:nvPr/>
        </p:nvSpPr>
        <p:spPr>
          <a:xfrm>
            <a:off x="2148796" y="5453536"/>
            <a:ext cx="333392" cy="331401"/>
          </a:xfrm>
          <a:custGeom>
            <a:avLst/>
            <a:gdLst/>
            <a:ahLst/>
            <a:cxnLst/>
            <a:rect l="l" t="t" r="r" b="b"/>
            <a:pathLst>
              <a:path w="11847" h="11815" extrusionOk="0">
                <a:moveTo>
                  <a:pt x="4915" y="662"/>
                </a:moveTo>
                <a:cubicBezTo>
                  <a:pt x="5671" y="662"/>
                  <a:pt x="6301" y="1292"/>
                  <a:pt x="6301" y="2048"/>
                </a:cubicBezTo>
                <a:cubicBezTo>
                  <a:pt x="6301" y="2520"/>
                  <a:pt x="6081" y="2961"/>
                  <a:pt x="5577" y="3245"/>
                </a:cubicBezTo>
                <a:cubicBezTo>
                  <a:pt x="5577" y="2489"/>
                  <a:pt x="5104" y="2079"/>
                  <a:pt x="4568" y="2079"/>
                </a:cubicBezTo>
                <a:lnTo>
                  <a:pt x="1418" y="2079"/>
                </a:lnTo>
                <a:cubicBezTo>
                  <a:pt x="1008" y="2079"/>
                  <a:pt x="693" y="1764"/>
                  <a:pt x="693" y="1386"/>
                </a:cubicBezTo>
                <a:cubicBezTo>
                  <a:pt x="693" y="977"/>
                  <a:pt x="1008" y="662"/>
                  <a:pt x="1418" y="662"/>
                </a:cubicBezTo>
                <a:close/>
                <a:moveTo>
                  <a:pt x="3198" y="4915"/>
                </a:moveTo>
                <a:cubicBezTo>
                  <a:pt x="3285" y="4915"/>
                  <a:pt x="3371" y="4946"/>
                  <a:pt x="3434" y="5009"/>
                </a:cubicBezTo>
                <a:cubicBezTo>
                  <a:pt x="3529" y="5135"/>
                  <a:pt x="3529" y="5324"/>
                  <a:pt x="3434" y="5482"/>
                </a:cubicBezTo>
                <a:cubicBezTo>
                  <a:pt x="3371" y="5545"/>
                  <a:pt x="3277" y="5576"/>
                  <a:pt x="3186" y="5576"/>
                </a:cubicBezTo>
                <a:cubicBezTo>
                  <a:pt x="3096" y="5576"/>
                  <a:pt x="3009" y="5545"/>
                  <a:pt x="2962" y="5482"/>
                </a:cubicBezTo>
                <a:cubicBezTo>
                  <a:pt x="2836" y="5356"/>
                  <a:pt x="2836" y="5135"/>
                  <a:pt x="2962" y="5009"/>
                </a:cubicBezTo>
                <a:cubicBezTo>
                  <a:pt x="3025" y="4946"/>
                  <a:pt x="3111" y="4915"/>
                  <a:pt x="3198" y="4915"/>
                </a:cubicBezTo>
                <a:close/>
                <a:moveTo>
                  <a:pt x="1386" y="0"/>
                </a:moveTo>
                <a:cubicBezTo>
                  <a:pt x="630" y="0"/>
                  <a:pt x="0" y="630"/>
                  <a:pt x="0" y="1386"/>
                </a:cubicBezTo>
                <a:lnTo>
                  <a:pt x="0" y="5230"/>
                </a:lnTo>
                <a:cubicBezTo>
                  <a:pt x="0" y="5797"/>
                  <a:pt x="284" y="6301"/>
                  <a:pt x="693" y="6616"/>
                </a:cubicBezTo>
                <a:lnTo>
                  <a:pt x="693" y="4474"/>
                </a:lnTo>
                <a:cubicBezTo>
                  <a:pt x="693" y="3529"/>
                  <a:pt x="1481" y="2741"/>
                  <a:pt x="2426" y="2741"/>
                </a:cubicBezTo>
                <a:lnTo>
                  <a:pt x="4568" y="2741"/>
                </a:lnTo>
                <a:cubicBezTo>
                  <a:pt x="4758" y="2741"/>
                  <a:pt x="4915" y="2898"/>
                  <a:pt x="4915" y="3119"/>
                </a:cubicBezTo>
                <a:lnTo>
                  <a:pt x="4915" y="3466"/>
                </a:lnTo>
                <a:lnTo>
                  <a:pt x="2426" y="3466"/>
                </a:lnTo>
                <a:cubicBezTo>
                  <a:pt x="1859" y="3466"/>
                  <a:pt x="1418" y="3938"/>
                  <a:pt x="1418" y="4474"/>
                </a:cubicBezTo>
                <a:lnTo>
                  <a:pt x="1418" y="7309"/>
                </a:lnTo>
                <a:cubicBezTo>
                  <a:pt x="1418" y="7908"/>
                  <a:pt x="1922" y="8349"/>
                  <a:pt x="2521" y="8349"/>
                </a:cubicBezTo>
                <a:lnTo>
                  <a:pt x="3592" y="8349"/>
                </a:lnTo>
                <a:cubicBezTo>
                  <a:pt x="3655" y="10271"/>
                  <a:pt x="5293" y="11814"/>
                  <a:pt x="7215" y="11814"/>
                </a:cubicBezTo>
                <a:cubicBezTo>
                  <a:pt x="9263" y="11814"/>
                  <a:pt x="10838" y="9483"/>
                  <a:pt x="10838" y="7467"/>
                </a:cubicBezTo>
                <a:lnTo>
                  <a:pt x="10838" y="6931"/>
                </a:lnTo>
                <a:cubicBezTo>
                  <a:pt x="11405" y="6774"/>
                  <a:pt x="11846" y="6206"/>
                  <a:pt x="11846" y="5576"/>
                </a:cubicBezTo>
                <a:cubicBezTo>
                  <a:pt x="11846" y="4852"/>
                  <a:pt x="11216" y="4222"/>
                  <a:pt x="10460" y="4222"/>
                </a:cubicBezTo>
                <a:cubicBezTo>
                  <a:pt x="9735" y="4222"/>
                  <a:pt x="9105" y="4852"/>
                  <a:pt x="9105" y="5576"/>
                </a:cubicBezTo>
                <a:cubicBezTo>
                  <a:pt x="9105" y="6206"/>
                  <a:pt x="9515" y="6774"/>
                  <a:pt x="10113" y="6931"/>
                </a:cubicBezTo>
                <a:lnTo>
                  <a:pt x="10113" y="7467"/>
                </a:lnTo>
                <a:cubicBezTo>
                  <a:pt x="10113" y="9136"/>
                  <a:pt x="8727" y="11090"/>
                  <a:pt x="7152" y="11090"/>
                </a:cubicBezTo>
                <a:cubicBezTo>
                  <a:pt x="5577" y="11090"/>
                  <a:pt x="4316" y="9893"/>
                  <a:pt x="4253" y="8349"/>
                </a:cubicBezTo>
                <a:lnTo>
                  <a:pt x="4947" y="8349"/>
                </a:lnTo>
                <a:cubicBezTo>
                  <a:pt x="5143" y="9193"/>
                  <a:pt x="5842" y="9760"/>
                  <a:pt x="6640" y="9760"/>
                </a:cubicBezTo>
                <a:cubicBezTo>
                  <a:pt x="6736" y="9760"/>
                  <a:pt x="6833" y="9752"/>
                  <a:pt x="6931" y="9735"/>
                </a:cubicBezTo>
                <a:cubicBezTo>
                  <a:pt x="7750" y="9609"/>
                  <a:pt x="8381" y="8821"/>
                  <a:pt x="8381" y="7971"/>
                </a:cubicBezTo>
                <a:lnTo>
                  <a:pt x="8381" y="3182"/>
                </a:lnTo>
                <a:cubicBezTo>
                  <a:pt x="8381" y="3024"/>
                  <a:pt x="8412" y="2867"/>
                  <a:pt x="8507" y="2709"/>
                </a:cubicBezTo>
                <a:cubicBezTo>
                  <a:pt x="8727" y="3182"/>
                  <a:pt x="9231" y="3560"/>
                  <a:pt x="9767" y="3560"/>
                </a:cubicBezTo>
                <a:cubicBezTo>
                  <a:pt x="10460" y="3560"/>
                  <a:pt x="11846" y="2993"/>
                  <a:pt x="11846" y="2174"/>
                </a:cubicBezTo>
                <a:cubicBezTo>
                  <a:pt x="11846" y="1292"/>
                  <a:pt x="10460" y="788"/>
                  <a:pt x="9767" y="788"/>
                </a:cubicBezTo>
                <a:cubicBezTo>
                  <a:pt x="9137" y="788"/>
                  <a:pt x="8570" y="1229"/>
                  <a:pt x="8412" y="1827"/>
                </a:cubicBezTo>
                <a:cubicBezTo>
                  <a:pt x="7940" y="2142"/>
                  <a:pt x="7687" y="2646"/>
                  <a:pt x="7687" y="3245"/>
                </a:cubicBezTo>
                <a:lnTo>
                  <a:pt x="7687" y="8002"/>
                </a:lnTo>
                <a:cubicBezTo>
                  <a:pt x="7687" y="8538"/>
                  <a:pt x="7309" y="9010"/>
                  <a:pt x="6805" y="9105"/>
                </a:cubicBezTo>
                <a:cubicBezTo>
                  <a:pt x="6755" y="9111"/>
                  <a:pt x="6705" y="9114"/>
                  <a:pt x="6654" y="9114"/>
                </a:cubicBezTo>
                <a:cubicBezTo>
                  <a:pt x="6204" y="9114"/>
                  <a:pt x="5781" y="8859"/>
                  <a:pt x="5640" y="8349"/>
                </a:cubicBezTo>
                <a:cubicBezTo>
                  <a:pt x="6364" y="8160"/>
                  <a:pt x="6963" y="7498"/>
                  <a:pt x="6963" y="6648"/>
                </a:cubicBezTo>
                <a:lnTo>
                  <a:pt x="6963" y="2079"/>
                </a:lnTo>
                <a:cubicBezTo>
                  <a:pt x="6963" y="945"/>
                  <a:pt x="6018" y="0"/>
                  <a:pt x="488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5741" name="Google Shape;5741;p35"/>
          <p:cNvGrpSpPr/>
          <p:nvPr/>
        </p:nvGrpSpPr>
        <p:grpSpPr>
          <a:xfrm>
            <a:off x="5580674" y="5453087"/>
            <a:ext cx="273113" cy="332298"/>
            <a:chOff x="-24694925" y="3518700"/>
            <a:chExt cx="242625" cy="296175"/>
          </a:xfrm>
        </p:grpSpPr>
        <p:sp>
          <p:nvSpPr>
            <p:cNvPr id="5742" name="Google Shape;5742;p35"/>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43" name="Google Shape;5743;p35"/>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44" name="Google Shape;5744;p35"/>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45" name="Google Shape;5745;p35"/>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46" name="Google Shape;5746;p35"/>
          <p:cNvGrpSpPr/>
          <p:nvPr/>
        </p:nvGrpSpPr>
        <p:grpSpPr>
          <a:xfrm>
            <a:off x="3845508" y="5905731"/>
            <a:ext cx="273985" cy="332298"/>
            <a:chOff x="-24709100" y="3888875"/>
            <a:chExt cx="243400" cy="296175"/>
          </a:xfrm>
        </p:grpSpPr>
        <p:sp>
          <p:nvSpPr>
            <p:cNvPr id="5747" name="Google Shape;5747;p35"/>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48" name="Google Shape;5748;p35"/>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49" name="Google Shape;5749;p35"/>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50" name="Google Shape;5750;p35"/>
          <p:cNvGrpSpPr/>
          <p:nvPr/>
        </p:nvGrpSpPr>
        <p:grpSpPr>
          <a:xfrm>
            <a:off x="4245167" y="5454630"/>
            <a:ext cx="336910" cy="329213"/>
            <a:chOff x="-22863675" y="3131775"/>
            <a:chExt cx="299300" cy="293425"/>
          </a:xfrm>
        </p:grpSpPr>
        <p:sp>
          <p:nvSpPr>
            <p:cNvPr id="5751" name="Google Shape;5751;p35"/>
            <p:cNvSpPr/>
            <p:nvPr/>
          </p:nvSpPr>
          <p:spPr>
            <a:xfrm>
              <a:off x="-22863675" y="3131775"/>
              <a:ext cx="299300" cy="293425"/>
            </a:xfrm>
            <a:custGeom>
              <a:avLst/>
              <a:gdLst/>
              <a:ahLst/>
              <a:cxnLst/>
              <a:rect l="l" t="t" r="r" b="b"/>
              <a:pathLst>
                <a:path w="11972" h="11737" extrusionOk="0">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52" name="Google Shape;5752;p35"/>
            <p:cNvSpPr/>
            <p:nvPr/>
          </p:nvSpPr>
          <p:spPr>
            <a:xfrm>
              <a:off x="-22740025" y="3217825"/>
              <a:ext cx="52000" cy="51225"/>
            </a:xfrm>
            <a:custGeom>
              <a:avLst/>
              <a:gdLst/>
              <a:ahLst/>
              <a:cxnLst/>
              <a:rect l="l" t="t" r="r" b="b"/>
              <a:pathLst>
                <a:path w="2080" h="2049" extrusionOk="0">
                  <a:moveTo>
                    <a:pt x="1040" y="0"/>
                  </a:moveTo>
                  <a:cubicBezTo>
                    <a:pt x="441" y="0"/>
                    <a:pt x="0" y="473"/>
                    <a:pt x="0" y="1009"/>
                  </a:cubicBezTo>
                  <a:cubicBezTo>
                    <a:pt x="0" y="1607"/>
                    <a:pt x="473" y="2048"/>
                    <a:pt x="1040" y="2048"/>
                  </a:cubicBezTo>
                  <a:cubicBezTo>
                    <a:pt x="1607" y="2048"/>
                    <a:pt x="2048" y="1576"/>
                    <a:pt x="2048" y="1009"/>
                  </a:cubicBezTo>
                  <a:cubicBezTo>
                    <a:pt x="2080" y="473"/>
                    <a:pt x="1607" y="0"/>
                    <a:pt x="10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53" name="Google Shape;5753;p35"/>
            <p:cNvSpPr/>
            <p:nvPr/>
          </p:nvSpPr>
          <p:spPr>
            <a:xfrm>
              <a:off x="-22705375" y="3321800"/>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54" name="Google Shape;5754;p35"/>
          <p:cNvGrpSpPr/>
          <p:nvPr/>
        </p:nvGrpSpPr>
        <p:grpSpPr>
          <a:xfrm>
            <a:off x="1745276" y="4590503"/>
            <a:ext cx="293488" cy="332270"/>
            <a:chOff x="-28069875" y="3175300"/>
            <a:chExt cx="260725" cy="296150"/>
          </a:xfrm>
        </p:grpSpPr>
        <p:sp>
          <p:nvSpPr>
            <p:cNvPr id="5755" name="Google Shape;5755;p35"/>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56" name="Google Shape;5756;p35"/>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57" name="Google Shape;5757;p35"/>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58" name="Google Shape;5758;p35"/>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59" name="Google Shape;5759;p35"/>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60" name="Google Shape;5760;p35"/>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61" name="Google Shape;5761;p35"/>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62" name="Google Shape;5762;p35"/>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63" name="Google Shape;5763;p35"/>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5764" name="Google Shape;5764;p35"/>
          <p:cNvSpPr/>
          <p:nvPr/>
        </p:nvSpPr>
        <p:spPr>
          <a:xfrm>
            <a:off x="5128398" y="4591485"/>
            <a:ext cx="333364" cy="330307"/>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5765" name="Google Shape;5765;p35"/>
          <p:cNvGrpSpPr/>
          <p:nvPr/>
        </p:nvGrpSpPr>
        <p:grpSpPr>
          <a:xfrm>
            <a:off x="3455829" y="5014779"/>
            <a:ext cx="215479" cy="331401"/>
            <a:chOff x="-28032075" y="3916450"/>
            <a:chExt cx="191425" cy="295375"/>
          </a:xfrm>
        </p:grpSpPr>
        <p:sp>
          <p:nvSpPr>
            <p:cNvPr id="5766" name="Google Shape;5766;p35"/>
            <p:cNvSpPr/>
            <p:nvPr/>
          </p:nvSpPr>
          <p:spPr>
            <a:xfrm>
              <a:off x="-27996625" y="3916450"/>
              <a:ext cx="120525" cy="51225"/>
            </a:xfrm>
            <a:custGeom>
              <a:avLst/>
              <a:gdLst/>
              <a:ahLst/>
              <a:cxnLst/>
              <a:rect l="l" t="t" r="r" b="b"/>
              <a:pathLst>
                <a:path w="4821" h="2049" extrusionOk="0">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67" name="Google Shape;5767;p35"/>
            <p:cNvSpPr/>
            <p:nvPr/>
          </p:nvSpPr>
          <p:spPr>
            <a:xfrm>
              <a:off x="-28032075" y="4089975"/>
              <a:ext cx="191425" cy="121850"/>
            </a:xfrm>
            <a:custGeom>
              <a:avLst/>
              <a:gdLst/>
              <a:ahLst/>
              <a:cxnLst/>
              <a:rect l="l" t="t" r="r" b="b"/>
              <a:pathLst>
                <a:path w="7657" h="4874" extrusionOk="0">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68" name="Google Shape;5768;p35"/>
            <p:cNvSpPr/>
            <p:nvPr/>
          </p:nvSpPr>
          <p:spPr>
            <a:xfrm>
              <a:off x="-28024975" y="3985750"/>
              <a:ext cx="181950" cy="121975"/>
            </a:xfrm>
            <a:custGeom>
              <a:avLst/>
              <a:gdLst/>
              <a:ahLst/>
              <a:cxnLst/>
              <a:rect l="l" t="t" r="r" b="b"/>
              <a:pathLst>
                <a:path w="7278" h="4879" extrusionOk="0">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69" name="Google Shape;5769;p35"/>
          <p:cNvGrpSpPr/>
          <p:nvPr/>
        </p:nvGrpSpPr>
        <p:grpSpPr>
          <a:xfrm>
            <a:off x="3815805" y="4590489"/>
            <a:ext cx="333392" cy="332298"/>
            <a:chOff x="-26201650" y="3176075"/>
            <a:chExt cx="296175" cy="296175"/>
          </a:xfrm>
        </p:grpSpPr>
        <p:sp>
          <p:nvSpPr>
            <p:cNvPr id="5770" name="Google Shape;5770;p35"/>
            <p:cNvSpPr/>
            <p:nvPr/>
          </p:nvSpPr>
          <p:spPr>
            <a:xfrm>
              <a:off x="-26082700" y="3176075"/>
              <a:ext cx="51200" cy="226875"/>
            </a:xfrm>
            <a:custGeom>
              <a:avLst/>
              <a:gdLst/>
              <a:ahLst/>
              <a:cxnLst/>
              <a:rect l="l" t="t" r="r" b="b"/>
              <a:pathLst>
                <a:path w="2048" h="9075" extrusionOk="0">
                  <a:moveTo>
                    <a:pt x="1071" y="1"/>
                  </a:moveTo>
                  <a:cubicBezTo>
                    <a:pt x="882" y="1"/>
                    <a:pt x="725" y="158"/>
                    <a:pt x="725" y="347"/>
                  </a:cubicBezTo>
                  <a:lnTo>
                    <a:pt x="725" y="6554"/>
                  </a:lnTo>
                  <a:cubicBezTo>
                    <a:pt x="473" y="6900"/>
                    <a:pt x="0" y="7656"/>
                    <a:pt x="0" y="8034"/>
                  </a:cubicBezTo>
                  <a:cubicBezTo>
                    <a:pt x="0" y="8633"/>
                    <a:pt x="473" y="9074"/>
                    <a:pt x="1040" y="9074"/>
                  </a:cubicBezTo>
                  <a:cubicBezTo>
                    <a:pt x="1638" y="9074"/>
                    <a:pt x="2048" y="8602"/>
                    <a:pt x="2048" y="8034"/>
                  </a:cubicBezTo>
                  <a:cubicBezTo>
                    <a:pt x="2048" y="7656"/>
                    <a:pt x="1638" y="6900"/>
                    <a:pt x="1355" y="6554"/>
                  </a:cubicBezTo>
                  <a:lnTo>
                    <a:pt x="1355" y="347"/>
                  </a:lnTo>
                  <a:cubicBezTo>
                    <a:pt x="1386" y="158"/>
                    <a:pt x="1260" y="1"/>
                    <a:pt x="107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71" name="Google Shape;5771;p35"/>
            <p:cNvSpPr/>
            <p:nvPr/>
          </p:nvSpPr>
          <p:spPr>
            <a:xfrm>
              <a:off x="-26201650" y="3317075"/>
              <a:ext cx="296175" cy="155175"/>
            </a:xfrm>
            <a:custGeom>
              <a:avLst/>
              <a:gdLst/>
              <a:ahLst/>
              <a:cxnLst/>
              <a:rect l="l" t="t" r="r" b="b"/>
              <a:pathLst>
                <a:path w="11847" h="6207" extrusionOk="0">
                  <a:moveTo>
                    <a:pt x="3939" y="662"/>
                  </a:moveTo>
                  <a:cubicBezTo>
                    <a:pt x="3876" y="914"/>
                    <a:pt x="3750" y="1134"/>
                    <a:pt x="3624" y="1323"/>
                  </a:cubicBezTo>
                  <a:cubicBezTo>
                    <a:pt x="3624" y="1386"/>
                    <a:pt x="3593" y="1418"/>
                    <a:pt x="3593" y="1481"/>
                  </a:cubicBezTo>
                  <a:cubicBezTo>
                    <a:pt x="3277" y="1292"/>
                    <a:pt x="2836" y="1229"/>
                    <a:pt x="2490" y="1229"/>
                  </a:cubicBezTo>
                  <a:cubicBezTo>
                    <a:pt x="1986" y="1229"/>
                    <a:pt x="1293" y="1386"/>
                    <a:pt x="1041" y="1859"/>
                  </a:cubicBezTo>
                  <a:cubicBezTo>
                    <a:pt x="915" y="2048"/>
                    <a:pt x="757" y="2111"/>
                    <a:pt x="568" y="2111"/>
                  </a:cubicBezTo>
                  <a:lnTo>
                    <a:pt x="568" y="1008"/>
                  </a:lnTo>
                  <a:cubicBezTo>
                    <a:pt x="568" y="819"/>
                    <a:pt x="726" y="662"/>
                    <a:pt x="915" y="662"/>
                  </a:cubicBezTo>
                  <a:close/>
                  <a:moveTo>
                    <a:pt x="10681" y="662"/>
                  </a:moveTo>
                  <a:cubicBezTo>
                    <a:pt x="10870" y="662"/>
                    <a:pt x="11028" y="819"/>
                    <a:pt x="11028" y="1008"/>
                  </a:cubicBezTo>
                  <a:lnTo>
                    <a:pt x="11028" y="2111"/>
                  </a:lnTo>
                  <a:cubicBezTo>
                    <a:pt x="10870" y="2111"/>
                    <a:pt x="10681" y="2048"/>
                    <a:pt x="10555" y="1859"/>
                  </a:cubicBezTo>
                  <a:cubicBezTo>
                    <a:pt x="10335" y="1449"/>
                    <a:pt x="9894" y="1229"/>
                    <a:pt x="9452" y="1229"/>
                  </a:cubicBezTo>
                  <a:cubicBezTo>
                    <a:pt x="9011" y="1229"/>
                    <a:pt x="8602" y="1449"/>
                    <a:pt x="8350" y="1859"/>
                  </a:cubicBezTo>
                  <a:cubicBezTo>
                    <a:pt x="8318" y="1922"/>
                    <a:pt x="8224" y="2016"/>
                    <a:pt x="8192" y="2048"/>
                  </a:cubicBezTo>
                  <a:cubicBezTo>
                    <a:pt x="8161" y="1733"/>
                    <a:pt x="8003" y="1292"/>
                    <a:pt x="7657" y="662"/>
                  </a:cubicBezTo>
                  <a:close/>
                  <a:moveTo>
                    <a:pt x="2332" y="2741"/>
                  </a:moveTo>
                  <a:cubicBezTo>
                    <a:pt x="2521" y="2741"/>
                    <a:pt x="2679" y="2899"/>
                    <a:pt x="2679" y="3119"/>
                  </a:cubicBezTo>
                  <a:cubicBezTo>
                    <a:pt x="2679" y="3308"/>
                    <a:pt x="2521" y="3466"/>
                    <a:pt x="2332" y="3466"/>
                  </a:cubicBezTo>
                  <a:cubicBezTo>
                    <a:pt x="2143" y="3466"/>
                    <a:pt x="1986" y="3308"/>
                    <a:pt x="1986" y="3119"/>
                  </a:cubicBezTo>
                  <a:cubicBezTo>
                    <a:pt x="1986" y="2899"/>
                    <a:pt x="2143" y="2741"/>
                    <a:pt x="2332" y="2741"/>
                  </a:cubicBezTo>
                  <a:close/>
                  <a:moveTo>
                    <a:pt x="9295" y="2741"/>
                  </a:moveTo>
                  <a:cubicBezTo>
                    <a:pt x="9484" y="2741"/>
                    <a:pt x="9641" y="2899"/>
                    <a:pt x="9641" y="3119"/>
                  </a:cubicBezTo>
                  <a:cubicBezTo>
                    <a:pt x="9641" y="3308"/>
                    <a:pt x="9484" y="3466"/>
                    <a:pt x="9295" y="3466"/>
                  </a:cubicBezTo>
                  <a:cubicBezTo>
                    <a:pt x="9106" y="3466"/>
                    <a:pt x="8948" y="3308"/>
                    <a:pt x="8948" y="3119"/>
                  </a:cubicBezTo>
                  <a:cubicBezTo>
                    <a:pt x="8948" y="2899"/>
                    <a:pt x="9106" y="2741"/>
                    <a:pt x="9295" y="2741"/>
                  </a:cubicBezTo>
                  <a:close/>
                  <a:moveTo>
                    <a:pt x="1608" y="4127"/>
                  </a:moveTo>
                  <a:cubicBezTo>
                    <a:pt x="1828" y="4127"/>
                    <a:pt x="1986" y="4285"/>
                    <a:pt x="1986" y="4474"/>
                  </a:cubicBezTo>
                  <a:cubicBezTo>
                    <a:pt x="1986" y="4694"/>
                    <a:pt x="1828" y="4852"/>
                    <a:pt x="1608" y="4852"/>
                  </a:cubicBezTo>
                  <a:cubicBezTo>
                    <a:pt x="1419" y="4852"/>
                    <a:pt x="1261" y="4694"/>
                    <a:pt x="1261" y="4474"/>
                  </a:cubicBezTo>
                  <a:cubicBezTo>
                    <a:pt x="1261" y="4285"/>
                    <a:pt x="1419" y="4127"/>
                    <a:pt x="1608" y="4127"/>
                  </a:cubicBezTo>
                  <a:close/>
                  <a:moveTo>
                    <a:pt x="3025" y="4127"/>
                  </a:moveTo>
                  <a:cubicBezTo>
                    <a:pt x="3246" y="4127"/>
                    <a:pt x="3404" y="4285"/>
                    <a:pt x="3404" y="4474"/>
                  </a:cubicBezTo>
                  <a:cubicBezTo>
                    <a:pt x="3404" y="4694"/>
                    <a:pt x="3183" y="4852"/>
                    <a:pt x="3025" y="4852"/>
                  </a:cubicBezTo>
                  <a:cubicBezTo>
                    <a:pt x="2836" y="4852"/>
                    <a:pt x="2679" y="4694"/>
                    <a:pt x="2679" y="4474"/>
                  </a:cubicBezTo>
                  <a:cubicBezTo>
                    <a:pt x="2679" y="4285"/>
                    <a:pt x="2836" y="4127"/>
                    <a:pt x="3025" y="4127"/>
                  </a:cubicBezTo>
                  <a:close/>
                  <a:moveTo>
                    <a:pt x="8602" y="4127"/>
                  </a:moveTo>
                  <a:cubicBezTo>
                    <a:pt x="8791" y="4127"/>
                    <a:pt x="8948" y="4285"/>
                    <a:pt x="8948" y="4474"/>
                  </a:cubicBezTo>
                  <a:cubicBezTo>
                    <a:pt x="8948" y="4694"/>
                    <a:pt x="8791" y="4852"/>
                    <a:pt x="8602" y="4852"/>
                  </a:cubicBezTo>
                  <a:cubicBezTo>
                    <a:pt x="8381" y="4852"/>
                    <a:pt x="8224" y="4694"/>
                    <a:pt x="8224" y="4474"/>
                  </a:cubicBezTo>
                  <a:cubicBezTo>
                    <a:pt x="8224" y="4285"/>
                    <a:pt x="8381" y="4127"/>
                    <a:pt x="8602" y="4127"/>
                  </a:cubicBezTo>
                  <a:close/>
                  <a:moveTo>
                    <a:pt x="9957" y="4127"/>
                  </a:moveTo>
                  <a:cubicBezTo>
                    <a:pt x="10177" y="4127"/>
                    <a:pt x="10335" y="4285"/>
                    <a:pt x="10335" y="4474"/>
                  </a:cubicBezTo>
                  <a:cubicBezTo>
                    <a:pt x="10335" y="4694"/>
                    <a:pt x="10177" y="4852"/>
                    <a:pt x="9957" y="4852"/>
                  </a:cubicBezTo>
                  <a:cubicBezTo>
                    <a:pt x="9768" y="4852"/>
                    <a:pt x="9610" y="4694"/>
                    <a:pt x="9610" y="4474"/>
                  </a:cubicBezTo>
                  <a:cubicBezTo>
                    <a:pt x="9610" y="4285"/>
                    <a:pt x="9768" y="4127"/>
                    <a:pt x="9957" y="4127"/>
                  </a:cubicBezTo>
                  <a:close/>
                  <a:moveTo>
                    <a:pt x="1041" y="0"/>
                  </a:moveTo>
                  <a:cubicBezTo>
                    <a:pt x="442" y="0"/>
                    <a:pt x="1" y="473"/>
                    <a:pt x="1" y="1008"/>
                  </a:cubicBezTo>
                  <a:lnTo>
                    <a:pt x="1" y="5860"/>
                  </a:lnTo>
                  <a:cubicBezTo>
                    <a:pt x="1" y="6049"/>
                    <a:pt x="159" y="6207"/>
                    <a:pt x="348" y="6207"/>
                  </a:cubicBezTo>
                  <a:lnTo>
                    <a:pt x="11500" y="6207"/>
                  </a:lnTo>
                  <a:cubicBezTo>
                    <a:pt x="11689" y="6207"/>
                    <a:pt x="11847" y="6049"/>
                    <a:pt x="11847" y="5860"/>
                  </a:cubicBezTo>
                  <a:lnTo>
                    <a:pt x="11847" y="1008"/>
                  </a:lnTo>
                  <a:cubicBezTo>
                    <a:pt x="11752" y="441"/>
                    <a:pt x="11280" y="0"/>
                    <a:pt x="10713" y="0"/>
                  </a:cubicBezTo>
                  <a:lnTo>
                    <a:pt x="7058" y="0"/>
                  </a:lnTo>
                  <a:cubicBezTo>
                    <a:pt x="6775" y="0"/>
                    <a:pt x="6617" y="315"/>
                    <a:pt x="6775" y="536"/>
                  </a:cubicBezTo>
                  <a:cubicBezTo>
                    <a:pt x="7342" y="1323"/>
                    <a:pt x="7594" y="1953"/>
                    <a:pt x="7594" y="2426"/>
                  </a:cubicBezTo>
                  <a:cubicBezTo>
                    <a:pt x="7594" y="2899"/>
                    <a:pt x="7405" y="3371"/>
                    <a:pt x="7027" y="3749"/>
                  </a:cubicBezTo>
                  <a:cubicBezTo>
                    <a:pt x="6686" y="4033"/>
                    <a:pt x="6243" y="4163"/>
                    <a:pt x="5813" y="4163"/>
                  </a:cubicBezTo>
                  <a:cubicBezTo>
                    <a:pt x="5766" y="4163"/>
                    <a:pt x="5719" y="4162"/>
                    <a:pt x="5672" y="4159"/>
                  </a:cubicBezTo>
                  <a:cubicBezTo>
                    <a:pt x="5168" y="4127"/>
                    <a:pt x="4695" y="3812"/>
                    <a:pt x="4443" y="3340"/>
                  </a:cubicBezTo>
                  <a:cubicBezTo>
                    <a:pt x="4128" y="2835"/>
                    <a:pt x="4097" y="2205"/>
                    <a:pt x="4349" y="1638"/>
                  </a:cubicBezTo>
                  <a:cubicBezTo>
                    <a:pt x="4506" y="1323"/>
                    <a:pt x="4695" y="945"/>
                    <a:pt x="4979" y="536"/>
                  </a:cubicBezTo>
                  <a:cubicBezTo>
                    <a:pt x="5136" y="315"/>
                    <a:pt x="4979" y="0"/>
                    <a:pt x="469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72" name="Google Shape;5772;p35"/>
          <p:cNvGrpSpPr/>
          <p:nvPr/>
        </p:nvGrpSpPr>
        <p:grpSpPr>
          <a:xfrm>
            <a:off x="2148346" y="5014779"/>
            <a:ext cx="334293" cy="331401"/>
            <a:chOff x="-26204800" y="3547050"/>
            <a:chExt cx="296975" cy="295375"/>
          </a:xfrm>
        </p:grpSpPr>
        <p:sp>
          <p:nvSpPr>
            <p:cNvPr id="5773" name="Google Shape;5773;p35"/>
            <p:cNvSpPr/>
            <p:nvPr/>
          </p:nvSpPr>
          <p:spPr>
            <a:xfrm>
              <a:off x="-26204000" y="3669125"/>
              <a:ext cx="296175" cy="173300"/>
            </a:xfrm>
            <a:custGeom>
              <a:avLst/>
              <a:gdLst/>
              <a:ahLst/>
              <a:cxnLst/>
              <a:rect l="l" t="t" r="r" b="b"/>
              <a:pathLst>
                <a:path w="11847" h="6932" extrusionOk="0">
                  <a:moveTo>
                    <a:pt x="7656" y="3466"/>
                  </a:moveTo>
                  <a:lnTo>
                    <a:pt x="7656" y="4852"/>
                  </a:lnTo>
                  <a:lnTo>
                    <a:pt x="6963" y="4852"/>
                  </a:lnTo>
                  <a:lnTo>
                    <a:pt x="6963" y="3466"/>
                  </a:lnTo>
                  <a:close/>
                  <a:moveTo>
                    <a:pt x="9074" y="3466"/>
                  </a:moveTo>
                  <a:lnTo>
                    <a:pt x="9074" y="4852"/>
                  </a:lnTo>
                  <a:lnTo>
                    <a:pt x="8381" y="4852"/>
                  </a:lnTo>
                  <a:lnTo>
                    <a:pt x="8381" y="3466"/>
                  </a:lnTo>
                  <a:close/>
                  <a:moveTo>
                    <a:pt x="10460" y="3435"/>
                  </a:moveTo>
                  <a:lnTo>
                    <a:pt x="10460" y="4852"/>
                  </a:lnTo>
                  <a:lnTo>
                    <a:pt x="9735" y="4852"/>
                  </a:lnTo>
                  <a:lnTo>
                    <a:pt x="9735" y="3466"/>
                  </a:lnTo>
                  <a:lnTo>
                    <a:pt x="10114" y="3466"/>
                  </a:lnTo>
                  <a:cubicBezTo>
                    <a:pt x="10208" y="3466"/>
                    <a:pt x="10334" y="3466"/>
                    <a:pt x="10460" y="3435"/>
                  </a:cubicBezTo>
                  <a:close/>
                  <a:moveTo>
                    <a:pt x="10114" y="1"/>
                  </a:moveTo>
                  <a:cubicBezTo>
                    <a:pt x="9515" y="1"/>
                    <a:pt x="9042" y="442"/>
                    <a:pt x="8633" y="788"/>
                  </a:cubicBezTo>
                  <a:cubicBezTo>
                    <a:pt x="8318" y="1103"/>
                    <a:pt x="8034" y="1387"/>
                    <a:pt x="7656" y="1387"/>
                  </a:cubicBezTo>
                  <a:cubicBezTo>
                    <a:pt x="7404" y="1387"/>
                    <a:pt x="7121" y="1229"/>
                    <a:pt x="7026" y="946"/>
                  </a:cubicBezTo>
                  <a:cubicBezTo>
                    <a:pt x="6974" y="815"/>
                    <a:pt x="6855" y="749"/>
                    <a:pt x="6708" y="749"/>
                  </a:cubicBezTo>
                  <a:cubicBezTo>
                    <a:pt x="6679" y="749"/>
                    <a:pt x="6648" y="752"/>
                    <a:pt x="6617" y="757"/>
                  </a:cubicBezTo>
                  <a:cubicBezTo>
                    <a:pt x="6018" y="914"/>
                    <a:pt x="5577" y="1481"/>
                    <a:pt x="5577" y="2080"/>
                  </a:cubicBezTo>
                  <a:cubicBezTo>
                    <a:pt x="5577" y="2616"/>
                    <a:pt x="5860" y="3025"/>
                    <a:pt x="6301" y="3277"/>
                  </a:cubicBezTo>
                  <a:lnTo>
                    <a:pt x="6301" y="4758"/>
                  </a:lnTo>
                  <a:cubicBezTo>
                    <a:pt x="6238" y="4758"/>
                    <a:pt x="6207" y="4726"/>
                    <a:pt x="6144" y="4726"/>
                  </a:cubicBezTo>
                  <a:lnTo>
                    <a:pt x="4443" y="3813"/>
                  </a:lnTo>
                  <a:cubicBezTo>
                    <a:pt x="4002" y="3592"/>
                    <a:pt x="3498" y="3466"/>
                    <a:pt x="2993" y="3466"/>
                  </a:cubicBezTo>
                  <a:lnTo>
                    <a:pt x="347" y="3466"/>
                  </a:lnTo>
                  <a:cubicBezTo>
                    <a:pt x="158" y="3466"/>
                    <a:pt x="0" y="3624"/>
                    <a:pt x="0" y="3813"/>
                  </a:cubicBezTo>
                  <a:lnTo>
                    <a:pt x="0" y="5199"/>
                  </a:lnTo>
                  <a:cubicBezTo>
                    <a:pt x="0" y="5388"/>
                    <a:pt x="158" y="5546"/>
                    <a:pt x="347" y="5546"/>
                  </a:cubicBezTo>
                  <a:lnTo>
                    <a:pt x="2993" y="5546"/>
                  </a:lnTo>
                  <a:cubicBezTo>
                    <a:pt x="3371" y="5546"/>
                    <a:pt x="3781" y="5672"/>
                    <a:pt x="4128" y="5829"/>
                  </a:cubicBezTo>
                  <a:lnTo>
                    <a:pt x="5829" y="6743"/>
                  </a:lnTo>
                  <a:cubicBezTo>
                    <a:pt x="6049" y="6869"/>
                    <a:pt x="6364" y="6932"/>
                    <a:pt x="6648" y="6932"/>
                  </a:cubicBezTo>
                  <a:lnTo>
                    <a:pt x="10807" y="6932"/>
                  </a:lnTo>
                  <a:cubicBezTo>
                    <a:pt x="11405" y="6932"/>
                    <a:pt x="11846" y="6459"/>
                    <a:pt x="11846" y="5924"/>
                  </a:cubicBezTo>
                  <a:cubicBezTo>
                    <a:pt x="11846" y="5483"/>
                    <a:pt x="11563" y="5073"/>
                    <a:pt x="11122" y="4915"/>
                  </a:cubicBezTo>
                  <a:lnTo>
                    <a:pt x="11122" y="3120"/>
                  </a:lnTo>
                  <a:cubicBezTo>
                    <a:pt x="11563" y="2805"/>
                    <a:pt x="11846" y="2301"/>
                    <a:pt x="11846" y="1733"/>
                  </a:cubicBezTo>
                  <a:cubicBezTo>
                    <a:pt x="11846" y="788"/>
                    <a:pt x="11059" y="1"/>
                    <a:pt x="1011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74" name="Google Shape;5774;p35"/>
            <p:cNvSpPr/>
            <p:nvPr/>
          </p:nvSpPr>
          <p:spPr>
            <a:xfrm>
              <a:off x="-26204800" y="3547050"/>
              <a:ext cx="296975" cy="122100"/>
            </a:xfrm>
            <a:custGeom>
              <a:avLst/>
              <a:gdLst/>
              <a:ahLst/>
              <a:cxnLst/>
              <a:rect l="l" t="t" r="r" b="b"/>
              <a:pathLst>
                <a:path w="11879" h="4884" extrusionOk="0">
                  <a:moveTo>
                    <a:pt x="10839" y="1702"/>
                  </a:moveTo>
                  <a:cubicBezTo>
                    <a:pt x="11028" y="1702"/>
                    <a:pt x="11185" y="1859"/>
                    <a:pt x="11185" y="2048"/>
                  </a:cubicBezTo>
                  <a:cubicBezTo>
                    <a:pt x="11154" y="2269"/>
                    <a:pt x="10996" y="2426"/>
                    <a:pt x="10839" y="2426"/>
                  </a:cubicBezTo>
                  <a:lnTo>
                    <a:pt x="10492" y="2426"/>
                  </a:lnTo>
                  <a:lnTo>
                    <a:pt x="10492" y="1702"/>
                  </a:lnTo>
                  <a:close/>
                  <a:moveTo>
                    <a:pt x="726" y="725"/>
                  </a:moveTo>
                  <a:lnTo>
                    <a:pt x="1419" y="757"/>
                  </a:lnTo>
                  <a:lnTo>
                    <a:pt x="1419" y="4002"/>
                  </a:lnTo>
                  <a:lnTo>
                    <a:pt x="726" y="4096"/>
                  </a:lnTo>
                  <a:lnTo>
                    <a:pt x="726" y="725"/>
                  </a:lnTo>
                  <a:close/>
                  <a:moveTo>
                    <a:pt x="379" y="0"/>
                  </a:moveTo>
                  <a:cubicBezTo>
                    <a:pt x="158" y="0"/>
                    <a:pt x="1" y="158"/>
                    <a:pt x="1" y="347"/>
                  </a:cubicBezTo>
                  <a:lnTo>
                    <a:pt x="1" y="4537"/>
                  </a:lnTo>
                  <a:cubicBezTo>
                    <a:pt x="1" y="4726"/>
                    <a:pt x="221" y="4884"/>
                    <a:pt x="411" y="4884"/>
                  </a:cubicBezTo>
                  <a:lnTo>
                    <a:pt x="9578" y="3592"/>
                  </a:lnTo>
                  <a:cubicBezTo>
                    <a:pt x="9862" y="3561"/>
                    <a:pt x="10083" y="3403"/>
                    <a:pt x="10240" y="3151"/>
                  </a:cubicBezTo>
                  <a:lnTo>
                    <a:pt x="10807" y="3151"/>
                  </a:lnTo>
                  <a:cubicBezTo>
                    <a:pt x="11406" y="3151"/>
                    <a:pt x="11815" y="2678"/>
                    <a:pt x="11815" y="2143"/>
                  </a:cubicBezTo>
                  <a:cubicBezTo>
                    <a:pt x="11878" y="1513"/>
                    <a:pt x="11406" y="1040"/>
                    <a:pt x="10839" y="1040"/>
                  </a:cubicBezTo>
                  <a:lnTo>
                    <a:pt x="10240" y="1040"/>
                  </a:lnTo>
                  <a:cubicBezTo>
                    <a:pt x="10083" y="788"/>
                    <a:pt x="9831" y="694"/>
                    <a:pt x="9515" y="631"/>
                  </a:cubicBezTo>
                  <a:lnTo>
                    <a:pt x="37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5775" name="Google Shape;5775;p35"/>
          <p:cNvSpPr/>
          <p:nvPr/>
        </p:nvSpPr>
        <p:spPr>
          <a:xfrm>
            <a:off x="5580688" y="5014330"/>
            <a:ext cx="273085" cy="332298"/>
          </a:xfrm>
          <a:custGeom>
            <a:avLst/>
            <a:gdLst/>
            <a:ahLst/>
            <a:cxnLst/>
            <a:rect l="l" t="t" r="r" b="b"/>
            <a:pathLst>
              <a:path w="9704" h="11847" extrusionOk="0">
                <a:moveTo>
                  <a:pt x="7687" y="662"/>
                </a:moveTo>
                <a:cubicBezTo>
                  <a:pt x="7813" y="945"/>
                  <a:pt x="7971" y="1134"/>
                  <a:pt x="8160" y="1386"/>
                </a:cubicBezTo>
                <a:lnTo>
                  <a:pt x="1008" y="1386"/>
                </a:lnTo>
                <a:cubicBezTo>
                  <a:pt x="788" y="1386"/>
                  <a:pt x="630" y="1229"/>
                  <a:pt x="630" y="1040"/>
                </a:cubicBezTo>
                <a:cubicBezTo>
                  <a:pt x="630" y="819"/>
                  <a:pt x="788" y="662"/>
                  <a:pt x="1008" y="662"/>
                </a:cubicBezTo>
                <a:close/>
                <a:moveTo>
                  <a:pt x="6553" y="3466"/>
                </a:moveTo>
                <a:cubicBezTo>
                  <a:pt x="6742" y="3466"/>
                  <a:pt x="6900" y="3623"/>
                  <a:pt x="6900" y="3812"/>
                </a:cubicBezTo>
                <a:lnTo>
                  <a:pt x="6900" y="4852"/>
                </a:lnTo>
                <a:lnTo>
                  <a:pt x="7939" y="4852"/>
                </a:lnTo>
                <a:cubicBezTo>
                  <a:pt x="8128" y="4852"/>
                  <a:pt x="8286" y="5009"/>
                  <a:pt x="8286" y="5199"/>
                </a:cubicBezTo>
                <a:lnTo>
                  <a:pt x="8286" y="6585"/>
                </a:lnTo>
                <a:cubicBezTo>
                  <a:pt x="8286" y="6774"/>
                  <a:pt x="8128" y="6931"/>
                  <a:pt x="7939" y="6931"/>
                </a:cubicBezTo>
                <a:lnTo>
                  <a:pt x="6900" y="6931"/>
                </a:lnTo>
                <a:lnTo>
                  <a:pt x="6900" y="7971"/>
                </a:lnTo>
                <a:cubicBezTo>
                  <a:pt x="6900" y="8160"/>
                  <a:pt x="6742" y="8317"/>
                  <a:pt x="6553" y="8317"/>
                </a:cubicBezTo>
                <a:lnTo>
                  <a:pt x="5167" y="8317"/>
                </a:lnTo>
                <a:cubicBezTo>
                  <a:pt x="4978" y="8317"/>
                  <a:pt x="4820" y="8160"/>
                  <a:pt x="4820" y="7971"/>
                </a:cubicBezTo>
                <a:lnTo>
                  <a:pt x="4820" y="6931"/>
                </a:lnTo>
                <a:lnTo>
                  <a:pt x="3781" y="6931"/>
                </a:lnTo>
                <a:cubicBezTo>
                  <a:pt x="3592" y="6931"/>
                  <a:pt x="3434" y="6774"/>
                  <a:pt x="3434" y="6585"/>
                </a:cubicBezTo>
                <a:lnTo>
                  <a:pt x="3434" y="5199"/>
                </a:lnTo>
                <a:cubicBezTo>
                  <a:pt x="3434" y="5009"/>
                  <a:pt x="3592" y="4852"/>
                  <a:pt x="3781" y="4852"/>
                </a:cubicBezTo>
                <a:lnTo>
                  <a:pt x="4820" y="4852"/>
                </a:lnTo>
                <a:lnTo>
                  <a:pt x="4820" y="3812"/>
                </a:lnTo>
                <a:cubicBezTo>
                  <a:pt x="4820" y="3623"/>
                  <a:pt x="4978" y="3466"/>
                  <a:pt x="5167" y="3466"/>
                </a:cubicBezTo>
                <a:close/>
                <a:moveTo>
                  <a:pt x="7939" y="9735"/>
                </a:moveTo>
                <a:cubicBezTo>
                  <a:pt x="8128" y="9735"/>
                  <a:pt x="8286" y="9893"/>
                  <a:pt x="8286" y="10082"/>
                </a:cubicBezTo>
                <a:cubicBezTo>
                  <a:pt x="8286" y="10334"/>
                  <a:pt x="8128" y="10428"/>
                  <a:pt x="7939" y="10428"/>
                </a:cubicBezTo>
                <a:lnTo>
                  <a:pt x="3749" y="10428"/>
                </a:lnTo>
                <a:cubicBezTo>
                  <a:pt x="3560" y="10428"/>
                  <a:pt x="3403" y="10271"/>
                  <a:pt x="3403" y="10082"/>
                </a:cubicBezTo>
                <a:cubicBezTo>
                  <a:pt x="3403" y="9893"/>
                  <a:pt x="3560" y="9735"/>
                  <a:pt x="3749" y="9735"/>
                </a:cubicBezTo>
                <a:close/>
                <a:moveTo>
                  <a:pt x="1040" y="0"/>
                </a:moveTo>
                <a:cubicBezTo>
                  <a:pt x="441" y="0"/>
                  <a:pt x="0" y="473"/>
                  <a:pt x="0" y="1040"/>
                </a:cubicBezTo>
                <a:lnTo>
                  <a:pt x="0" y="10428"/>
                </a:lnTo>
                <a:cubicBezTo>
                  <a:pt x="0" y="11184"/>
                  <a:pt x="630" y="11815"/>
                  <a:pt x="1386" y="11815"/>
                </a:cubicBezTo>
                <a:lnTo>
                  <a:pt x="1386" y="2048"/>
                </a:lnTo>
                <a:lnTo>
                  <a:pt x="2111" y="2048"/>
                </a:lnTo>
                <a:lnTo>
                  <a:pt x="2111" y="11815"/>
                </a:lnTo>
                <a:lnTo>
                  <a:pt x="9357" y="11815"/>
                </a:lnTo>
                <a:lnTo>
                  <a:pt x="9357" y="11846"/>
                </a:lnTo>
                <a:cubicBezTo>
                  <a:pt x="9546" y="11846"/>
                  <a:pt x="9704" y="11688"/>
                  <a:pt x="9704" y="11499"/>
                </a:cubicBezTo>
                <a:lnTo>
                  <a:pt x="9704" y="1733"/>
                </a:lnTo>
                <a:cubicBezTo>
                  <a:pt x="9704" y="1607"/>
                  <a:pt x="9609" y="1449"/>
                  <a:pt x="9452" y="1418"/>
                </a:cubicBezTo>
                <a:cubicBezTo>
                  <a:pt x="8822" y="1166"/>
                  <a:pt x="8443" y="756"/>
                  <a:pt x="8286" y="252"/>
                </a:cubicBezTo>
                <a:cubicBezTo>
                  <a:pt x="8254" y="95"/>
                  <a:pt x="8097" y="0"/>
                  <a:pt x="797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5776" name="Google Shape;5776;p35"/>
          <p:cNvGrpSpPr/>
          <p:nvPr/>
        </p:nvGrpSpPr>
        <p:grpSpPr>
          <a:xfrm>
            <a:off x="2567957" y="5453087"/>
            <a:ext cx="326301" cy="332298"/>
            <a:chOff x="-24353875" y="3147725"/>
            <a:chExt cx="289875" cy="296175"/>
          </a:xfrm>
        </p:grpSpPr>
        <p:sp>
          <p:nvSpPr>
            <p:cNvPr id="5777" name="Google Shape;5777;p35"/>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78" name="Google Shape;5778;p35"/>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79" name="Google Shape;5779;p35"/>
          <p:cNvGrpSpPr/>
          <p:nvPr/>
        </p:nvGrpSpPr>
        <p:grpSpPr>
          <a:xfrm>
            <a:off x="5970580" y="5453522"/>
            <a:ext cx="311217" cy="331429"/>
            <a:chOff x="-24344425" y="3519475"/>
            <a:chExt cx="276475" cy="295400"/>
          </a:xfrm>
        </p:grpSpPr>
        <p:sp>
          <p:nvSpPr>
            <p:cNvPr id="5780" name="Google Shape;5780;p35"/>
            <p:cNvSpPr/>
            <p:nvPr/>
          </p:nvSpPr>
          <p:spPr>
            <a:xfrm>
              <a:off x="-24240450" y="3554150"/>
              <a:ext cx="69325" cy="34450"/>
            </a:xfrm>
            <a:custGeom>
              <a:avLst/>
              <a:gdLst/>
              <a:ahLst/>
              <a:cxnLst/>
              <a:rect l="l" t="t" r="r" b="b"/>
              <a:pathLst>
                <a:path w="2773" h="1378" extrusionOk="0">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81" name="Google Shape;5781;p35"/>
            <p:cNvSpPr/>
            <p:nvPr/>
          </p:nvSpPr>
          <p:spPr>
            <a:xfrm>
              <a:off x="-24344425" y="3519475"/>
              <a:ext cx="276475" cy="295400"/>
            </a:xfrm>
            <a:custGeom>
              <a:avLst/>
              <a:gdLst/>
              <a:ahLst/>
              <a:cxnLst/>
              <a:rect l="l" t="t" r="r" b="b"/>
              <a:pathLst>
                <a:path w="11059" h="11816" extrusionOk="0">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82" name="Google Shape;5782;p35"/>
          <p:cNvGrpSpPr/>
          <p:nvPr/>
        </p:nvGrpSpPr>
        <p:grpSpPr>
          <a:xfrm>
            <a:off x="4248263" y="5907947"/>
            <a:ext cx="330719" cy="327867"/>
            <a:chOff x="-24353075" y="3891250"/>
            <a:chExt cx="293800" cy="292225"/>
          </a:xfrm>
        </p:grpSpPr>
        <p:sp>
          <p:nvSpPr>
            <p:cNvPr id="5783" name="Google Shape;5783;p35"/>
            <p:cNvSpPr/>
            <p:nvPr/>
          </p:nvSpPr>
          <p:spPr>
            <a:xfrm>
              <a:off x="-24251475" y="4012525"/>
              <a:ext cx="88225" cy="654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84" name="Google Shape;5784;p35"/>
            <p:cNvSpPr/>
            <p:nvPr/>
          </p:nvSpPr>
          <p:spPr>
            <a:xfrm>
              <a:off x="-24353075" y="3891250"/>
              <a:ext cx="293800" cy="292225"/>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85" name="Google Shape;5785;p35"/>
          <p:cNvGrpSpPr/>
          <p:nvPr/>
        </p:nvGrpSpPr>
        <p:grpSpPr>
          <a:xfrm>
            <a:off x="2563975" y="5906376"/>
            <a:ext cx="334265" cy="331008"/>
            <a:chOff x="-22845575" y="3504075"/>
            <a:chExt cx="296950" cy="295025"/>
          </a:xfrm>
        </p:grpSpPr>
        <p:sp>
          <p:nvSpPr>
            <p:cNvPr id="5786" name="Google Shape;5786;p35"/>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87" name="Google Shape;5787;p35"/>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88" name="Google Shape;5788;p35"/>
          <p:cNvGrpSpPr/>
          <p:nvPr/>
        </p:nvGrpSpPr>
        <p:grpSpPr>
          <a:xfrm>
            <a:off x="2174068" y="4590938"/>
            <a:ext cx="282850" cy="331401"/>
            <a:chOff x="-27691025" y="3175300"/>
            <a:chExt cx="251275" cy="295375"/>
          </a:xfrm>
        </p:grpSpPr>
        <p:sp>
          <p:nvSpPr>
            <p:cNvPr id="5789" name="Google Shape;5789;p35"/>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90" name="Google Shape;5790;p35"/>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91" name="Google Shape;5791;p35"/>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92" name="Google Shape;5792;p35"/>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93" name="Google Shape;5793;p35"/>
          <p:cNvGrpSpPr/>
          <p:nvPr/>
        </p:nvGrpSpPr>
        <p:grpSpPr>
          <a:xfrm>
            <a:off x="5549648" y="4649266"/>
            <a:ext cx="335165" cy="214744"/>
            <a:chOff x="-27721750" y="3598250"/>
            <a:chExt cx="297750" cy="191400"/>
          </a:xfrm>
        </p:grpSpPr>
        <p:sp>
          <p:nvSpPr>
            <p:cNvPr id="5794" name="Google Shape;5794;p35"/>
            <p:cNvSpPr/>
            <p:nvPr/>
          </p:nvSpPr>
          <p:spPr>
            <a:xfrm>
              <a:off x="-27616200" y="3651800"/>
              <a:ext cx="86650" cy="86675"/>
            </a:xfrm>
            <a:custGeom>
              <a:avLst/>
              <a:gdLst/>
              <a:ahLst/>
              <a:cxnLst/>
              <a:rect l="l" t="t" r="r" b="b"/>
              <a:pathLst>
                <a:path w="3466" h="3467" extrusionOk="0">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95" name="Google Shape;5795;p35"/>
            <p:cNvSpPr/>
            <p:nvPr/>
          </p:nvSpPr>
          <p:spPr>
            <a:xfrm>
              <a:off x="-27721750" y="3598250"/>
              <a:ext cx="297750" cy="191400"/>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96" name="Google Shape;5796;p35"/>
          <p:cNvGrpSpPr/>
          <p:nvPr/>
        </p:nvGrpSpPr>
        <p:grpSpPr>
          <a:xfrm>
            <a:off x="3816241" y="5019912"/>
            <a:ext cx="332520" cy="321135"/>
            <a:chOff x="-27719400" y="3925600"/>
            <a:chExt cx="295400" cy="286225"/>
          </a:xfrm>
        </p:grpSpPr>
        <p:sp>
          <p:nvSpPr>
            <p:cNvPr id="5797" name="Google Shape;5797;p35"/>
            <p:cNvSpPr/>
            <p:nvPr/>
          </p:nvSpPr>
          <p:spPr>
            <a:xfrm>
              <a:off x="-27596525" y="3925600"/>
              <a:ext cx="172525" cy="162575"/>
            </a:xfrm>
            <a:custGeom>
              <a:avLst/>
              <a:gdLst/>
              <a:ahLst/>
              <a:cxnLst/>
              <a:rect l="l" t="t" r="r" b="b"/>
              <a:pathLst>
                <a:path w="6901" h="6503" extrusionOk="0">
                  <a:moveTo>
                    <a:pt x="5042" y="0"/>
                  </a:moveTo>
                  <a:cubicBezTo>
                    <a:pt x="4425" y="0"/>
                    <a:pt x="3809" y="237"/>
                    <a:pt x="3340" y="705"/>
                  </a:cubicBezTo>
                  <a:lnTo>
                    <a:pt x="1765" y="2281"/>
                  </a:lnTo>
                  <a:cubicBezTo>
                    <a:pt x="1639" y="2407"/>
                    <a:pt x="1639" y="2627"/>
                    <a:pt x="1765" y="2785"/>
                  </a:cubicBezTo>
                  <a:cubicBezTo>
                    <a:pt x="1860" y="2879"/>
                    <a:pt x="1891" y="2942"/>
                    <a:pt x="1891" y="3037"/>
                  </a:cubicBezTo>
                  <a:cubicBezTo>
                    <a:pt x="1891" y="3100"/>
                    <a:pt x="1860" y="3226"/>
                    <a:pt x="1765" y="3257"/>
                  </a:cubicBezTo>
                  <a:lnTo>
                    <a:pt x="1229" y="3824"/>
                  </a:lnTo>
                  <a:cubicBezTo>
                    <a:pt x="1009" y="3856"/>
                    <a:pt x="820" y="3919"/>
                    <a:pt x="662" y="4045"/>
                  </a:cubicBezTo>
                  <a:lnTo>
                    <a:pt x="1" y="4643"/>
                  </a:lnTo>
                  <a:lnTo>
                    <a:pt x="1860" y="6502"/>
                  </a:lnTo>
                  <a:lnTo>
                    <a:pt x="2427" y="5809"/>
                  </a:lnTo>
                  <a:cubicBezTo>
                    <a:pt x="2553" y="5652"/>
                    <a:pt x="2647" y="5494"/>
                    <a:pt x="2679" y="5305"/>
                  </a:cubicBezTo>
                  <a:lnTo>
                    <a:pt x="6774" y="1209"/>
                  </a:lnTo>
                  <a:cubicBezTo>
                    <a:pt x="6900" y="1083"/>
                    <a:pt x="6900" y="863"/>
                    <a:pt x="6774" y="737"/>
                  </a:cubicBezTo>
                  <a:cubicBezTo>
                    <a:pt x="6298" y="245"/>
                    <a:pt x="5669" y="0"/>
                    <a:pt x="504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798" name="Google Shape;5798;p35"/>
            <p:cNvSpPr/>
            <p:nvPr/>
          </p:nvSpPr>
          <p:spPr>
            <a:xfrm>
              <a:off x="-27719400" y="4054275"/>
              <a:ext cx="157550" cy="157550"/>
            </a:xfrm>
            <a:custGeom>
              <a:avLst/>
              <a:gdLst/>
              <a:ahLst/>
              <a:cxnLst/>
              <a:rect l="l" t="t" r="r" b="b"/>
              <a:pathLst>
                <a:path w="6302" h="6302" extrusionOk="0">
                  <a:moveTo>
                    <a:pt x="4412" y="1"/>
                  </a:moveTo>
                  <a:lnTo>
                    <a:pt x="537" y="3466"/>
                  </a:lnTo>
                  <a:cubicBezTo>
                    <a:pt x="190" y="3781"/>
                    <a:pt x="1" y="4222"/>
                    <a:pt x="1" y="4695"/>
                  </a:cubicBezTo>
                  <a:cubicBezTo>
                    <a:pt x="1" y="5136"/>
                    <a:pt x="158" y="5545"/>
                    <a:pt x="474" y="5829"/>
                  </a:cubicBezTo>
                  <a:cubicBezTo>
                    <a:pt x="789" y="6144"/>
                    <a:pt x="1167" y="6302"/>
                    <a:pt x="1608" y="6302"/>
                  </a:cubicBezTo>
                  <a:lnTo>
                    <a:pt x="1639" y="6302"/>
                  </a:lnTo>
                  <a:cubicBezTo>
                    <a:pt x="1954" y="6302"/>
                    <a:pt x="2269" y="6175"/>
                    <a:pt x="2553" y="5986"/>
                  </a:cubicBezTo>
                  <a:lnTo>
                    <a:pt x="1482" y="4915"/>
                  </a:lnTo>
                  <a:cubicBezTo>
                    <a:pt x="1356" y="4789"/>
                    <a:pt x="1356" y="4569"/>
                    <a:pt x="1482" y="4443"/>
                  </a:cubicBezTo>
                  <a:cubicBezTo>
                    <a:pt x="1545" y="4395"/>
                    <a:pt x="1631" y="4372"/>
                    <a:pt x="1718" y="4372"/>
                  </a:cubicBezTo>
                  <a:cubicBezTo>
                    <a:pt x="1805" y="4372"/>
                    <a:pt x="1891" y="4395"/>
                    <a:pt x="1954" y="4443"/>
                  </a:cubicBezTo>
                  <a:lnTo>
                    <a:pt x="3025" y="5514"/>
                  </a:lnTo>
                  <a:lnTo>
                    <a:pt x="3498" y="5010"/>
                  </a:lnTo>
                  <a:lnTo>
                    <a:pt x="2521" y="4002"/>
                  </a:lnTo>
                  <a:cubicBezTo>
                    <a:pt x="2395" y="3907"/>
                    <a:pt x="2395" y="3655"/>
                    <a:pt x="2521" y="3561"/>
                  </a:cubicBezTo>
                  <a:cubicBezTo>
                    <a:pt x="2569" y="3498"/>
                    <a:pt x="2655" y="3466"/>
                    <a:pt x="2746" y="3466"/>
                  </a:cubicBezTo>
                  <a:cubicBezTo>
                    <a:pt x="2836" y="3466"/>
                    <a:pt x="2931" y="3498"/>
                    <a:pt x="2994" y="3561"/>
                  </a:cubicBezTo>
                  <a:lnTo>
                    <a:pt x="3939" y="4474"/>
                  </a:lnTo>
                  <a:lnTo>
                    <a:pt x="4412" y="3970"/>
                  </a:lnTo>
                  <a:lnTo>
                    <a:pt x="3530" y="3120"/>
                  </a:lnTo>
                  <a:cubicBezTo>
                    <a:pt x="3403" y="2994"/>
                    <a:pt x="3403" y="2773"/>
                    <a:pt x="3530" y="2647"/>
                  </a:cubicBezTo>
                  <a:cubicBezTo>
                    <a:pt x="3593" y="2584"/>
                    <a:pt x="3679" y="2552"/>
                    <a:pt x="3766" y="2552"/>
                  </a:cubicBezTo>
                  <a:cubicBezTo>
                    <a:pt x="3852" y="2552"/>
                    <a:pt x="3939" y="2584"/>
                    <a:pt x="4002" y="2647"/>
                  </a:cubicBezTo>
                  <a:lnTo>
                    <a:pt x="4884" y="3498"/>
                  </a:lnTo>
                  <a:lnTo>
                    <a:pt x="5357" y="2994"/>
                  </a:lnTo>
                  <a:lnTo>
                    <a:pt x="4601" y="2237"/>
                  </a:lnTo>
                  <a:cubicBezTo>
                    <a:pt x="4475" y="2111"/>
                    <a:pt x="4475" y="1891"/>
                    <a:pt x="4601" y="1765"/>
                  </a:cubicBezTo>
                  <a:cubicBezTo>
                    <a:pt x="4671" y="1624"/>
                    <a:pt x="4771" y="1562"/>
                    <a:pt x="4867" y="1562"/>
                  </a:cubicBezTo>
                  <a:cubicBezTo>
                    <a:pt x="4944" y="1562"/>
                    <a:pt x="5018" y="1601"/>
                    <a:pt x="5073" y="1670"/>
                  </a:cubicBezTo>
                  <a:lnTo>
                    <a:pt x="5829" y="2395"/>
                  </a:lnTo>
                  <a:lnTo>
                    <a:pt x="6302" y="1891"/>
                  </a:lnTo>
                  <a:lnTo>
                    <a:pt x="441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799" name="Google Shape;5799;p35"/>
          <p:cNvGrpSpPr/>
          <p:nvPr/>
        </p:nvGrpSpPr>
        <p:grpSpPr>
          <a:xfrm>
            <a:off x="4246490" y="4590055"/>
            <a:ext cx="334265" cy="333168"/>
            <a:chOff x="-25834600" y="3176875"/>
            <a:chExt cx="296950" cy="296950"/>
          </a:xfrm>
        </p:grpSpPr>
        <p:sp>
          <p:nvSpPr>
            <p:cNvPr id="5800" name="Google Shape;5800;p35"/>
            <p:cNvSpPr/>
            <p:nvPr/>
          </p:nvSpPr>
          <p:spPr>
            <a:xfrm>
              <a:off x="-25625875" y="3316275"/>
              <a:ext cx="69325" cy="85875"/>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01" name="Google Shape;5801;p35"/>
            <p:cNvSpPr/>
            <p:nvPr/>
          </p:nvSpPr>
          <p:spPr>
            <a:xfrm>
              <a:off x="-25729075" y="3176875"/>
              <a:ext cx="191425" cy="296950"/>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02" name="Google Shape;5802;p35"/>
            <p:cNvSpPr/>
            <p:nvPr/>
          </p:nvSpPr>
          <p:spPr>
            <a:xfrm>
              <a:off x="-25834600" y="3350150"/>
              <a:ext cx="69325" cy="96100"/>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03" name="Google Shape;5803;p35"/>
            <p:cNvSpPr/>
            <p:nvPr/>
          </p:nvSpPr>
          <p:spPr>
            <a:xfrm>
              <a:off x="-25799950" y="3368250"/>
              <a:ext cx="104775" cy="104000"/>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04" name="Google Shape;5804;p35"/>
            <p:cNvSpPr/>
            <p:nvPr/>
          </p:nvSpPr>
          <p:spPr>
            <a:xfrm>
              <a:off x="-25712525" y="3317075"/>
              <a:ext cx="34675" cy="86650"/>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805" name="Google Shape;5805;p35"/>
          <p:cNvGrpSpPr/>
          <p:nvPr/>
        </p:nvGrpSpPr>
        <p:grpSpPr>
          <a:xfrm>
            <a:off x="2563975" y="5024498"/>
            <a:ext cx="334265" cy="311963"/>
            <a:chOff x="-25834600" y="3564375"/>
            <a:chExt cx="296950" cy="278050"/>
          </a:xfrm>
        </p:grpSpPr>
        <p:sp>
          <p:nvSpPr>
            <p:cNvPr id="5806" name="Google Shape;5806;p35"/>
            <p:cNvSpPr/>
            <p:nvPr/>
          </p:nvSpPr>
          <p:spPr>
            <a:xfrm>
              <a:off x="-25694400" y="3703775"/>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04"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07" name="Google Shape;5807;p35"/>
            <p:cNvSpPr/>
            <p:nvPr/>
          </p:nvSpPr>
          <p:spPr>
            <a:xfrm>
              <a:off x="-25591225" y="3703775"/>
              <a:ext cx="53575" cy="18150"/>
            </a:xfrm>
            <a:custGeom>
              <a:avLst/>
              <a:gdLst/>
              <a:ahLst/>
              <a:cxnLst/>
              <a:rect l="l" t="t" r="r" b="b"/>
              <a:pathLst>
                <a:path w="2143" h="726" extrusionOk="0">
                  <a:moveTo>
                    <a:pt x="347" y="1"/>
                  </a:moveTo>
                  <a:cubicBezTo>
                    <a:pt x="158" y="1"/>
                    <a:pt x="0" y="158"/>
                    <a:pt x="0" y="347"/>
                  </a:cubicBezTo>
                  <a:cubicBezTo>
                    <a:pt x="0" y="537"/>
                    <a:pt x="158" y="726"/>
                    <a:pt x="347" y="726"/>
                  </a:cubicBezTo>
                  <a:lnTo>
                    <a:pt x="1765" y="726"/>
                  </a:lnTo>
                  <a:cubicBezTo>
                    <a:pt x="1985" y="726"/>
                    <a:pt x="2143" y="568"/>
                    <a:pt x="2143" y="347"/>
                  </a:cubicBezTo>
                  <a:cubicBezTo>
                    <a:pt x="2143" y="158"/>
                    <a:pt x="1985" y="1"/>
                    <a:pt x="17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08" name="Google Shape;5808;p35"/>
            <p:cNvSpPr/>
            <p:nvPr/>
          </p:nvSpPr>
          <p:spPr>
            <a:xfrm>
              <a:off x="-25834600" y="3703775"/>
              <a:ext cx="53575" cy="18150"/>
            </a:xfrm>
            <a:custGeom>
              <a:avLst/>
              <a:gdLst/>
              <a:ahLst/>
              <a:cxnLst/>
              <a:rect l="l" t="t" r="r" b="b"/>
              <a:pathLst>
                <a:path w="2143" h="726" extrusionOk="0">
                  <a:moveTo>
                    <a:pt x="378" y="1"/>
                  </a:moveTo>
                  <a:cubicBezTo>
                    <a:pt x="158" y="1"/>
                    <a:pt x="0" y="158"/>
                    <a:pt x="0" y="347"/>
                  </a:cubicBezTo>
                  <a:cubicBezTo>
                    <a:pt x="0" y="568"/>
                    <a:pt x="158" y="726"/>
                    <a:pt x="378" y="726"/>
                  </a:cubicBezTo>
                  <a:lnTo>
                    <a:pt x="1796" y="726"/>
                  </a:lnTo>
                  <a:cubicBezTo>
                    <a:pt x="1985" y="726"/>
                    <a:pt x="2143" y="568"/>
                    <a:pt x="2143" y="347"/>
                  </a:cubicBezTo>
                  <a:cubicBezTo>
                    <a:pt x="2143" y="158"/>
                    <a:pt x="1985" y="1"/>
                    <a:pt x="179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09" name="Google Shape;5809;p35"/>
            <p:cNvSpPr/>
            <p:nvPr/>
          </p:nvSpPr>
          <p:spPr>
            <a:xfrm>
              <a:off x="-25695200" y="3564375"/>
              <a:ext cx="17350" cy="52800"/>
            </a:xfrm>
            <a:custGeom>
              <a:avLst/>
              <a:gdLst/>
              <a:ahLst/>
              <a:cxnLst/>
              <a:rect l="l" t="t" r="r" b="b"/>
              <a:pathLst>
                <a:path w="694" h="2112" extrusionOk="0">
                  <a:moveTo>
                    <a:pt x="347" y="1"/>
                  </a:moveTo>
                  <a:cubicBezTo>
                    <a:pt x="158" y="1"/>
                    <a:pt x="1" y="158"/>
                    <a:pt x="1" y="347"/>
                  </a:cubicBezTo>
                  <a:lnTo>
                    <a:pt x="1" y="1765"/>
                  </a:lnTo>
                  <a:cubicBezTo>
                    <a:pt x="1" y="1954"/>
                    <a:pt x="158" y="2111"/>
                    <a:pt x="347" y="2111"/>
                  </a:cubicBezTo>
                  <a:cubicBezTo>
                    <a:pt x="536" y="2111"/>
                    <a:pt x="694" y="1954"/>
                    <a:pt x="694" y="1765"/>
                  </a:cubicBezTo>
                  <a:lnTo>
                    <a:pt x="694" y="347"/>
                  </a:lnTo>
                  <a:cubicBezTo>
                    <a:pt x="694" y="158"/>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10" name="Google Shape;5810;p35"/>
            <p:cNvSpPr/>
            <p:nvPr/>
          </p:nvSpPr>
          <p:spPr>
            <a:xfrm>
              <a:off x="-25792850" y="3606125"/>
              <a:ext cx="42550" cy="40975"/>
            </a:xfrm>
            <a:custGeom>
              <a:avLst/>
              <a:gdLst/>
              <a:ahLst/>
              <a:cxnLst/>
              <a:rect l="l" t="t" r="r" b="b"/>
              <a:pathLst>
                <a:path w="1702" h="1639" extrusionOk="0">
                  <a:moveTo>
                    <a:pt x="351" y="0"/>
                  </a:moveTo>
                  <a:cubicBezTo>
                    <a:pt x="260" y="0"/>
                    <a:pt x="173" y="32"/>
                    <a:pt x="126" y="95"/>
                  </a:cubicBezTo>
                  <a:cubicBezTo>
                    <a:pt x="0" y="221"/>
                    <a:pt x="0" y="441"/>
                    <a:pt x="126" y="567"/>
                  </a:cubicBezTo>
                  <a:lnTo>
                    <a:pt x="1103" y="1544"/>
                  </a:lnTo>
                  <a:cubicBezTo>
                    <a:pt x="1166" y="1607"/>
                    <a:pt x="1252" y="1639"/>
                    <a:pt x="1339" y="1639"/>
                  </a:cubicBezTo>
                  <a:cubicBezTo>
                    <a:pt x="1426" y="1639"/>
                    <a:pt x="1512" y="1607"/>
                    <a:pt x="1575" y="1544"/>
                  </a:cubicBezTo>
                  <a:cubicBezTo>
                    <a:pt x="1701" y="1418"/>
                    <a:pt x="1701" y="1198"/>
                    <a:pt x="1575" y="1071"/>
                  </a:cubicBezTo>
                  <a:lnTo>
                    <a:pt x="599" y="95"/>
                  </a:lnTo>
                  <a:cubicBezTo>
                    <a:pt x="536" y="32"/>
                    <a:pt x="441" y="0"/>
                    <a:pt x="3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11" name="Google Shape;5811;p35"/>
            <p:cNvSpPr/>
            <p:nvPr/>
          </p:nvSpPr>
          <p:spPr>
            <a:xfrm>
              <a:off x="-25621950" y="3606125"/>
              <a:ext cx="43350" cy="40975"/>
            </a:xfrm>
            <a:custGeom>
              <a:avLst/>
              <a:gdLst/>
              <a:ahLst/>
              <a:cxnLst/>
              <a:rect l="l" t="t" r="r" b="b"/>
              <a:pathLst>
                <a:path w="1734" h="1639" extrusionOk="0">
                  <a:moveTo>
                    <a:pt x="1351" y="0"/>
                  </a:moveTo>
                  <a:cubicBezTo>
                    <a:pt x="1261" y="0"/>
                    <a:pt x="1166" y="32"/>
                    <a:pt x="1103" y="95"/>
                  </a:cubicBezTo>
                  <a:lnTo>
                    <a:pt x="127" y="1071"/>
                  </a:lnTo>
                  <a:cubicBezTo>
                    <a:pt x="1" y="1198"/>
                    <a:pt x="1" y="1418"/>
                    <a:pt x="127" y="1544"/>
                  </a:cubicBezTo>
                  <a:cubicBezTo>
                    <a:pt x="190" y="1607"/>
                    <a:pt x="284" y="1639"/>
                    <a:pt x="375" y="1639"/>
                  </a:cubicBezTo>
                  <a:cubicBezTo>
                    <a:pt x="465" y="1639"/>
                    <a:pt x="552" y="1607"/>
                    <a:pt x="599" y="1544"/>
                  </a:cubicBezTo>
                  <a:lnTo>
                    <a:pt x="1576" y="567"/>
                  </a:lnTo>
                  <a:cubicBezTo>
                    <a:pt x="1733" y="441"/>
                    <a:pt x="1733" y="221"/>
                    <a:pt x="1576" y="95"/>
                  </a:cubicBezTo>
                  <a:cubicBezTo>
                    <a:pt x="1529" y="32"/>
                    <a:pt x="1442" y="0"/>
                    <a:pt x="13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12" name="Google Shape;5812;p35"/>
            <p:cNvSpPr/>
            <p:nvPr/>
          </p:nvSpPr>
          <p:spPr>
            <a:xfrm>
              <a:off x="-25783400" y="3806975"/>
              <a:ext cx="192200" cy="35450"/>
            </a:xfrm>
            <a:custGeom>
              <a:avLst/>
              <a:gdLst/>
              <a:ahLst/>
              <a:cxnLst/>
              <a:rect l="l" t="t" r="r" b="b"/>
              <a:pathLst>
                <a:path w="7688" h="1418" extrusionOk="0">
                  <a:moveTo>
                    <a:pt x="725" y="0"/>
                  </a:moveTo>
                  <a:cubicBezTo>
                    <a:pt x="315" y="0"/>
                    <a:pt x="0" y="315"/>
                    <a:pt x="0" y="725"/>
                  </a:cubicBezTo>
                  <a:lnTo>
                    <a:pt x="0" y="1071"/>
                  </a:lnTo>
                  <a:cubicBezTo>
                    <a:pt x="0" y="1260"/>
                    <a:pt x="158" y="1418"/>
                    <a:pt x="378" y="1418"/>
                  </a:cubicBezTo>
                  <a:lnTo>
                    <a:pt x="7309" y="1418"/>
                  </a:lnTo>
                  <a:cubicBezTo>
                    <a:pt x="7530" y="1418"/>
                    <a:pt x="7687" y="1260"/>
                    <a:pt x="7687" y="1071"/>
                  </a:cubicBezTo>
                  <a:lnTo>
                    <a:pt x="7687" y="725"/>
                  </a:lnTo>
                  <a:cubicBezTo>
                    <a:pt x="7687" y="315"/>
                    <a:pt x="7372" y="0"/>
                    <a:pt x="699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13" name="Google Shape;5813;p35"/>
            <p:cNvSpPr/>
            <p:nvPr/>
          </p:nvSpPr>
          <p:spPr>
            <a:xfrm>
              <a:off x="-25764500" y="3635275"/>
              <a:ext cx="153600" cy="155175"/>
            </a:xfrm>
            <a:custGeom>
              <a:avLst/>
              <a:gdLst/>
              <a:ahLst/>
              <a:cxnLst/>
              <a:rect l="l" t="t" r="r" b="b"/>
              <a:pathLst>
                <a:path w="6144" h="6207" extrusionOk="0">
                  <a:moveTo>
                    <a:pt x="3025" y="0"/>
                  </a:moveTo>
                  <a:cubicBezTo>
                    <a:pt x="1355" y="0"/>
                    <a:pt x="0" y="1355"/>
                    <a:pt x="0" y="3087"/>
                  </a:cubicBezTo>
                  <a:lnTo>
                    <a:pt x="0" y="6206"/>
                  </a:lnTo>
                  <a:lnTo>
                    <a:pt x="2773" y="6206"/>
                  </a:lnTo>
                  <a:lnTo>
                    <a:pt x="2773" y="4064"/>
                  </a:lnTo>
                  <a:cubicBezTo>
                    <a:pt x="2363" y="3938"/>
                    <a:pt x="2048" y="3560"/>
                    <a:pt x="2048" y="3087"/>
                  </a:cubicBezTo>
                  <a:cubicBezTo>
                    <a:pt x="2048" y="2489"/>
                    <a:pt x="2521" y="2079"/>
                    <a:pt x="3088" y="2079"/>
                  </a:cubicBezTo>
                  <a:cubicBezTo>
                    <a:pt x="3655" y="2079"/>
                    <a:pt x="4096" y="2552"/>
                    <a:pt x="4096" y="3087"/>
                  </a:cubicBezTo>
                  <a:cubicBezTo>
                    <a:pt x="4096" y="3529"/>
                    <a:pt x="3812" y="3938"/>
                    <a:pt x="3403" y="4064"/>
                  </a:cubicBezTo>
                  <a:lnTo>
                    <a:pt x="3403" y="6206"/>
                  </a:lnTo>
                  <a:lnTo>
                    <a:pt x="6144" y="6206"/>
                  </a:lnTo>
                  <a:lnTo>
                    <a:pt x="6144" y="3087"/>
                  </a:lnTo>
                  <a:cubicBezTo>
                    <a:pt x="6144" y="1355"/>
                    <a:pt x="4726" y="0"/>
                    <a:pt x="302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814" name="Google Shape;5814;p35"/>
          <p:cNvGrpSpPr/>
          <p:nvPr/>
        </p:nvGrpSpPr>
        <p:grpSpPr>
          <a:xfrm>
            <a:off x="5957283" y="5014443"/>
            <a:ext cx="337810" cy="332074"/>
            <a:chOff x="-25834600" y="3915850"/>
            <a:chExt cx="300100" cy="295975"/>
          </a:xfrm>
        </p:grpSpPr>
        <p:sp>
          <p:nvSpPr>
            <p:cNvPr id="5815" name="Google Shape;5815;p35"/>
            <p:cNvSpPr/>
            <p:nvPr/>
          </p:nvSpPr>
          <p:spPr>
            <a:xfrm>
              <a:off x="-25677875" y="3915850"/>
              <a:ext cx="143375" cy="137675"/>
            </a:xfrm>
            <a:custGeom>
              <a:avLst/>
              <a:gdLst/>
              <a:ahLst/>
              <a:cxnLst/>
              <a:rect l="l" t="t" r="r" b="b"/>
              <a:pathLst>
                <a:path w="5735" h="5507" extrusionOk="0">
                  <a:moveTo>
                    <a:pt x="1123" y="1"/>
                  </a:moveTo>
                  <a:cubicBezTo>
                    <a:pt x="859" y="1"/>
                    <a:pt x="599" y="103"/>
                    <a:pt x="410" y="308"/>
                  </a:cubicBezTo>
                  <a:cubicBezTo>
                    <a:pt x="1" y="686"/>
                    <a:pt x="1" y="1379"/>
                    <a:pt x="410" y="1757"/>
                  </a:cubicBezTo>
                  <a:lnTo>
                    <a:pt x="3813" y="5191"/>
                  </a:lnTo>
                  <a:cubicBezTo>
                    <a:pt x="4033" y="5380"/>
                    <a:pt x="4285" y="5506"/>
                    <a:pt x="4569" y="5506"/>
                  </a:cubicBezTo>
                  <a:cubicBezTo>
                    <a:pt x="4853" y="5506"/>
                    <a:pt x="5136" y="5380"/>
                    <a:pt x="5325" y="5191"/>
                  </a:cubicBezTo>
                  <a:cubicBezTo>
                    <a:pt x="5735" y="4781"/>
                    <a:pt x="5735" y="4120"/>
                    <a:pt x="5325" y="3742"/>
                  </a:cubicBezTo>
                  <a:lnTo>
                    <a:pt x="1860" y="308"/>
                  </a:lnTo>
                  <a:cubicBezTo>
                    <a:pt x="1655" y="103"/>
                    <a:pt x="1387" y="1"/>
                    <a:pt x="112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16" name="Google Shape;5816;p35"/>
            <p:cNvSpPr/>
            <p:nvPr/>
          </p:nvSpPr>
          <p:spPr>
            <a:xfrm>
              <a:off x="-25834600" y="4167700"/>
              <a:ext cx="43350" cy="44125"/>
            </a:xfrm>
            <a:custGeom>
              <a:avLst/>
              <a:gdLst/>
              <a:ahLst/>
              <a:cxnLst/>
              <a:rect l="l" t="t" r="r" b="b"/>
              <a:pathLst>
                <a:path w="1734" h="1765" extrusionOk="0">
                  <a:moveTo>
                    <a:pt x="756" y="0"/>
                  </a:moveTo>
                  <a:lnTo>
                    <a:pt x="221" y="630"/>
                  </a:lnTo>
                  <a:cubicBezTo>
                    <a:pt x="95" y="756"/>
                    <a:pt x="0" y="945"/>
                    <a:pt x="0" y="1103"/>
                  </a:cubicBezTo>
                  <a:cubicBezTo>
                    <a:pt x="0" y="1292"/>
                    <a:pt x="95" y="1449"/>
                    <a:pt x="221" y="1575"/>
                  </a:cubicBezTo>
                  <a:cubicBezTo>
                    <a:pt x="347" y="1702"/>
                    <a:pt x="536" y="1765"/>
                    <a:pt x="693" y="1765"/>
                  </a:cubicBezTo>
                  <a:cubicBezTo>
                    <a:pt x="882" y="1765"/>
                    <a:pt x="1040" y="1702"/>
                    <a:pt x="1166" y="1575"/>
                  </a:cubicBezTo>
                  <a:lnTo>
                    <a:pt x="1733" y="977"/>
                  </a:lnTo>
                  <a:lnTo>
                    <a:pt x="75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17" name="Google Shape;5817;p35"/>
            <p:cNvSpPr/>
            <p:nvPr/>
          </p:nvSpPr>
          <p:spPr>
            <a:xfrm>
              <a:off x="-25800725" y="3972375"/>
              <a:ext cx="206375" cy="207950"/>
            </a:xfrm>
            <a:custGeom>
              <a:avLst/>
              <a:gdLst/>
              <a:ahLst/>
              <a:cxnLst/>
              <a:rect l="l" t="t" r="r" b="b"/>
              <a:pathLst>
                <a:path w="8255" h="8318" extrusionOk="0">
                  <a:moveTo>
                    <a:pt x="4285" y="2457"/>
                  </a:moveTo>
                  <a:lnTo>
                    <a:pt x="5797" y="3938"/>
                  </a:lnTo>
                  <a:lnTo>
                    <a:pt x="5261" y="4474"/>
                  </a:lnTo>
                  <a:cubicBezTo>
                    <a:pt x="4868" y="4868"/>
                    <a:pt x="4342" y="5064"/>
                    <a:pt x="3814" y="5064"/>
                  </a:cubicBezTo>
                  <a:cubicBezTo>
                    <a:pt x="3708" y="5064"/>
                    <a:pt x="3602" y="5057"/>
                    <a:pt x="3497" y="5041"/>
                  </a:cubicBezTo>
                  <a:lnTo>
                    <a:pt x="3214" y="5009"/>
                  </a:lnTo>
                  <a:lnTo>
                    <a:pt x="3182" y="4726"/>
                  </a:lnTo>
                  <a:cubicBezTo>
                    <a:pt x="3119" y="4096"/>
                    <a:pt x="3308" y="3434"/>
                    <a:pt x="3781" y="2962"/>
                  </a:cubicBezTo>
                  <a:lnTo>
                    <a:pt x="4285" y="2457"/>
                  </a:lnTo>
                  <a:close/>
                  <a:moveTo>
                    <a:pt x="4789" y="0"/>
                  </a:moveTo>
                  <a:lnTo>
                    <a:pt x="3056" y="1796"/>
                  </a:lnTo>
                  <a:cubicBezTo>
                    <a:pt x="2174" y="2678"/>
                    <a:pt x="1733" y="4001"/>
                    <a:pt x="1890" y="5261"/>
                  </a:cubicBezTo>
                  <a:lnTo>
                    <a:pt x="1922" y="5419"/>
                  </a:lnTo>
                  <a:lnTo>
                    <a:pt x="0" y="7341"/>
                  </a:lnTo>
                  <a:lnTo>
                    <a:pt x="977" y="8317"/>
                  </a:lnTo>
                  <a:lnTo>
                    <a:pt x="2898" y="6396"/>
                  </a:lnTo>
                  <a:lnTo>
                    <a:pt x="3056" y="6427"/>
                  </a:lnTo>
                  <a:cubicBezTo>
                    <a:pt x="3214" y="6459"/>
                    <a:pt x="3371" y="6459"/>
                    <a:pt x="3592" y="6459"/>
                  </a:cubicBezTo>
                  <a:cubicBezTo>
                    <a:pt x="4694" y="6459"/>
                    <a:pt x="5734" y="6049"/>
                    <a:pt x="6522" y="5261"/>
                  </a:cubicBezTo>
                  <a:lnTo>
                    <a:pt x="8254" y="3466"/>
                  </a:lnTo>
                  <a:lnTo>
                    <a:pt x="7278" y="2489"/>
                  </a:lnTo>
                  <a:lnTo>
                    <a:pt x="6301" y="3466"/>
                  </a:lnTo>
                  <a:lnTo>
                    <a:pt x="4852" y="2016"/>
                  </a:lnTo>
                  <a:lnTo>
                    <a:pt x="5828" y="1040"/>
                  </a:lnTo>
                  <a:lnTo>
                    <a:pt x="478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818" name="Google Shape;5818;p35"/>
          <p:cNvGrpSpPr/>
          <p:nvPr/>
        </p:nvGrpSpPr>
        <p:grpSpPr>
          <a:xfrm>
            <a:off x="3046970" y="5453956"/>
            <a:ext cx="216352" cy="330559"/>
            <a:chOff x="-23930925" y="3149300"/>
            <a:chExt cx="192200" cy="294625"/>
          </a:xfrm>
        </p:grpSpPr>
        <p:sp>
          <p:nvSpPr>
            <p:cNvPr id="5819" name="Google Shape;5819;p35"/>
            <p:cNvSpPr/>
            <p:nvPr/>
          </p:nvSpPr>
          <p:spPr>
            <a:xfrm>
              <a:off x="-23930125" y="3149300"/>
              <a:ext cx="191400" cy="35475"/>
            </a:xfrm>
            <a:custGeom>
              <a:avLst/>
              <a:gdLst/>
              <a:ahLst/>
              <a:cxnLst/>
              <a:rect l="l" t="t" r="r" b="b"/>
              <a:pathLst>
                <a:path w="7656" h="1419" extrusionOk="0">
                  <a:moveTo>
                    <a:pt x="1040" y="1"/>
                  </a:moveTo>
                  <a:cubicBezTo>
                    <a:pt x="441" y="1"/>
                    <a:pt x="0" y="473"/>
                    <a:pt x="0" y="1040"/>
                  </a:cubicBezTo>
                  <a:lnTo>
                    <a:pt x="0" y="1418"/>
                  </a:lnTo>
                  <a:lnTo>
                    <a:pt x="7656" y="1418"/>
                  </a:lnTo>
                  <a:lnTo>
                    <a:pt x="7656" y="1040"/>
                  </a:lnTo>
                  <a:lnTo>
                    <a:pt x="7593" y="1040"/>
                  </a:lnTo>
                  <a:cubicBezTo>
                    <a:pt x="7593" y="442"/>
                    <a:pt x="7120" y="1"/>
                    <a:pt x="658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20" name="Google Shape;5820;p35"/>
            <p:cNvSpPr/>
            <p:nvPr/>
          </p:nvSpPr>
          <p:spPr>
            <a:xfrm>
              <a:off x="-23878925" y="3237525"/>
              <a:ext cx="86650" cy="86650"/>
            </a:xfrm>
            <a:custGeom>
              <a:avLst/>
              <a:gdLst/>
              <a:ahLst/>
              <a:cxnLst/>
              <a:rect l="l" t="t" r="r" b="b"/>
              <a:pathLst>
                <a:path w="3466" h="3466" extrusionOk="0">
                  <a:moveTo>
                    <a:pt x="1386" y="0"/>
                  </a:moveTo>
                  <a:lnTo>
                    <a:pt x="1386" y="1008"/>
                  </a:lnTo>
                  <a:cubicBezTo>
                    <a:pt x="1386" y="1197"/>
                    <a:pt x="1229" y="1355"/>
                    <a:pt x="1008" y="1355"/>
                  </a:cubicBezTo>
                  <a:lnTo>
                    <a:pt x="0" y="1355"/>
                  </a:lnTo>
                  <a:lnTo>
                    <a:pt x="0" y="2079"/>
                  </a:lnTo>
                  <a:lnTo>
                    <a:pt x="1008" y="2079"/>
                  </a:lnTo>
                  <a:cubicBezTo>
                    <a:pt x="1229" y="2079"/>
                    <a:pt x="1386" y="2237"/>
                    <a:pt x="1386" y="2426"/>
                  </a:cubicBezTo>
                  <a:lnTo>
                    <a:pt x="1386" y="3466"/>
                  </a:lnTo>
                  <a:lnTo>
                    <a:pt x="2079" y="3466"/>
                  </a:lnTo>
                  <a:lnTo>
                    <a:pt x="2079" y="2426"/>
                  </a:lnTo>
                  <a:cubicBezTo>
                    <a:pt x="2079" y="2237"/>
                    <a:pt x="2237" y="2079"/>
                    <a:pt x="2426" y="2079"/>
                  </a:cubicBezTo>
                  <a:lnTo>
                    <a:pt x="3466" y="2079"/>
                  </a:lnTo>
                  <a:lnTo>
                    <a:pt x="3466" y="1355"/>
                  </a:lnTo>
                  <a:lnTo>
                    <a:pt x="2426" y="1355"/>
                  </a:lnTo>
                  <a:cubicBezTo>
                    <a:pt x="2237" y="1355"/>
                    <a:pt x="2079" y="1197"/>
                    <a:pt x="2079" y="1008"/>
                  </a:cubicBezTo>
                  <a:lnTo>
                    <a:pt x="207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21" name="Google Shape;5821;p35"/>
            <p:cNvSpPr/>
            <p:nvPr/>
          </p:nvSpPr>
          <p:spPr>
            <a:xfrm>
              <a:off x="-23930925" y="3375350"/>
              <a:ext cx="190625" cy="68575"/>
            </a:xfrm>
            <a:custGeom>
              <a:avLst/>
              <a:gdLst/>
              <a:ahLst/>
              <a:cxnLst/>
              <a:rect l="l" t="t" r="r" b="b"/>
              <a:pathLst>
                <a:path w="7625" h="2743" extrusionOk="0">
                  <a:moveTo>
                    <a:pt x="4159" y="694"/>
                  </a:moveTo>
                  <a:cubicBezTo>
                    <a:pt x="4348" y="694"/>
                    <a:pt x="4506" y="851"/>
                    <a:pt x="4506" y="1040"/>
                  </a:cubicBezTo>
                  <a:cubicBezTo>
                    <a:pt x="4506" y="1261"/>
                    <a:pt x="4348" y="1418"/>
                    <a:pt x="4159" y="1418"/>
                  </a:cubicBezTo>
                  <a:lnTo>
                    <a:pt x="3466" y="1418"/>
                  </a:lnTo>
                  <a:cubicBezTo>
                    <a:pt x="3246" y="1418"/>
                    <a:pt x="3088" y="1261"/>
                    <a:pt x="3088" y="1040"/>
                  </a:cubicBezTo>
                  <a:cubicBezTo>
                    <a:pt x="3088" y="851"/>
                    <a:pt x="3246" y="694"/>
                    <a:pt x="3466" y="694"/>
                  </a:cubicBezTo>
                  <a:close/>
                  <a:moveTo>
                    <a:pt x="1" y="0"/>
                  </a:moveTo>
                  <a:lnTo>
                    <a:pt x="1" y="1733"/>
                  </a:lnTo>
                  <a:cubicBezTo>
                    <a:pt x="1" y="2300"/>
                    <a:pt x="473" y="2741"/>
                    <a:pt x="1009" y="2741"/>
                  </a:cubicBezTo>
                  <a:lnTo>
                    <a:pt x="6554" y="2741"/>
                  </a:lnTo>
                  <a:cubicBezTo>
                    <a:pt x="6573" y="2742"/>
                    <a:pt x="6592" y="2743"/>
                    <a:pt x="6610" y="2743"/>
                  </a:cubicBezTo>
                  <a:cubicBezTo>
                    <a:pt x="7182" y="2743"/>
                    <a:pt x="7625" y="2282"/>
                    <a:pt x="7625" y="1733"/>
                  </a:cubicBezTo>
                  <a:lnTo>
                    <a:pt x="76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22" name="Google Shape;5822;p35"/>
            <p:cNvSpPr/>
            <p:nvPr/>
          </p:nvSpPr>
          <p:spPr>
            <a:xfrm>
              <a:off x="-23930925" y="3202075"/>
              <a:ext cx="190625" cy="155975"/>
            </a:xfrm>
            <a:custGeom>
              <a:avLst/>
              <a:gdLst/>
              <a:ahLst/>
              <a:cxnLst/>
              <a:rect l="l" t="t" r="r" b="b"/>
              <a:pathLst>
                <a:path w="7625" h="6239" extrusionOk="0">
                  <a:moveTo>
                    <a:pt x="4506" y="693"/>
                  </a:moveTo>
                  <a:cubicBezTo>
                    <a:pt x="4727" y="693"/>
                    <a:pt x="4884" y="851"/>
                    <a:pt x="4884" y="1040"/>
                  </a:cubicBezTo>
                  <a:lnTo>
                    <a:pt x="4884" y="2080"/>
                  </a:lnTo>
                  <a:lnTo>
                    <a:pt x="5892" y="2080"/>
                  </a:lnTo>
                  <a:cubicBezTo>
                    <a:pt x="6081" y="2080"/>
                    <a:pt x="6239" y="2237"/>
                    <a:pt x="6239" y="2426"/>
                  </a:cubicBezTo>
                  <a:lnTo>
                    <a:pt x="6239" y="3812"/>
                  </a:lnTo>
                  <a:cubicBezTo>
                    <a:pt x="6239" y="4001"/>
                    <a:pt x="6081" y="4159"/>
                    <a:pt x="5892" y="4159"/>
                  </a:cubicBezTo>
                  <a:lnTo>
                    <a:pt x="4884" y="4159"/>
                  </a:lnTo>
                  <a:lnTo>
                    <a:pt x="4884" y="5199"/>
                  </a:lnTo>
                  <a:cubicBezTo>
                    <a:pt x="4884" y="5388"/>
                    <a:pt x="4727" y="5545"/>
                    <a:pt x="4506" y="5545"/>
                  </a:cubicBezTo>
                  <a:lnTo>
                    <a:pt x="3151" y="5545"/>
                  </a:lnTo>
                  <a:cubicBezTo>
                    <a:pt x="2931" y="5545"/>
                    <a:pt x="2773" y="5388"/>
                    <a:pt x="2773" y="5199"/>
                  </a:cubicBezTo>
                  <a:lnTo>
                    <a:pt x="2773" y="4159"/>
                  </a:lnTo>
                  <a:lnTo>
                    <a:pt x="1765" y="4159"/>
                  </a:lnTo>
                  <a:cubicBezTo>
                    <a:pt x="1576" y="4159"/>
                    <a:pt x="1419" y="4001"/>
                    <a:pt x="1419" y="3812"/>
                  </a:cubicBezTo>
                  <a:lnTo>
                    <a:pt x="1419" y="2426"/>
                  </a:lnTo>
                  <a:cubicBezTo>
                    <a:pt x="1419" y="2237"/>
                    <a:pt x="1576" y="2080"/>
                    <a:pt x="1765" y="2080"/>
                  </a:cubicBezTo>
                  <a:lnTo>
                    <a:pt x="2773" y="2080"/>
                  </a:lnTo>
                  <a:lnTo>
                    <a:pt x="2773" y="1040"/>
                  </a:lnTo>
                  <a:cubicBezTo>
                    <a:pt x="2773" y="851"/>
                    <a:pt x="2931" y="693"/>
                    <a:pt x="3151" y="693"/>
                  </a:cubicBezTo>
                  <a:close/>
                  <a:moveTo>
                    <a:pt x="1" y="0"/>
                  </a:moveTo>
                  <a:lnTo>
                    <a:pt x="1" y="6238"/>
                  </a:lnTo>
                  <a:lnTo>
                    <a:pt x="7625" y="6238"/>
                  </a:lnTo>
                  <a:lnTo>
                    <a:pt x="76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823" name="Google Shape;5823;p35"/>
          <p:cNvGrpSpPr/>
          <p:nvPr/>
        </p:nvGrpSpPr>
        <p:grpSpPr>
          <a:xfrm>
            <a:off x="1328858" y="5906166"/>
            <a:ext cx="297934" cy="331429"/>
            <a:chOff x="-23962425" y="3519475"/>
            <a:chExt cx="264675" cy="295400"/>
          </a:xfrm>
        </p:grpSpPr>
        <p:sp>
          <p:nvSpPr>
            <p:cNvPr id="5824" name="Google Shape;5824;p35"/>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25" name="Google Shape;5825;p35"/>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5826" name="Google Shape;5826;p35"/>
          <p:cNvSpPr/>
          <p:nvPr/>
        </p:nvSpPr>
        <p:spPr>
          <a:xfrm>
            <a:off x="4693516" y="5909686"/>
            <a:ext cx="354667" cy="324389"/>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5827" name="Google Shape;5827;p35"/>
          <p:cNvGrpSpPr/>
          <p:nvPr/>
        </p:nvGrpSpPr>
        <p:grpSpPr>
          <a:xfrm>
            <a:off x="6013130" y="5906180"/>
            <a:ext cx="226117" cy="331401"/>
            <a:chOff x="-22788075" y="3904625"/>
            <a:chExt cx="200875" cy="295375"/>
          </a:xfrm>
        </p:grpSpPr>
        <p:sp>
          <p:nvSpPr>
            <p:cNvPr id="5828" name="Google Shape;5828;p35"/>
            <p:cNvSpPr/>
            <p:nvPr/>
          </p:nvSpPr>
          <p:spPr>
            <a:xfrm>
              <a:off x="-22775475" y="4165325"/>
              <a:ext cx="65400" cy="34675"/>
            </a:xfrm>
            <a:custGeom>
              <a:avLst/>
              <a:gdLst/>
              <a:ahLst/>
              <a:cxnLst/>
              <a:rect l="l" t="t" r="r" b="b"/>
              <a:pathLst>
                <a:path w="2616" h="1387" extrusionOk="0">
                  <a:moveTo>
                    <a:pt x="32" y="1"/>
                  </a:moveTo>
                  <a:cubicBezTo>
                    <a:pt x="1" y="883"/>
                    <a:pt x="631" y="1387"/>
                    <a:pt x="1292" y="1387"/>
                  </a:cubicBezTo>
                  <a:cubicBezTo>
                    <a:pt x="1985" y="1387"/>
                    <a:pt x="2615" y="851"/>
                    <a:pt x="255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29" name="Google Shape;5829;p35"/>
            <p:cNvSpPr/>
            <p:nvPr/>
          </p:nvSpPr>
          <p:spPr>
            <a:xfrm>
              <a:off x="-22669150" y="3904725"/>
              <a:ext cx="81950" cy="244100"/>
            </a:xfrm>
            <a:custGeom>
              <a:avLst/>
              <a:gdLst/>
              <a:ahLst/>
              <a:cxnLst/>
              <a:rect l="l" t="t" r="r" b="b"/>
              <a:pathLst>
                <a:path w="3278" h="9764" extrusionOk="0">
                  <a:moveTo>
                    <a:pt x="1198" y="5541"/>
                  </a:moveTo>
                  <a:cubicBezTo>
                    <a:pt x="1387" y="5604"/>
                    <a:pt x="1544" y="5699"/>
                    <a:pt x="1544" y="5888"/>
                  </a:cubicBezTo>
                  <a:lnTo>
                    <a:pt x="1576" y="6266"/>
                  </a:lnTo>
                  <a:lnTo>
                    <a:pt x="788" y="6266"/>
                  </a:lnTo>
                  <a:lnTo>
                    <a:pt x="788" y="5888"/>
                  </a:lnTo>
                  <a:cubicBezTo>
                    <a:pt x="788" y="5699"/>
                    <a:pt x="946" y="5541"/>
                    <a:pt x="1198" y="5541"/>
                  </a:cubicBezTo>
                  <a:close/>
                  <a:moveTo>
                    <a:pt x="2885" y="0"/>
                  </a:moveTo>
                  <a:cubicBezTo>
                    <a:pt x="2798" y="0"/>
                    <a:pt x="2714" y="40"/>
                    <a:pt x="2647" y="123"/>
                  </a:cubicBezTo>
                  <a:lnTo>
                    <a:pt x="914" y="2202"/>
                  </a:lnTo>
                  <a:cubicBezTo>
                    <a:pt x="883" y="2296"/>
                    <a:pt x="820" y="2360"/>
                    <a:pt x="820" y="2454"/>
                  </a:cubicBezTo>
                  <a:lnTo>
                    <a:pt x="820" y="4974"/>
                  </a:lnTo>
                  <a:cubicBezTo>
                    <a:pt x="442" y="5069"/>
                    <a:pt x="127" y="5478"/>
                    <a:pt x="127" y="5920"/>
                  </a:cubicBezTo>
                  <a:lnTo>
                    <a:pt x="1" y="9763"/>
                  </a:lnTo>
                  <a:lnTo>
                    <a:pt x="2458" y="9763"/>
                  </a:lnTo>
                  <a:lnTo>
                    <a:pt x="2238" y="5857"/>
                  </a:lnTo>
                  <a:cubicBezTo>
                    <a:pt x="2206" y="5447"/>
                    <a:pt x="1923" y="5069"/>
                    <a:pt x="1513" y="4974"/>
                  </a:cubicBezTo>
                  <a:lnTo>
                    <a:pt x="1513" y="2549"/>
                  </a:lnTo>
                  <a:lnTo>
                    <a:pt x="3151" y="595"/>
                  </a:lnTo>
                  <a:cubicBezTo>
                    <a:pt x="3277" y="375"/>
                    <a:pt x="3277" y="186"/>
                    <a:pt x="3120" y="91"/>
                  </a:cubicBezTo>
                  <a:cubicBezTo>
                    <a:pt x="3045" y="32"/>
                    <a:pt x="2964" y="0"/>
                    <a:pt x="288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30" name="Google Shape;5830;p35"/>
            <p:cNvSpPr/>
            <p:nvPr/>
          </p:nvSpPr>
          <p:spPr>
            <a:xfrm>
              <a:off x="-22788075" y="3904625"/>
              <a:ext cx="87450" cy="244200"/>
            </a:xfrm>
            <a:custGeom>
              <a:avLst/>
              <a:gdLst/>
              <a:ahLst/>
              <a:cxnLst/>
              <a:rect l="l" t="t" r="r" b="b"/>
              <a:pathLst>
                <a:path w="3498" h="9768" extrusionOk="0">
                  <a:moveTo>
                    <a:pt x="1733" y="1355"/>
                  </a:moveTo>
                  <a:cubicBezTo>
                    <a:pt x="1922" y="1355"/>
                    <a:pt x="2080" y="1513"/>
                    <a:pt x="2080" y="1702"/>
                  </a:cubicBezTo>
                  <a:cubicBezTo>
                    <a:pt x="2080" y="1922"/>
                    <a:pt x="1922" y="2048"/>
                    <a:pt x="1733" y="2048"/>
                  </a:cubicBezTo>
                  <a:cubicBezTo>
                    <a:pt x="1544" y="2048"/>
                    <a:pt x="1387" y="1891"/>
                    <a:pt x="1387" y="1702"/>
                  </a:cubicBezTo>
                  <a:cubicBezTo>
                    <a:pt x="1387" y="1513"/>
                    <a:pt x="1544" y="1355"/>
                    <a:pt x="1733" y="1355"/>
                  </a:cubicBezTo>
                  <a:close/>
                  <a:moveTo>
                    <a:pt x="1765" y="5545"/>
                  </a:moveTo>
                  <a:cubicBezTo>
                    <a:pt x="1954" y="5608"/>
                    <a:pt x="2111" y="5703"/>
                    <a:pt x="2111" y="5892"/>
                  </a:cubicBezTo>
                  <a:lnTo>
                    <a:pt x="2174" y="6270"/>
                  </a:lnTo>
                  <a:lnTo>
                    <a:pt x="1387" y="6270"/>
                  </a:lnTo>
                  <a:lnTo>
                    <a:pt x="1387" y="5892"/>
                  </a:lnTo>
                  <a:cubicBezTo>
                    <a:pt x="1387" y="5703"/>
                    <a:pt x="1544" y="5545"/>
                    <a:pt x="1765" y="5545"/>
                  </a:cubicBezTo>
                  <a:close/>
                  <a:moveTo>
                    <a:pt x="1733" y="1"/>
                  </a:moveTo>
                  <a:cubicBezTo>
                    <a:pt x="788" y="1"/>
                    <a:pt x="0" y="788"/>
                    <a:pt x="0" y="1733"/>
                  </a:cubicBezTo>
                  <a:cubicBezTo>
                    <a:pt x="0" y="2553"/>
                    <a:pt x="599" y="3277"/>
                    <a:pt x="1387" y="3435"/>
                  </a:cubicBezTo>
                  <a:lnTo>
                    <a:pt x="1387" y="4947"/>
                  </a:lnTo>
                  <a:cubicBezTo>
                    <a:pt x="977" y="5073"/>
                    <a:pt x="662" y="5482"/>
                    <a:pt x="662" y="5892"/>
                  </a:cubicBezTo>
                  <a:lnTo>
                    <a:pt x="536" y="9767"/>
                  </a:lnTo>
                  <a:lnTo>
                    <a:pt x="2993" y="9767"/>
                  </a:lnTo>
                  <a:lnTo>
                    <a:pt x="2804" y="5861"/>
                  </a:lnTo>
                  <a:cubicBezTo>
                    <a:pt x="2741" y="5419"/>
                    <a:pt x="2489" y="5073"/>
                    <a:pt x="2048" y="4947"/>
                  </a:cubicBezTo>
                  <a:lnTo>
                    <a:pt x="2048" y="3435"/>
                  </a:lnTo>
                  <a:cubicBezTo>
                    <a:pt x="2836" y="3277"/>
                    <a:pt x="3435" y="2553"/>
                    <a:pt x="3435" y="1733"/>
                  </a:cubicBezTo>
                  <a:cubicBezTo>
                    <a:pt x="3498" y="757"/>
                    <a:pt x="2710" y="1"/>
                    <a:pt x="17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31" name="Google Shape;5831;p35"/>
            <p:cNvSpPr/>
            <p:nvPr/>
          </p:nvSpPr>
          <p:spPr>
            <a:xfrm>
              <a:off x="-22670725" y="4165325"/>
              <a:ext cx="64625" cy="34675"/>
            </a:xfrm>
            <a:custGeom>
              <a:avLst/>
              <a:gdLst/>
              <a:ahLst/>
              <a:cxnLst/>
              <a:rect l="l" t="t" r="r" b="b"/>
              <a:pathLst>
                <a:path w="2585" h="1387" extrusionOk="0">
                  <a:moveTo>
                    <a:pt x="32" y="1"/>
                  </a:moveTo>
                  <a:cubicBezTo>
                    <a:pt x="1" y="883"/>
                    <a:pt x="631" y="1387"/>
                    <a:pt x="1292" y="1387"/>
                  </a:cubicBezTo>
                  <a:cubicBezTo>
                    <a:pt x="1954" y="1387"/>
                    <a:pt x="2584" y="851"/>
                    <a:pt x="255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832" name="Google Shape;5832;p35"/>
          <p:cNvGrpSpPr/>
          <p:nvPr/>
        </p:nvGrpSpPr>
        <p:grpSpPr>
          <a:xfrm>
            <a:off x="2563525" y="4590503"/>
            <a:ext cx="335165" cy="332270"/>
            <a:chOff x="-27351575" y="3175300"/>
            <a:chExt cx="297750" cy="296150"/>
          </a:xfrm>
        </p:grpSpPr>
        <p:sp>
          <p:nvSpPr>
            <p:cNvPr id="5833" name="Google Shape;5833;p35"/>
            <p:cNvSpPr/>
            <p:nvPr/>
          </p:nvSpPr>
          <p:spPr>
            <a:xfrm>
              <a:off x="-27351575" y="3175300"/>
              <a:ext cx="296975" cy="157550"/>
            </a:xfrm>
            <a:custGeom>
              <a:avLst/>
              <a:gdLst/>
              <a:ahLst/>
              <a:cxnLst/>
              <a:rect l="l" t="t" r="r" b="b"/>
              <a:pathLst>
                <a:path w="11879" h="6302" extrusionOk="0">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34" name="Google Shape;5834;p35"/>
            <p:cNvSpPr/>
            <p:nvPr/>
          </p:nvSpPr>
          <p:spPr>
            <a:xfrm>
              <a:off x="-27123950" y="3332825"/>
              <a:ext cx="17350" cy="52000"/>
            </a:xfrm>
            <a:custGeom>
              <a:avLst/>
              <a:gdLst/>
              <a:ahLst/>
              <a:cxnLst/>
              <a:rect l="l" t="t" r="r" b="b"/>
              <a:pathLst>
                <a:path w="694" h="2080" extrusionOk="0">
                  <a:moveTo>
                    <a:pt x="1" y="0"/>
                  </a:moveTo>
                  <a:lnTo>
                    <a:pt x="1" y="1733"/>
                  </a:lnTo>
                  <a:cubicBezTo>
                    <a:pt x="1" y="1922"/>
                    <a:pt x="158" y="2079"/>
                    <a:pt x="347" y="2079"/>
                  </a:cubicBezTo>
                  <a:cubicBezTo>
                    <a:pt x="536" y="2079"/>
                    <a:pt x="694" y="1922"/>
                    <a:pt x="694" y="1733"/>
                  </a:cubicBezTo>
                  <a:lnTo>
                    <a:pt x="69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35" name="Google Shape;5835;p35"/>
            <p:cNvSpPr/>
            <p:nvPr/>
          </p:nvSpPr>
          <p:spPr>
            <a:xfrm>
              <a:off x="-27350775" y="3350150"/>
              <a:ext cx="296950" cy="121300"/>
            </a:xfrm>
            <a:custGeom>
              <a:avLst/>
              <a:gdLst/>
              <a:ahLst/>
              <a:cxnLst/>
              <a:rect l="l" t="t" r="r" b="b"/>
              <a:pathLst>
                <a:path w="11878" h="4852" extrusionOk="0">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36" name="Google Shape;5836;p35"/>
            <p:cNvSpPr/>
            <p:nvPr/>
          </p:nvSpPr>
          <p:spPr>
            <a:xfrm>
              <a:off x="-27299575" y="3332825"/>
              <a:ext cx="18125" cy="52000"/>
            </a:xfrm>
            <a:custGeom>
              <a:avLst/>
              <a:gdLst/>
              <a:ahLst/>
              <a:cxnLst/>
              <a:rect l="l" t="t" r="r" b="b"/>
              <a:pathLst>
                <a:path w="725" h="2080" extrusionOk="0">
                  <a:moveTo>
                    <a:pt x="0" y="0"/>
                  </a:moveTo>
                  <a:lnTo>
                    <a:pt x="0" y="1733"/>
                  </a:lnTo>
                  <a:cubicBezTo>
                    <a:pt x="0" y="1922"/>
                    <a:pt x="158" y="2079"/>
                    <a:pt x="378" y="2079"/>
                  </a:cubicBezTo>
                  <a:cubicBezTo>
                    <a:pt x="567" y="2079"/>
                    <a:pt x="725" y="1922"/>
                    <a:pt x="725" y="1733"/>
                  </a:cubicBez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837" name="Google Shape;5837;p35"/>
          <p:cNvGrpSpPr/>
          <p:nvPr/>
        </p:nvGrpSpPr>
        <p:grpSpPr>
          <a:xfrm>
            <a:off x="5998960" y="4590377"/>
            <a:ext cx="254455" cy="332523"/>
            <a:chOff x="-27313750" y="3545275"/>
            <a:chExt cx="226050" cy="296375"/>
          </a:xfrm>
        </p:grpSpPr>
        <p:sp>
          <p:nvSpPr>
            <p:cNvPr id="5838" name="Google Shape;5838;p35"/>
            <p:cNvSpPr/>
            <p:nvPr/>
          </p:nvSpPr>
          <p:spPr>
            <a:xfrm>
              <a:off x="-27305100" y="3598450"/>
              <a:ext cx="208750" cy="173100"/>
            </a:xfrm>
            <a:custGeom>
              <a:avLst/>
              <a:gdLst/>
              <a:ahLst/>
              <a:cxnLst/>
              <a:rect l="l" t="t" r="r" b="b"/>
              <a:pathLst>
                <a:path w="8350" h="6924" extrusionOk="0">
                  <a:moveTo>
                    <a:pt x="4128" y="2733"/>
                  </a:moveTo>
                  <a:cubicBezTo>
                    <a:pt x="4380" y="3048"/>
                    <a:pt x="4726" y="3269"/>
                    <a:pt x="5167" y="3552"/>
                  </a:cubicBezTo>
                  <a:lnTo>
                    <a:pt x="5167" y="4497"/>
                  </a:lnTo>
                  <a:cubicBezTo>
                    <a:pt x="5167" y="4844"/>
                    <a:pt x="5010" y="5159"/>
                    <a:pt x="4695" y="5348"/>
                  </a:cubicBezTo>
                  <a:cubicBezTo>
                    <a:pt x="4537" y="5474"/>
                    <a:pt x="4325" y="5537"/>
                    <a:pt x="4112" y="5537"/>
                  </a:cubicBezTo>
                  <a:cubicBezTo>
                    <a:pt x="3899" y="5537"/>
                    <a:pt x="3687" y="5474"/>
                    <a:pt x="3529" y="5348"/>
                  </a:cubicBezTo>
                  <a:cubicBezTo>
                    <a:pt x="3277" y="5159"/>
                    <a:pt x="3057" y="4844"/>
                    <a:pt x="3057" y="4497"/>
                  </a:cubicBezTo>
                  <a:lnTo>
                    <a:pt x="3057" y="3552"/>
                  </a:lnTo>
                  <a:lnTo>
                    <a:pt x="3120" y="3552"/>
                  </a:lnTo>
                  <a:cubicBezTo>
                    <a:pt x="3529" y="3269"/>
                    <a:pt x="3907" y="2985"/>
                    <a:pt x="4128" y="2733"/>
                  </a:cubicBezTo>
                  <a:close/>
                  <a:moveTo>
                    <a:pt x="4222" y="0"/>
                  </a:moveTo>
                  <a:cubicBezTo>
                    <a:pt x="3568" y="0"/>
                    <a:pt x="2915" y="166"/>
                    <a:pt x="2363" y="496"/>
                  </a:cubicBezTo>
                  <a:cubicBezTo>
                    <a:pt x="1702" y="906"/>
                    <a:pt x="1229" y="1473"/>
                    <a:pt x="946" y="2166"/>
                  </a:cubicBezTo>
                  <a:lnTo>
                    <a:pt x="190" y="4560"/>
                  </a:lnTo>
                  <a:cubicBezTo>
                    <a:pt x="1" y="5002"/>
                    <a:pt x="64" y="5474"/>
                    <a:pt x="316" y="5915"/>
                  </a:cubicBezTo>
                  <a:cubicBezTo>
                    <a:pt x="662" y="6514"/>
                    <a:pt x="1324" y="6892"/>
                    <a:pt x="2080" y="6923"/>
                  </a:cubicBezTo>
                  <a:cubicBezTo>
                    <a:pt x="2363" y="6923"/>
                    <a:pt x="2615" y="6892"/>
                    <a:pt x="2805" y="6766"/>
                  </a:cubicBezTo>
                  <a:cubicBezTo>
                    <a:pt x="3120" y="6608"/>
                    <a:pt x="3403" y="6419"/>
                    <a:pt x="3561" y="6104"/>
                  </a:cubicBezTo>
                  <a:cubicBezTo>
                    <a:pt x="3750" y="6199"/>
                    <a:pt x="3939" y="6230"/>
                    <a:pt x="4191" y="6230"/>
                  </a:cubicBezTo>
                  <a:cubicBezTo>
                    <a:pt x="4380" y="6230"/>
                    <a:pt x="4600" y="6199"/>
                    <a:pt x="4821" y="6104"/>
                  </a:cubicBezTo>
                  <a:cubicBezTo>
                    <a:pt x="5010" y="6388"/>
                    <a:pt x="5230" y="6608"/>
                    <a:pt x="5545" y="6766"/>
                  </a:cubicBezTo>
                  <a:cubicBezTo>
                    <a:pt x="5797" y="6892"/>
                    <a:pt x="6018" y="6923"/>
                    <a:pt x="6270" y="6923"/>
                  </a:cubicBezTo>
                  <a:lnTo>
                    <a:pt x="6302" y="6923"/>
                  </a:lnTo>
                  <a:cubicBezTo>
                    <a:pt x="7026" y="6892"/>
                    <a:pt x="7688" y="6451"/>
                    <a:pt x="8034" y="5915"/>
                  </a:cubicBezTo>
                  <a:cubicBezTo>
                    <a:pt x="8318" y="5474"/>
                    <a:pt x="8349" y="5002"/>
                    <a:pt x="8192" y="4623"/>
                  </a:cubicBezTo>
                  <a:lnTo>
                    <a:pt x="7436" y="2135"/>
                  </a:lnTo>
                  <a:cubicBezTo>
                    <a:pt x="7184" y="1473"/>
                    <a:pt x="6711" y="906"/>
                    <a:pt x="6081" y="496"/>
                  </a:cubicBezTo>
                  <a:cubicBezTo>
                    <a:pt x="5530" y="166"/>
                    <a:pt x="4876" y="0"/>
                    <a:pt x="422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39" name="Google Shape;5839;p35"/>
            <p:cNvSpPr/>
            <p:nvPr/>
          </p:nvSpPr>
          <p:spPr>
            <a:xfrm>
              <a:off x="-27313750" y="3770725"/>
              <a:ext cx="226050" cy="70925"/>
            </a:xfrm>
            <a:custGeom>
              <a:avLst/>
              <a:gdLst/>
              <a:ahLst/>
              <a:cxnLst/>
              <a:rect l="l" t="t" r="r" b="b"/>
              <a:pathLst>
                <a:path w="9042" h="2837" extrusionOk="0">
                  <a:moveTo>
                    <a:pt x="4159" y="1"/>
                  </a:moveTo>
                  <a:cubicBezTo>
                    <a:pt x="3970" y="190"/>
                    <a:pt x="3686" y="379"/>
                    <a:pt x="3403" y="505"/>
                  </a:cubicBezTo>
                  <a:cubicBezTo>
                    <a:pt x="3151" y="631"/>
                    <a:pt x="2772" y="694"/>
                    <a:pt x="2426" y="694"/>
                  </a:cubicBezTo>
                  <a:cubicBezTo>
                    <a:pt x="1764" y="662"/>
                    <a:pt x="1166" y="442"/>
                    <a:pt x="693" y="32"/>
                  </a:cubicBezTo>
                  <a:cubicBezTo>
                    <a:pt x="252" y="473"/>
                    <a:pt x="0" y="1072"/>
                    <a:pt x="0" y="1734"/>
                  </a:cubicBezTo>
                  <a:lnTo>
                    <a:pt x="0" y="2490"/>
                  </a:lnTo>
                  <a:cubicBezTo>
                    <a:pt x="0" y="2679"/>
                    <a:pt x="158" y="2836"/>
                    <a:pt x="347" y="2836"/>
                  </a:cubicBezTo>
                  <a:lnTo>
                    <a:pt x="8695" y="2836"/>
                  </a:lnTo>
                  <a:cubicBezTo>
                    <a:pt x="8884" y="2836"/>
                    <a:pt x="9042" y="2679"/>
                    <a:pt x="9042" y="2490"/>
                  </a:cubicBezTo>
                  <a:lnTo>
                    <a:pt x="9042" y="1765"/>
                  </a:lnTo>
                  <a:cubicBezTo>
                    <a:pt x="9042" y="1135"/>
                    <a:pt x="8821" y="505"/>
                    <a:pt x="8349" y="95"/>
                  </a:cubicBezTo>
                  <a:cubicBezTo>
                    <a:pt x="7876" y="473"/>
                    <a:pt x="7309" y="725"/>
                    <a:pt x="6679" y="757"/>
                  </a:cubicBezTo>
                  <a:lnTo>
                    <a:pt x="6616" y="757"/>
                  </a:lnTo>
                  <a:cubicBezTo>
                    <a:pt x="6238" y="757"/>
                    <a:pt x="5891" y="662"/>
                    <a:pt x="5576" y="505"/>
                  </a:cubicBezTo>
                  <a:cubicBezTo>
                    <a:pt x="5324" y="379"/>
                    <a:pt x="5072" y="221"/>
                    <a:pt x="4883" y="1"/>
                  </a:cubicBezTo>
                  <a:cubicBezTo>
                    <a:pt x="4757" y="32"/>
                    <a:pt x="4631" y="32"/>
                    <a:pt x="4505" y="32"/>
                  </a:cubicBezTo>
                  <a:cubicBezTo>
                    <a:pt x="4411" y="32"/>
                    <a:pt x="4285" y="32"/>
                    <a:pt x="415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40" name="Google Shape;5840;p35"/>
            <p:cNvSpPr/>
            <p:nvPr/>
          </p:nvSpPr>
          <p:spPr>
            <a:xfrm>
              <a:off x="-27261000" y="3545275"/>
              <a:ext cx="122100" cy="51425"/>
            </a:xfrm>
            <a:custGeom>
              <a:avLst/>
              <a:gdLst/>
              <a:ahLst/>
              <a:cxnLst/>
              <a:rect l="l" t="t" r="r" b="b"/>
              <a:pathLst>
                <a:path w="4884" h="2057" extrusionOk="0">
                  <a:moveTo>
                    <a:pt x="2454" y="1"/>
                  </a:moveTo>
                  <a:cubicBezTo>
                    <a:pt x="1639" y="1"/>
                    <a:pt x="820" y="339"/>
                    <a:pt x="127" y="1017"/>
                  </a:cubicBezTo>
                  <a:cubicBezTo>
                    <a:pt x="32" y="1111"/>
                    <a:pt x="1" y="1237"/>
                    <a:pt x="32" y="1332"/>
                  </a:cubicBezTo>
                  <a:lnTo>
                    <a:pt x="190" y="2056"/>
                  </a:lnTo>
                  <a:cubicBezTo>
                    <a:pt x="820" y="1647"/>
                    <a:pt x="1608" y="1458"/>
                    <a:pt x="2395" y="1458"/>
                  </a:cubicBezTo>
                  <a:cubicBezTo>
                    <a:pt x="3183" y="1458"/>
                    <a:pt x="3970" y="1647"/>
                    <a:pt x="4601" y="2056"/>
                  </a:cubicBezTo>
                  <a:lnTo>
                    <a:pt x="4664" y="2056"/>
                  </a:lnTo>
                  <a:lnTo>
                    <a:pt x="4853" y="1332"/>
                  </a:lnTo>
                  <a:cubicBezTo>
                    <a:pt x="4884" y="1237"/>
                    <a:pt x="4853" y="1111"/>
                    <a:pt x="4758" y="1017"/>
                  </a:cubicBezTo>
                  <a:cubicBezTo>
                    <a:pt x="4081" y="339"/>
                    <a:pt x="3269" y="1"/>
                    <a:pt x="245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841" name="Google Shape;5841;p35"/>
          <p:cNvGrpSpPr/>
          <p:nvPr/>
        </p:nvGrpSpPr>
        <p:grpSpPr>
          <a:xfrm>
            <a:off x="4246040" y="5012563"/>
            <a:ext cx="335165" cy="335833"/>
            <a:chOff x="-27351575" y="3915650"/>
            <a:chExt cx="297750" cy="299325"/>
          </a:xfrm>
        </p:grpSpPr>
        <p:sp>
          <p:nvSpPr>
            <p:cNvPr id="5842" name="Google Shape;5842;p35"/>
            <p:cNvSpPr/>
            <p:nvPr/>
          </p:nvSpPr>
          <p:spPr>
            <a:xfrm>
              <a:off x="-27351575" y="4059000"/>
              <a:ext cx="153625" cy="155975"/>
            </a:xfrm>
            <a:custGeom>
              <a:avLst/>
              <a:gdLst/>
              <a:ahLst/>
              <a:cxnLst/>
              <a:rect l="l" t="t" r="r" b="b"/>
              <a:pathLst>
                <a:path w="6145" h="6239" extrusionOk="0">
                  <a:moveTo>
                    <a:pt x="3183" y="1"/>
                  </a:moveTo>
                  <a:lnTo>
                    <a:pt x="2490" y="725"/>
                  </a:lnTo>
                  <a:cubicBezTo>
                    <a:pt x="2206" y="1009"/>
                    <a:pt x="1986" y="1387"/>
                    <a:pt x="1860" y="1828"/>
                  </a:cubicBezTo>
                  <a:cubicBezTo>
                    <a:pt x="1608" y="2742"/>
                    <a:pt x="1229" y="3435"/>
                    <a:pt x="725" y="4002"/>
                  </a:cubicBezTo>
                  <a:lnTo>
                    <a:pt x="316" y="4411"/>
                  </a:lnTo>
                  <a:cubicBezTo>
                    <a:pt x="127" y="4632"/>
                    <a:pt x="1" y="4884"/>
                    <a:pt x="1" y="5167"/>
                  </a:cubicBezTo>
                  <a:cubicBezTo>
                    <a:pt x="1" y="5451"/>
                    <a:pt x="127" y="5734"/>
                    <a:pt x="316" y="5923"/>
                  </a:cubicBezTo>
                  <a:cubicBezTo>
                    <a:pt x="505" y="6113"/>
                    <a:pt x="788" y="6239"/>
                    <a:pt x="1072" y="6239"/>
                  </a:cubicBezTo>
                  <a:cubicBezTo>
                    <a:pt x="1355" y="6113"/>
                    <a:pt x="1608" y="5986"/>
                    <a:pt x="1765" y="5797"/>
                  </a:cubicBezTo>
                  <a:lnTo>
                    <a:pt x="2206" y="5419"/>
                  </a:lnTo>
                  <a:cubicBezTo>
                    <a:pt x="2710" y="4884"/>
                    <a:pt x="3435" y="4506"/>
                    <a:pt x="4380" y="4254"/>
                  </a:cubicBezTo>
                  <a:cubicBezTo>
                    <a:pt x="4664" y="4191"/>
                    <a:pt x="4916" y="4033"/>
                    <a:pt x="5168" y="3876"/>
                  </a:cubicBezTo>
                  <a:lnTo>
                    <a:pt x="4664" y="3372"/>
                  </a:lnTo>
                  <a:cubicBezTo>
                    <a:pt x="4537" y="3246"/>
                    <a:pt x="4537" y="2994"/>
                    <a:pt x="4664" y="2899"/>
                  </a:cubicBezTo>
                  <a:cubicBezTo>
                    <a:pt x="4711" y="2836"/>
                    <a:pt x="4797" y="2805"/>
                    <a:pt x="4888" y="2805"/>
                  </a:cubicBezTo>
                  <a:cubicBezTo>
                    <a:pt x="4979" y="2805"/>
                    <a:pt x="5073" y="2836"/>
                    <a:pt x="5136" y="2899"/>
                  </a:cubicBezTo>
                  <a:lnTo>
                    <a:pt x="5672" y="3435"/>
                  </a:lnTo>
                  <a:lnTo>
                    <a:pt x="6144" y="2962"/>
                  </a:lnTo>
                  <a:lnTo>
                    <a:pt x="318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43" name="Google Shape;5843;p35"/>
            <p:cNvSpPr/>
            <p:nvPr/>
          </p:nvSpPr>
          <p:spPr>
            <a:xfrm>
              <a:off x="-27257050" y="3915650"/>
              <a:ext cx="203225" cy="202450"/>
            </a:xfrm>
            <a:custGeom>
              <a:avLst/>
              <a:gdLst/>
              <a:ahLst/>
              <a:cxnLst/>
              <a:rect l="l" t="t" r="r" b="b"/>
              <a:pathLst>
                <a:path w="8129" h="8098" extrusionOk="0">
                  <a:moveTo>
                    <a:pt x="1891" y="2364"/>
                  </a:moveTo>
                  <a:cubicBezTo>
                    <a:pt x="1985" y="2364"/>
                    <a:pt x="2048" y="2395"/>
                    <a:pt x="2143" y="2490"/>
                  </a:cubicBezTo>
                  <a:lnTo>
                    <a:pt x="5545" y="5892"/>
                  </a:lnTo>
                  <a:cubicBezTo>
                    <a:pt x="5671" y="6018"/>
                    <a:pt x="5671" y="6239"/>
                    <a:pt x="5545" y="6365"/>
                  </a:cubicBezTo>
                  <a:cubicBezTo>
                    <a:pt x="5498" y="6428"/>
                    <a:pt x="5411" y="6459"/>
                    <a:pt x="5321" y="6459"/>
                  </a:cubicBezTo>
                  <a:cubicBezTo>
                    <a:pt x="5230" y="6459"/>
                    <a:pt x="5136" y="6428"/>
                    <a:pt x="5073" y="6365"/>
                  </a:cubicBezTo>
                  <a:lnTo>
                    <a:pt x="1670" y="2962"/>
                  </a:lnTo>
                  <a:cubicBezTo>
                    <a:pt x="1544" y="2836"/>
                    <a:pt x="1544" y="2647"/>
                    <a:pt x="1670" y="2490"/>
                  </a:cubicBezTo>
                  <a:cubicBezTo>
                    <a:pt x="1733" y="2395"/>
                    <a:pt x="1828" y="2364"/>
                    <a:pt x="1891" y="2364"/>
                  </a:cubicBezTo>
                  <a:close/>
                  <a:moveTo>
                    <a:pt x="6742" y="1"/>
                  </a:moveTo>
                  <a:cubicBezTo>
                    <a:pt x="6333" y="1"/>
                    <a:pt x="6018" y="158"/>
                    <a:pt x="5766" y="379"/>
                  </a:cubicBezTo>
                  <a:lnTo>
                    <a:pt x="4128" y="2017"/>
                  </a:lnTo>
                  <a:cubicBezTo>
                    <a:pt x="3938" y="2206"/>
                    <a:pt x="3679" y="2301"/>
                    <a:pt x="3415" y="2301"/>
                  </a:cubicBezTo>
                  <a:cubicBezTo>
                    <a:pt x="3151" y="2301"/>
                    <a:pt x="2883" y="2206"/>
                    <a:pt x="2678" y="2017"/>
                  </a:cubicBezTo>
                  <a:cubicBezTo>
                    <a:pt x="2489" y="1812"/>
                    <a:pt x="2229" y="1710"/>
                    <a:pt x="1965" y="1710"/>
                  </a:cubicBezTo>
                  <a:cubicBezTo>
                    <a:pt x="1702" y="1710"/>
                    <a:pt x="1434" y="1812"/>
                    <a:pt x="1229" y="2017"/>
                  </a:cubicBezTo>
                  <a:cubicBezTo>
                    <a:pt x="851" y="2395"/>
                    <a:pt x="851" y="3057"/>
                    <a:pt x="1229" y="3466"/>
                  </a:cubicBezTo>
                  <a:lnTo>
                    <a:pt x="1481" y="3687"/>
                  </a:lnTo>
                  <a:lnTo>
                    <a:pt x="0" y="5167"/>
                  </a:lnTo>
                  <a:lnTo>
                    <a:pt x="2962" y="8097"/>
                  </a:lnTo>
                  <a:lnTo>
                    <a:pt x="3403" y="7625"/>
                  </a:lnTo>
                  <a:lnTo>
                    <a:pt x="2836" y="7089"/>
                  </a:lnTo>
                  <a:cubicBezTo>
                    <a:pt x="2710" y="6963"/>
                    <a:pt x="2710" y="6743"/>
                    <a:pt x="2836" y="6617"/>
                  </a:cubicBezTo>
                  <a:cubicBezTo>
                    <a:pt x="2899" y="6554"/>
                    <a:pt x="2985" y="6522"/>
                    <a:pt x="3072" y="6522"/>
                  </a:cubicBezTo>
                  <a:cubicBezTo>
                    <a:pt x="3159" y="6522"/>
                    <a:pt x="3245" y="6554"/>
                    <a:pt x="3308" y="6617"/>
                  </a:cubicBezTo>
                  <a:lnTo>
                    <a:pt x="3875" y="7152"/>
                  </a:lnTo>
                  <a:lnTo>
                    <a:pt x="4380" y="6648"/>
                  </a:lnTo>
                  <a:lnTo>
                    <a:pt x="4600" y="6900"/>
                  </a:lnTo>
                  <a:cubicBezTo>
                    <a:pt x="4821" y="7089"/>
                    <a:pt x="5073" y="7215"/>
                    <a:pt x="5356" y="7215"/>
                  </a:cubicBezTo>
                  <a:cubicBezTo>
                    <a:pt x="5640" y="7215"/>
                    <a:pt x="5923" y="7089"/>
                    <a:pt x="6112" y="6900"/>
                  </a:cubicBezTo>
                  <a:cubicBezTo>
                    <a:pt x="6490" y="6491"/>
                    <a:pt x="6490" y="5829"/>
                    <a:pt x="6112" y="5420"/>
                  </a:cubicBezTo>
                  <a:cubicBezTo>
                    <a:pt x="5703" y="5041"/>
                    <a:pt x="5703" y="4380"/>
                    <a:pt x="6112" y="3970"/>
                  </a:cubicBezTo>
                  <a:lnTo>
                    <a:pt x="7719" y="2364"/>
                  </a:lnTo>
                  <a:cubicBezTo>
                    <a:pt x="8003" y="2080"/>
                    <a:pt x="8129" y="1733"/>
                    <a:pt x="8129" y="1387"/>
                  </a:cubicBezTo>
                  <a:cubicBezTo>
                    <a:pt x="8129" y="1009"/>
                    <a:pt x="7971" y="662"/>
                    <a:pt x="7719" y="379"/>
                  </a:cubicBezTo>
                  <a:cubicBezTo>
                    <a:pt x="7436" y="127"/>
                    <a:pt x="7120" y="1"/>
                    <a:pt x="674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844" name="Google Shape;5844;p35"/>
          <p:cNvGrpSpPr/>
          <p:nvPr/>
        </p:nvGrpSpPr>
        <p:grpSpPr>
          <a:xfrm>
            <a:off x="1327086" y="5452989"/>
            <a:ext cx="301480" cy="332495"/>
            <a:chOff x="-25445525" y="3175900"/>
            <a:chExt cx="267825" cy="296350"/>
          </a:xfrm>
        </p:grpSpPr>
        <p:sp>
          <p:nvSpPr>
            <p:cNvPr id="5845" name="Google Shape;5845;p35"/>
            <p:cNvSpPr/>
            <p:nvPr/>
          </p:nvSpPr>
          <p:spPr>
            <a:xfrm>
              <a:off x="-25445525" y="3367475"/>
              <a:ext cx="123675" cy="104775"/>
            </a:xfrm>
            <a:custGeom>
              <a:avLst/>
              <a:gdLst/>
              <a:ahLst/>
              <a:cxnLst/>
              <a:rect l="l" t="t" r="r" b="b"/>
              <a:pathLst>
                <a:path w="4947" h="4191" extrusionOk="0">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46" name="Google Shape;5846;p35"/>
            <p:cNvSpPr/>
            <p:nvPr/>
          </p:nvSpPr>
          <p:spPr>
            <a:xfrm>
              <a:off x="-25398250" y="3175900"/>
              <a:ext cx="220550" cy="296350"/>
            </a:xfrm>
            <a:custGeom>
              <a:avLst/>
              <a:gdLst/>
              <a:ahLst/>
              <a:cxnLst/>
              <a:rect l="l" t="t" r="r" b="b"/>
              <a:pathLst>
                <a:path w="8822" h="11854" extrusionOk="0">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47" name="Google Shape;5847;p35"/>
            <p:cNvSpPr/>
            <p:nvPr/>
          </p:nvSpPr>
          <p:spPr>
            <a:xfrm>
              <a:off x="-25328950" y="3211525"/>
              <a:ext cx="35475" cy="36250"/>
            </a:xfrm>
            <a:custGeom>
              <a:avLst/>
              <a:gdLst/>
              <a:ahLst/>
              <a:cxnLst/>
              <a:rect l="l" t="t" r="r" b="b"/>
              <a:pathLst>
                <a:path w="1419" h="1450" extrusionOk="0">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848" name="Google Shape;5848;p35"/>
          <p:cNvGrpSpPr/>
          <p:nvPr/>
        </p:nvGrpSpPr>
        <p:grpSpPr>
          <a:xfrm>
            <a:off x="4702831" y="5463704"/>
            <a:ext cx="336037" cy="311065"/>
            <a:chOff x="-25465200" y="3565175"/>
            <a:chExt cx="298525" cy="277250"/>
          </a:xfrm>
        </p:grpSpPr>
        <p:sp>
          <p:nvSpPr>
            <p:cNvPr id="5849" name="Google Shape;5849;p35"/>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50" name="Google Shape;5850;p35"/>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851" name="Google Shape;5851;p35"/>
          <p:cNvGrpSpPr/>
          <p:nvPr/>
        </p:nvGrpSpPr>
        <p:grpSpPr>
          <a:xfrm>
            <a:off x="2986691" y="5906460"/>
            <a:ext cx="336910" cy="330840"/>
            <a:chOff x="-25465200" y="3916150"/>
            <a:chExt cx="299300" cy="294875"/>
          </a:xfrm>
        </p:grpSpPr>
        <p:sp>
          <p:nvSpPr>
            <p:cNvPr id="5852" name="Google Shape;5852;p35"/>
            <p:cNvSpPr/>
            <p:nvPr/>
          </p:nvSpPr>
          <p:spPr>
            <a:xfrm>
              <a:off x="-25316350" y="3916150"/>
              <a:ext cx="150450" cy="149175"/>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53" name="Google Shape;5853;p35"/>
            <p:cNvSpPr/>
            <p:nvPr/>
          </p:nvSpPr>
          <p:spPr>
            <a:xfrm>
              <a:off x="-25465200" y="4003875"/>
              <a:ext cx="208725" cy="207150"/>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854" name="Google Shape;5854;p35"/>
          <p:cNvGrpSpPr/>
          <p:nvPr/>
        </p:nvGrpSpPr>
        <p:grpSpPr>
          <a:xfrm>
            <a:off x="3397323" y="5453101"/>
            <a:ext cx="332492" cy="332270"/>
            <a:chOff x="-23615075" y="3148525"/>
            <a:chExt cx="295375" cy="296150"/>
          </a:xfrm>
        </p:grpSpPr>
        <p:sp>
          <p:nvSpPr>
            <p:cNvPr id="5855" name="Google Shape;5855;p35"/>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56" name="Google Shape;5856;p35"/>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57" name="Google Shape;5857;p35"/>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58" name="Google Shape;5858;p35"/>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5859" name="Google Shape;5859;p35"/>
          <p:cNvSpPr/>
          <p:nvPr/>
        </p:nvSpPr>
        <p:spPr>
          <a:xfrm>
            <a:off x="1723551" y="5905240"/>
            <a:ext cx="336938" cy="333280"/>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5860" name="Google Shape;5860;p35"/>
          <p:cNvGrpSpPr/>
          <p:nvPr/>
        </p:nvGrpSpPr>
        <p:grpSpPr>
          <a:xfrm>
            <a:off x="5128384" y="5915450"/>
            <a:ext cx="333392" cy="312860"/>
            <a:chOff x="-23615075" y="3906200"/>
            <a:chExt cx="296175" cy="278850"/>
          </a:xfrm>
        </p:grpSpPr>
        <p:sp>
          <p:nvSpPr>
            <p:cNvPr id="5861" name="Google Shape;5861;p35"/>
            <p:cNvSpPr/>
            <p:nvPr/>
          </p:nvSpPr>
          <p:spPr>
            <a:xfrm>
              <a:off x="-23615075" y="3954250"/>
              <a:ext cx="296175" cy="193775"/>
            </a:xfrm>
            <a:custGeom>
              <a:avLst/>
              <a:gdLst/>
              <a:ahLst/>
              <a:cxnLst/>
              <a:rect l="l" t="t" r="r" b="b"/>
              <a:pathLst>
                <a:path w="11847" h="7751" extrusionOk="0">
                  <a:moveTo>
                    <a:pt x="10838" y="2993"/>
                  </a:moveTo>
                  <a:cubicBezTo>
                    <a:pt x="11027" y="2993"/>
                    <a:pt x="11185" y="3119"/>
                    <a:pt x="11185" y="3340"/>
                  </a:cubicBezTo>
                  <a:cubicBezTo>
                    <a:pt x="11153" y="3403"/>
                    <a:pt x="11153" y="3497"/>
                    <a:pt x="11059" y="3529"/>
                  </a:cubicBezTo>
                  <a:cubicBezTo>
                    <a:pt x="10996" y="3592"/>
                    <a:pt x="10901" y="3687"/>
                    <a:pt x="10806" y="3687"/>
                  </a:cubicBezTo>
                  <a:lnTo>
                    <a:pt x="1040" y="3687"/>
                  </a:lnTo>
                  <a:cubicBezTo>
                    <a:pt x="914" y="3687"/>
                    <a:pt x="819" y="3655"/>
                    <a:pt x="756" y="3529"/>
                  </a:cubicBezTo>
                  <a:cubicBezTo>
                    <a:pt x="725" y="3497"/>
                    <a:pt x="662" y="3403"/>
                    <a:pt x="662" y="3340"/>
                  </a:cubicBezTo>
                  <a:cubicBezTo>
                    <a:pt x="662" y="3119"/>
                    <a:pt x="819" y="2993"/>
                    <a:pt x="1040" y="2993"/>
                  </a:cubicBezTo>
                  <a:close/>
                  <a:moveTo>
                    <a:pt x="9735" y="4411"/>
                  </a:moveTo>
                  <a:cubicBezTo>
                    <a:pt x="9641" y="4947"/>
                    <a:pt x="9357" y="5671"/>
                    <a:pt x="8507" y="6364"/>
                  </a:cubicBezTo>
                  <a:cubicBezTo>
                    <a:pt x="8444" y="6396"/>
                    <a:pt x="8349" y="6459"/>
                    <a:pt x="8318" y="6459"/>
                  </a:cubicBezTo>
                  <a:cubicBezTo>
                    <a:pt x="8192" y="6459"/>
                    <a:pt x="8129" y="6396"/>
                    <a:pt x="8034" y="6333"/>
                  </a:cubicBezTo>
                  <a:cubicBezTo>
                    <a:pt x="7908" y="6175"/>
                    <a:pt x="7971" y="5986"/>
                    <a:pt x="8066" y="5860"/>
                  </a:cubicBezTo>
                  <a:cubicBezTo>
                    <a:pt x="8696" y="5356"/>
                    <a:pt x="8948" y="4821"/>
                    <a:pt x="9011" y="4411"/>
                  </a:cubicBezTo>
                  <a:close/>
                  <a:moveTo>
                    <a:pt x="3497" y="0"/>
                  </a:moveTo>
                  <a:cubicBezTo>
                    <a:pt x="3434" y="95"/>
                    <a:pt x="3340" y="221"/>
                    <a:pt x="3214" y="347"/>
                  </a:cubicBezTo>
                  <a:lnTo>
                    <a:pt x="2237" y="1324"/>
                  </a:lnTo>
                  <a:cubicBezTo>
                    <a:pt x="2111" y="1450"/>
                    <a:pt x="1985" y="1576"/>
                    <a:pt x="1765" y="1639"/>
                  </a:cubicBezTo>
                  <a:lnTo>
                    <a:pt x="2174" y="2237"/>
                  </a:lnTo>
                  <a:lnTo>
                    <a:pt x="1040" y="2237"/>
                  </a:lnTo>
                  <a:cubicBezTo>
                    <a:pt x="441" y="2237"/>
                    <a:pt x="0" y="2710"/>
                    <a:pt x="0" y="3245"/>
                  </a:cubicBezTo>
                  <a:cubicBezTo>
                    <a:pt x="0" y="3497"/>
                    <a:pt x="63" y="3687"/>
                    <a:pt x="189" y="3876"/>
                  </a:cubicBezTo>
                  <a:cubicBezTo>
                    <a:pt x="315" y="4096"/>
                    <a:pt x="504" y="4191"/>
                    <a:pt x="756" y="4254"/>
                  </a:cubicBezTo>
                  <a:cubicBezTo>
                    <a:pt x="945" y="6018"/>
                    <a:pt x="1765" y="6932"/>
                    <a:pt x="2930" y="7719"/>
                  </a:cubicBezTo>
                  <a:cubicBezTo>
                    <a:pt x="2962" y="7751"/>
                    <a:pt x="3025" y="7751"/>
                    <a:pt x="3119" y="7751"/>
                  </a:cubicBezTo>
                  <a:lnTo>
                    <a:pt x="8696" y="7751"/>
                  </a:lnTo>
                  <a:cubicBezTo>
                    <a:pt x="8790" y="7751"/>
                    <a:pt x="8822" y="7719"/>
                    <a:pt x="8916" y="7719"/>
                  </a:cubicBezTo>
                  <a:cubicBezTo>
                    <a:pt x="10239" y="6805"/>
                    <a:pt x="10932" y="5671"/>
                    <a:pt x="11090" y="4254"/>
                  </a:cubicBezTo>
                  <a:cubicBezTo>
                    <a:pt x="11311" y="4159"/>
                    <a:pt x="11500" y="4033"/>
                    <a:pt x="11626" y="3876"/>
                  </a:cubicBezTo>
                  <a:cubicBezTo>
                    <a:pt x="11752" y="3687"/>
                    <a:pt x="11815" y="3497"/>
                    <a:pt x="11815" y="3245"/>
                  </a:cubicBezTo>
                  <a:cubicBezTo>
                    <a:pt x="11846" y="2741"/>
                    <a:pt x="11374" y="2269"/>
                    <a:pt x="10775" y="2269"/>
                  </a:cubicBezTo>
                  <a:lnTo>
                    <a:pt x="10712" y="2269"/>
                  </a:lnTo>
                  <a:cubicBezTo>
                    <a:pt x="10996" y="1733"/>
                    <a:pt x="11153" y="1135"/>
                    <a:pt x="11153" y="536"/>
                  </a:cubicBezTo>
                  <a:cubicBezTo>
                    <a:pt x="11153" y="347"/>
                    <a:pt x="10996" y="189"/>
                    <a:pt x="10775" y="189"/>
                  </a:cubicBezTo>
                  <a:cubicBezTo>
                    <a:pt x="9326" y="189"/>
                    <a:pt x="8034" y="1009"/>
                    <a:pt x="7404" y="2269"/>
                  </a:cubicBezTo>
                  <a:lnTo>
                    <a:pt x="6301" y="2269"/>
                  </a:lnTo>
                  <a:lnTo>
                    <a:pt x="349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62" name="Google Shape;5862;p35"/>
            <p:cNvSpPr/>
            <p:nvPr/>
          </p:nvSpPr>
          <p:spPr>
            <a:xfrm>
              <a:off x="-23615075" y="3906200"/>
              <a:ext cx="77200" cy="77225"/>
            </a:xfrm>
            <a:custGeom>
              <a:avLst/>
              <a:gdLst/>
              <a:ahLst/>
              <a:cxnLst/>
              <a:rect l="l" t="t" r="r" b="b"/>
              <a:pathLst>
                <a:path w="3088" h="3089" extrusionOk="0">
                  <a:moveTo>
                    <a:pt x="2009" y="1"/>
                  </a:moveTo>
                  <a:cubicBezTo>
                    <a:pt x="1733" y="1"/>
                    <a:pt x="1465" y="95"/>
                    <a:pt x="1292" y="284"/>
                  </a:cubicBezTo>
                  <a:lnTo>
                    <a:pt x="315" y="1292"/>
                  </a:lnTo>
                  <a:cubicBezTo>
                    <a:pt x="126" y="1481"/>
                    <a:pt x="0" y="1765"/>
                    <a:pt x="0" y="2017"/>
                  </a:cubicBezTo>
                  <a:cubicBezTo>
                    <a:pt x="0" y="2301"/>
                    <a:pt x="126" y="2584"/>
                    <a:pt x="315" y="2773"/>
                  </a:cubicBezTo>
                  <a:cubicBezTo>
                    <a:pt x="504" y="2962"/>
                    <a:pt x="756" y="3088"/>
                    <a:pt x="1040" y="3088"/>
                  </a:cubicBezTo>
                  <a:cubicBezTo>
                    <a:pt x="1292" y="3088"/>
                    <a:pt x="1576" y="2962"/>
                    <a:pt x="1765" y="2773"/>
                  </a:cubicBezTo>
                  <a:lnTo>
                    <a:pt x="2773" y="1796"/>
                  </a:lnTo>
                  <a:cubicBezTo>
                    <a:pt x="2962" y="1576"/>
                    <a:pt x="3088" y="1324"/>
                    <a:pt x="3088" y="1040"/>
                  </a:cubicBezTo>
                  <a:cubicBezTo>
                    <a:pt x="3088" y="757"/>
                    <a:pt x="2962" y="505"/>
                    <a:pt x="2773" y="284"/>
                  </a:cubicBezTo>
                  <a:cubicBezTo>
                    <a:pt x="2568" y="95"/>
                    <a:pt x="2284" y="1"/>
                    <a:pt x="20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63" name="Google Shape;5863;p35"/>
            <p:cNvSpPr/>
            <p:nvPr/>
          </p:nvSpPr>
          <p:spPr>
            <a:xfrm>
              <a:off x="-23543400" y="4167700"/>
              <a:ext cx="153600" cy="17350"/>
            </a:xfrm>
            <a:custGeom>
              <a:avLst/>
              <a:gdLst/>
              <a:ahLst/>
              <a:cxnLst/>
              <a:rect l="l" t="t" r="r" b="b"/>
              <a:pathLst>
                <a:path w="6144" h="694" extrusionOk="0">
                  <a:moveTo>
                    <a:pt x="0" y="0"/>
                  </a:moveTo>
                  <a:cubicBezTo>
                    <a:pt x="158" y="378"/>
                    <a:pt x="536" y="693"/>
                    <a:pt x="1008" y="693"/>
                  </a:cubicBezTo>
                  <a:lnTo>
                    <a:pt x="5167" y="693"/>
                  </a:lnTo>
                  <a:cubicBezTo>
                    <a:pt x="5608" y="693"/>
                    <a:pt x="5986" y="441"/>
                    <a:pt x="614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5864" name="Google Shape;5864;p35"/>
          <p:cNvSpPr/>
          <p:nvPr/>
        </p:nvSpPr>
        <p:spPr>
          <a:xfrm>
            <a:off x="3397323" y="6304545"/>
            <a:ext cx="332492" cy="330531"/>
          </a:xfrm>
          <a:custGeom>
            <a:avLst/>
            <a:gdLst/>
            <a:ahLst/>
            <a:cxnLst/>
            <a:rect l="l" t="t" r="r" b="b"/>
            <a:pathLst>
              <a:path w="11815" h="11784" extrusionOk="0">
                <a:moveTo>
                  <a:pt x="6616" y="3434"/>
                </a:moveTo>
                <a:cubicBezTo>
                  <a:pt x="7215" y="3434"/>
                  <a:pt x="7625" y="3907"/>
                  <a:pt x="7625" y="4474"/>
                </a:cubicBezTo>
                <a:lnTo>
                  <a:pt x="7625" y="5514"/>
                </a:lnTo>
                <a:lnTo>
                  <a:pt x="6742" y="5514"/>
                </a:lnTo>
                <a:cubicBezTo>
                  <a:pt x="6648" y="5451"/>
                  <a:pt x="6585" y="5325"/>
                  <a:pt x="6490" y="5262"/>
                </a:cubicBezTo>
                <a:cubicBezTo>
                  <a:pt x="5986" y="4789"/>
                  <a:pt x="5388" y="4411"/>
                  <a:pt x="4695" y="4222"/>
                </a:cubicBezTo>
                <a:lnTo>
                  <a:pt x="4569" y="3434"/>
                </a:lnTo>
                <a:close/>
                <a:moveTo>
                  <a:pt x="3466" y="4884"/>
                </a:moveTo>
                <a:lnTo>
                  <a:pt x="3466" y="5577"/>
                </a:lnTo>
                <a:cubicBezTo>
                  <a:pt x="3056" y="5640"/>
                  <a:pt x="2678" y="5797"/>
                  <a:pt x="2363" y="6018"/>
                </a:cubicBezTo>
                <a:lnTo>
                  <a:pt x="1891" y="5577"/>
                </a:lnTo>
                <a:cubicBezTo>
                  <a:pt x="2332" y="5199"/>
                  <a:pt x="2867" y="4978"/>
                  <a:pt x="3466" y="4884"/>
                </a:cubicBezTo>
                <a:close/>
                <a:moveTo>
                  <a:pt x="4128" y="4852"/>
                </a:moveTo>
                <a:cubicBezTo>
                  <a:pt x="4726" y="4947"/>
                  <a:pt x="5262" y="5167"/>
                  <a:pt x="5703" y="5514"/>
                </a:cubicBezTo>
                <a:lnTo>
                  <a:pt x="5230" y="6049"/>
                </a:lnTo>
                <a:cubicBezTo>
                  <a:pt x="4915" y="5797"/>
                  <a:pt x="4537" y="5640"/>
                  <a:pt x="4128" y="5577"/>
                </a:cubicBezTo>
                <a:lnTo>
                  <a:pt x="4128" y="4852"/>
                </a:lnTo>
                <a:close/>
                <a:moveTo>
                  <a:pt x="1387" y="6049"/>
                </a:moveTo>
                <a:lnTo>
                  <a:pt x="1859" y="6522"/>
                </a:lnTo>
                <a:cubicBezTo>
                  <a:pt x="1607" y="6837"/>
                  <a:pt x="1450" y="7215"/>
                  <a:pt x="1387" y="7625"/>
                </a:cubicBezTo>
                <a:lnTo>
                  <a:pt x="662" y="7625"/>
                </a:lnTo>
                <a:cubicBezTo>
                  <a:pt x="788" y="7026"/>
                  <a:pt x="1009" y="6459"/>
                  <a:pt x="1387" y="6049"/>
                </a:cubicBezTo>
                <a:close/>
                <a:moveTo>
                  <a:pt x="6175" y="6049"/>
                </a:moveTo>
                <a:cubicBezTo>
                  <a:pt x="6553" y="6459"/>
                  <a:pt x="6774" y="7026"/>
                  <a:pt x="6837" y="7625"/>
                </a:cubicBezTo>
                <a:lnTo>
                  <a:pt x="6175" y="7625"/>
                </a:lnTo>
                <a:cubicBezTo>
                  <a:pt x="6112" y="7215"/>
                  <a:pt x="5955" y="6837"/>
                  <a:pt x="5703" y="6522"/>
                </a:cubicBezTo>
                <a:lnTo>
                  <a:pt x="6175" y="6049"/>
                </a:lnTo>
                <a:close/>
                <a:moveTo>
                  <a:pt x="1418" y="8318"/>
                </a:moveTo>
                <a:cubicBezTo>
                  <a:pt x="1481" y="8727"/>
                  <a:pt x="1670" y="9105"/>
                  <a:pt x="1891" y="9420"/>
                </a:cubicBezTo>
                <a:lnTo>
                  <a:pt x="1418" y="9893"/>
                </a:lnTo>
                <a:cubicBezTo>
                  <a:pt x="1009" y="9452"/>
                  <a:pt x="788" y="8916"/>
                  <a:pt x="693" y="8318"/>
                </a:cubicBezTo>
                <a:close/>
                <a:moveTo>
                  <a:pt x="6931" y="8318"/>
                </a:moveTo>
                <a:cubicBezTo>
                  <a:pt x="6805" y="8916"/>
                  <a:pt x="6585" y="9452"/>
                  <a:pt x="6207" y="9893"/>
                </a:cubicBezTo>
                <a:lnTo>
                  <a:pt x="5766" y="9420"/>
                </a:lnTo>
                <a:cubicBezTo>
                  <a:pt x="5986" y="9105"/>
                  <a:pt x="6144" y="8727"/>
                  <a:pt x="6207" y="8318"/>
                </a:cubicBezTo>
                <a:close/>
                <a:moveTo>
                  <a:pt x="2363" y="9893"/>
                </a:moveTo>
                <a:cubicBezTo>
                  <a:pt x="2678" y="10145"/>
                  <a:pt x="3056" y="10303"/>
                  <a:pt x="3466" y="10366"/>
                </a:cubicBezTo>
                <a:lnTo>
                  <a:pt x="3466" y="11027"/>
                </a:lnTo>
                <a:cubicBezTo>
                  <a:pt x="2867" y="10964"/>
                  <a:pt x="2332" y="10712"/>
                  <a:pt x="1891" y="10366"/>
                </a:cubicBezTo>
                <a:lnTo>
                  <a:pt x="2363" y="9893"/>
                </a:lnTo>
                <a:close/>
                <a:moveTo>
                  <a:pt x="5230" y="9861"/>
                </a:moveTo>
                <a:lnTo>
                  <a:pt x="5703" y="10334"/>
                </a:lnTo>
                <a:cubicBezTo>
                  <a:pt x="5262" y="10744"/>
                  <a:pt x="4726" y="10996"/>
                  <a:pt x="4128" y="11027"/>
                </a:cubicBezTo>
                <a:lnTo>
                  <a:pt x="4128" y="10334"/>
                </a:lnTo>
                <a:cubicBezTo>
                  <a:pt x="4537" y="10240"/>
                  <a:pt x="4915" y="10082"/>
                  <a:pt x="5230" y="9861"/>
                </a:cubicBezTo>
                <a:close/>
                <a:moveTo>
                  <a:pt x="9326" y="10366"/>
                </a:moveTo>
                <a:cubicBezTo>
                  <a:pt x="9546" y="10366"/>
                  <a:pt x="9704" y="10523"/>
                  <a:pt x="9704" y="10712"/>
                </a:cubicBezTo>
                <a:cubicBezTo>
                  <a:pt x="9672" y="10933"/>
                  <a:pt x="9546" y="11090"/>
                  <a:pt x="9326" y="11090"/>
                </a:cubicBezTo>
                <a:cubicBezTo>
                  <a:pt x="9137" y="11090"/>
                  <a:pt x="8979" y="10933"/>
                  <a:pt x="8979" y="10712"/>
                </a:cubicBezTo>
                <a:cubicBezTo>
                  <a:pt x="8979" y="10523"/>
                  <a:pt x="9137" y="10366"/>
                  <a:pt x="9326" y="10366"/>
                </a:cubicBezTo>
                <a:close/>
                <a:moveTo>
                  <a:pt x="1103" y="0"/>
                </a:moveTo>
                <a:cubicBezTo>
                  <a:pt x="504" y="0"/>
                  <a:pt x="63" y="473"/>
                  <a:pt x="63" y="1040"/>
                </a:cubicBezTo>
                <a:cubicBezTo>
                  <a:pt x="63" y="1576"/>
                  <a:pt x="536" y="2048"/>
                  <a:pt x="1103" y="2048"/>
                </a:cubicBezTo>
                <a:cubicBezTo>
                  <a:pt x="2048" y="2048"/>
                  <a:pt x="2363" y="2836"/>
                  <a:pt x="2489" y="3497"/>
                </a:cubicBezTo>
                <a:lnTo>
                  <a:pt x="2584" y="4348"/>
                </a:lnTo>
                <a:cubicBezTo>
                  <a:pt x="1072" y="4852"/>
                  <a:pt x="0" y="6301"/>
                  <a:pt x="0" y="7971"/>
                </a:cubicBezTo>
                <a:cubicBezTo>
                  <a:pt x="0" y="10050"/>
                  <a:pt x="1702" y="11783"/>
                  <a:pt x="3812" y="11783"/>
                </a:cubicBezTo>
                <a:cubicBezTo>
                  <a:pt x="5797" y="11783"/>
                  <a:pt x="7436" y="10240"/>
                  <a:pt x="7593" y="8318"/>
                </a:cubicBezTo>
                <a:lnTo>
                  <a:pt x="9011" y="8318"/>
                </a:lnTo>
                <a:lnTo>
                  <a:pt x="9011" y="9767"/>
                </a:lnTo>
                <a:cubicBezTo>
                  <a:pt x="8633" y="9924"/>
                  <a:pt x="8318" y="10271"/>
                  <a:pt x="8318" y="10744"/>
                </a:cubicBezTo>
                <a:cubicBezTo>
                  <a:pt x="8318" y="11342"/>
                  <a:pt x="8790" y="11783"/>
                  <a:pt x="9326" y="11783"/>
                </a:cubicBezTo>
                <a:cubicBezTo>
                  <a:pt x="9767" y="11783"/>
                  <a:pt x="10145" y="11500"/>
                  <a:pt x="10302" y="11059"/>
                </a:cubicBezTo>
                <a:lnTo>
                  <a:pt x="11468" y="11059"/>
                </a:lnTo>
                <a:cubicBezTo>
                  <a:pt x="11657" y="11059"/>
                  <a:pt x="11815" y="10901"/>
                  <a:pt x="11815" y="10712"/>
                </a:cubicBezTo>
                <a:cubicBezTo>
                  <a:pt x="11815" y="10555"/>
                  <a:pt x="11657" y="10397"/>
                  <a:pt x="11468" y="10397"/>
                </a:cubicBezTo>
                <a:lnTo>
                  <a:pt x="10302" y="10397"/>
                </a:lnTo>
                <a:cubicBezTo>
                  <a:pt x="10208" y="10145"/>
                  <a:pt x="9956" y="9893"/>
                  <a:pt x="9672" y="9767"/>
                </a:cubicBezTo>
                <a:lnTo>
                  <a:pt x="9672" y="8318"/>
                </a:lnTo>
                <a:lnTo>
                  <a:pt x="10744" y="8318"/>
                </a:lnTo>
                <a:cubicBezTo>
                  <a:pt x="10933" y="8318"/>
                  <a:pt x="11122" y="8160"/>
                  <a:pt x="11122" y="7971"/>
                </a:cubicBezTo>
                <a:cubicBezTo>
                  <a:pt x="11122" y="7782"/>
                  <a:pt x="10933" y="7593"/>
                  <a:pt x="10744" y="7593"/>
                </a:cubicBezTo>
                <a:lnTo>
                  <a:pt x="10397" y="7593"/>
                </a:lnTo>
                <a:lnTo>
                  <a:pt x="10397" y="7247"/>
                </a:lnTo>
                <a:cubicBezTo>
                  <a:pt x="10397" y="6301"/>
                  <a:pt x="9609" y="5514"/>
                  <a:pt x="8664" y="5514"/>
                </a:cubicBezTo>
                <a:lnTo>
                  <a:pt x="8318" y="5514"/>
                </a:lnTo>
                <a:lnTo>
                  <a:pt x="8318" y="4506"/>
                </a:lnTo>
                <a:cubicBezTo>
                  <a:pt x="8318" y="3560"/>
                  <a:pt x="7530" y="2773"/>
                  <a:pt x="6585" y="2773"/>
                </a:cubicBezTo>
                <a:lnTo>
                  <a:pt x="4411" y="2773"/>
                </a:lnTo>
                <a:cubicBezTo>
                  <a:pt x="3970" y="1040"/>
                  <a:pt x="2741" y="0"/>
                  <a:pt x="110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5865" name="Google Shape;5865;p35"/>
          <p:cNvGrpSpPr/>
          <p:nvPr/>
        </p:nvGrpSpPr>
        <p:grpSpPr>
          <a:xfrm>
            <a:off x="2988014" y="4590616"/>
            <a:ext cx="334265" cy="332046"/>
            <a:chOff x="-26980600" y="3175500"/>
            <a:chExt cx="296950" cy="295950"/>
          </a:xfrm>
        </p:grpSpPr>
        <p:sp>
          <p:nvSpPr>
            <p:cNvPr id="5866" name="Google Shape;5866;p35"/>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67" name="Google Shape;5867;p35"/>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68" name="Google Shape;5868;p35"/>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5869" name="Google Shape;5869;p35"/>
          <p:cNvSpPr/>
          <p:nvPr/>
        </p:nvSpPr>
        <p:spPr>
          <a:xfrm>
            <a:off x="1331532" y="5014765"/>
            <a:ext cx="292587" cy="331429"/>
          </a:xfrm>
          <a:custGeom>
            <a:avLst/>
            <a:gdLst/>
            <a:ahLst/>
            <a:cxnLst/>
            <a:rect l="l" t="t" r="r" b="b"/>
            <a:pathLst>
              <a:path w="10397" h="11816" extrusionOk="0">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5870" name="Google Shape;5870;p35"/>
          <p:cNvGrpSpPr/>
          <p:nvPr/>
        </p:nvGrpSpPr>
        <p:grpSpPr>
          <a:xfrm>
            <a:off x="4704167" y="5044371"/>
            <a:ext cx="333364" cy="272217"/>
            <a:chOff x="-26981375" y="3951875"/>
            <a:chExt cx="296150" cy="242625"/>
          </a:xfrm>
        </p:grpSpPr>
        <p:sp>
          <p:nvSpPr>
            <p:cNvPr id="5871" name="Google Shape;5871;p35"/>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72" name="Google Shape;5872;p35"/>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73" name="Google Shape;5873;p35"/>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874" name="Google Shape;5874;p35"/>
          <p:cNvGrpSpPr/>
          <p:nvPr/>
        </p:nvGrpSpPr>
        <p:grpSpPr>
          <a:xfrm>
            <a:off x="1725760" y="5452203"/>
            <a:ext cx="332520" cy="334065"/>
            <a:chOff x="-25094250" y="3176075"/>
            <a:chExt cx="295400" cy="297750"/>
          </a:xfrm>
        </p:grpSpPr>
        <p:sp>
          <p:nvSpPr>
            <p:cNvPr id="5875" name="Google Shape;5875;p35"/>
            <p:cNvSpPr/>
            <p:nvPr/>
          </p:nvSpPr>
          <p:spPr>
            <a:xfrm>
              <a:off x="-24989225" y="3176075"/>
              <a:ext cx="87200" cy="122500"/>
            </a:xfrm>
            <a:custGeom>
              <a:avLst/>
              <a:gdLst/>
              <a:ahLst/>
              <a:cxnLst/>
              <a:rect l="l" t="t" r="r" b="b"/>
              <a:pathLst>
                <a:path w="3488" h="4900" extrusionOk="0">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76" name="Google Shape;5876;p35"/>
            <p:cNvSpPr/>
            <p:nvPr/>
          </p:nvSpPr>
          <p:spPr>
            <a:xfrm>
              <a:off x="-25094250" y="3179225"/>
              <a:ext cx="295400" cy="291450"/>
            </a:xfrm>
            <a:custGeom>
              <a:avLst/>
              <a:gdLst/>
              <a:ahLst/>
              <a:cxnLst/>
              <a:rect l="l" t="t" r="r" b="b"/>
              <a:pathLst>
                <a:path w="11816" h="11658" extrusionOk="0">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77" name="Google Shape;5877;p35"/>
            <p:cNvSpPr/>
            <p:nvPr/>
          </p:nvSpPr>
          <p:spPr>
            <a:xfrm>
              <a:off x="-24989225" y="3350975"/>
              <a:ext cx="87200" cy="122850"/>
            </a:xfrm>
            <a:custGeom>
              <a:avLst/>
              <a:gdLst/>
              <a:ahLst/>
              <a:cxnLst/>
              <a:rect l="l" t="t" r="r" b="b"/>
              <a:pathLst>
                <a:path w="3488" h="4914" extrusionOk="0">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878" name="Google Shape;5878;p35"/>
          <p:cNvGrpSpPr/>
          <p:nvPr/>
        </p:nvGrpSpPr>
        <p:grpSpPr>
          <a:xfrm>
            <a:off x="5128820" y="5453536"/>
            <a:ext cx="332520" cy="331401"/>
            <a:chOff x="-25094250" y="3547050"/>
            <a:chExt cx="295400" cy="295375"/>
          </a:xfrm>
        </p:grpSpPr>
        <p:sp>
          <p:nvSpPr>
            <p:cNvPr id="5879" name="Google Shape;5879;p35"/>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80" name="Google Shape;5880;p35"/>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81" name="Google Shape;5881;p35"/>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82" name="Google Shape;5882;p35"/>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83" name="Google Shape;5883;p35"/>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5884" name="Google Shape;5884;p35"/>
          <p:cNvSpPr/>
          <p:nvPr/>
        </p:nvSpPr>
        <p:spPr>
          <a:xfrm>
            <a:off x="3396873" y="5957987"/>
            <a:ext cx="333392" cy="227787"/>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5885" name="Google Shape;5885;p35"/>
          <p:cNvGrpSpPr/>
          <p:nvPr/>
        </p:nvGrpSpPr>
        <p:grpSpPr>
          <a:xfrm>
            <a:off x="3815819" y="5453101"/>
            <a:ext cx="333364" cy="332270"/>
            <a:chOff x="-23245675" y="3148525"/>
            <a:chExt cx="296150" cy="296150"/>
          </a:xfrm>
        </p:grpSpPr>
        <p:sp>
          <p:nvSpPr>
            <p:cNvPr id="5886" name="Google Shape;5886;p35"/>
            <p:cNvSpPr/>
            <p:nvPr/>
          </p:nvSpPr>
          <p:spPr>
            <a:xfrm>
              <a:off x="-23192925" y="3251700"/>
              <a:ext cx="192225" cy="105550"/>
            </a:xfrm>
            <a:custGeom>
              <a:avLst/>
              <a:gdLst/>
              <a:ahLst/>
              <a:cxnLst/>
              <a:rect l="l" t="t" r="r" b="b"/>
              <a:pathLst>
                <a:path w="7689" h="4222" extrusionOk="0">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87" name="Google Shape;5887;p35"/>
            <p:cNvSpPr/>
            <p:nvPr/>
          </p:nvSpPr>
          <p:spPr>
            <a:xfrm>
              <a:off x="-23193700" y="3200500"/>
              <a:ext cx="192200" cy="106350"/>
            </a:xfrm>
            <a:custGeom>
              <a:avLst/>
              <a:gdLst/>
              <a:ahLst/>
              <a:cxnLst/>
              <a:rect l="l" t="t" r="r" b="b"/>
              <a:pathLst>
                <a:path w="7688" h="4254" extrusionOk="0">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88" name="Google Shape;5888;p35"/>
            <p:cNvSpPr/>
            <p:nvPr/>
          </p:nvSpPr>
          <p:spPr>
            <a:xfrm>
              <a:off x="-23245675" y="3148525"/>
              <a:ext cx="296150" cy="296150"/>
            </a:xfrm>
            <a:custGeom>
              <a:avLst/>
              <a:gdLst/>
              <a:ahLst/>
              <a:cxnLst/>
              <a:rect l="l" t="t" r="r" b="b"/>
              <a:pathLst>
                <a:path w="11846" h="11846" extrusionOk="0">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5889" name="Google Shape;5889;p35"/>
          <p:cNvSpPr/>
          <p:nvPr/>
        </p:nvSpPr>
        <p:spPr>
          <a:xfrm>
            <a:off x="2188251" y="5906166"/>
            <a:ext cx="254483" cy="331429"/>
          </a:xfrm>
          <a:custGeom>
            <a:avLst/>
            <a:gdLst/>
            <a:ahLst/>
            <a:cxnLst/>
            <a:rect l="l" t="t" r="r" b="b"/>
            <a:pathLst>
              <a:path w="9043" h="11816" extrusionOk="0">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5890" name="Google Shape;5890;p35"/>
          <p:cNvGrpSpPr/>
          <p:nvPr/>
        </p:nvGrpSpPr>
        <p:grpSpPr>
          <a:xfrm>
            <a:off x="5550985" y="5905745"/>
            <a:ext cx="332492" cy="332270"/>
            <a:chOff x="-23244900" y="3888100"/>
            <a:chExt cx="295375" cy="296150"/>
          </a:xfrm>
        </p:grpSpPr>
        <p:sp>
          <p:nvSpPr>
            <p:cNvPr id="5891" name="Google Shape;5891;p35"/>
            <p:cNvSpPr/>
            <p:nvPr/>
          </p:nvSpPr>
          <p:spPr>
            <a:xfrm>
              <a:off x="-23106275" y="3958975"/>
              <a:ext cx="18150" cy="17350"/>
            </a:xfrm>
            <a:custGeom>
              <a:avLst/>
              <a:gdLst/>
              <a:ahLst/>
              <a:cxnLst/>
              <a:rect l="l" t="t" r="r" b="b"/>
              <a:pathLst>
                <a:path w="726" h="694" extrusionOk="0">
                  <a:moveTo>
                    <a:pt x="0" y="0"/>
                  </a:moveTo>
                  <a:lnTo>
                    <a:pt x="0" y="694"/>
                  </a:lnTo>
                  <a:lnTo>
                    <a:pt x="725" y="694"/>
                  </a:ln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92" name="Google Shape;5892;p35"/>
            <p:cNvSpPr/>
            <p:nvPr/>
          </p:nvSpPr>
          <p:spPr>
            <a:xfrm>
              <a:off x="-23106275" y="3992850"/>
              <a:ext cx="18150" cy="18125"/>
            </a:xfrm>
            <a:custGeom>
              <a:avLst/>
              <a:gdLst/>
              <a:ahLst/>
              <a:cxnLst/>
              <a:rect l="l" t="t" r="r" b="b"/>
              <a:pathLst>
                <a:path w="726" h="725" extrusionOk="0">
                  <a:moveTo>
                    <a:pt x="0" y="0"/>
                  </a:moveTo>
                  <a:lnTo>
                    <a:pt x="0" y="725"/>
                  </a:lnTo>
                  <a:lnTo>
                    <a:pt x="725" y="725"/>
                  </a:ln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93" name="Google Shape;5893;p35"/>
            <p:cNvSpPr/>
            <p:nvPr/>
          </p:nvSpPr>
          <p:spPr>
            <a:xfrm>
              <a:off x="-23106275" y="4062950"/>
              <a:ext cx="18150" cy="34675"/>
            </a:xfrm>
            <a:custGeom>
              <a:avLst/>
              <a:gdLst/>
              <a:ahLst/>
              <a:cxnLst/>
              <a:rect l="l" t="t" r="r" b="b"/>
              <a:pathLst>
                <a:path w="726" h="1387" extrusionOk="0">
                  <a:moveTo>
                    <a:pt x="0" y="0"/>
                  </a:moveTo>
                  <a:lnTo>
                    <a:pt x="0" y="1040"/>
                  </a:lnTo>
                  <a:cubicBezTo>
                    <a:pt x="0" y="1229"/>
                    <a:pt x="158" y="1386"/>
                    <a:pt x="379" y="1386"/>
                  </a:cubicBezTo>
                  <a:cubicBezTo>
                    <a:pt x="568" y="1386"/>
                    <a:pt x="725" y="1229"/>
                    <a:pt x="725" y="1040"/>
                  </a:cubicBez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94" name="Google Shape;5894;p35"/>
            <p:cNvSpPr/>
            <p:nvPr/>
          </p:nvSpPr>
          <p:spPr>
            <a:xfrm>
              <a:off x="-23070825" y="3940850"/>
              <a:ext cx="52775" cy="26825"/>
            </a:xfrm>
            <a:custGeom>
              <a:avLst/>
              <a:gdLst/>
              <a:ahLst/>
              <a:cxnLst/>
              <a:rect l="l" t="t" r="r" b="b"/>
              <a:pathLst>
                <a:path w="2111" h="1073" extrusionOk="0">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95" name="Google Shape;5895;p35"/>
            <p:cNvSpPr/>
            <p:nvPr/>
          </p:nvSpPr>
          <p:spPr>
            <a:xfrm>
              <a:off x="-23106275" y="3923525"/>
              <a:ext cx="18150" cy="17350"/>
            </a:xfrm>
            <a:custGeom>
              <a:avLst/>
              <a:gdLst/>
              <a:ahLst/>
              <a:cxnLst/>
              <a:rect l="l" t="t" r="r" b="b"/>
              <a:pathLst>
                <a:path w="726" h="694" extrusionOk="0">
                  <a:moveTo>
                    <a:pt x="347" y="1"/>
                  </a:moveTo>
                  <a:cubicBezTo>
                    <a:pt x="158" y="1"/>
                    <a:pt x="0" y="158"/>
                    <a:pt x="0" y="347"/>
                  </a:cubicBezTo>
                  <a:lnTo>
                    <a:pt x="0" y="694"/>
                  </a:lnTo>
                  <a:lnTo>
                    <a:pt x="725" y="694"/>
                  </a:lnTo>
                  <a:lnTo>
                    <a:pt x="725" y="347"/>
                  </a:lnTo>
                  <a:cubicBezTo>
                    <a:pt x="725" y="158"/>
                    <a:pt x="568"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96" name="Google Shape;5896;p35"/>
            <p:cNvSpPr/>
            <p:nvPr/>
          </p:nvSpPr>
          <p:spPr>
            <a:xfrm>
              <a:off x="-23106275" y="4027500"/>
              <a:ext cx="18150" cy="18125"/>
            </a:xfrm>
            <a:custGeom>
              <a:avLst/>
              <a:gdLst/>
              <a:ahLst/>
              <a:cxnLst/>
              <a:rect l="l" t="t" r="r" b="b"/>
              <a:pathLst>
                <a:path w="726" h="725" extrusionOk="0">
                  <a:moveTo>
                    <a:pt x="0" y="0"/>
                  </a:moveTo>
                  <a:lnTo>
                    <a:pt x="0" y="725"/>
                  </a:lnTo>
                  <a:lnTo>
                    <a:pt x="725" y="725"/>
                  </a:ln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97" name="Google Shape;5897;p35"/>
            <p:cNvSpPr/>
            <p:nvPr/>
          </p:nvSpPr>
          <p:spPr>
            <a:xfrm>
              <a:off x="-23244900" y="3888100"/>
              <a:ext cx="295375" cy="296150"/>
            </a:xfrm>
            <a:custGeom>
              <a:avLst/>
              <a:gdLst/>
              <a:ahLst/>
              <a:cxnLst/>
              <a:rect l="l" t="t" r="r" b="b"/>
              <a:pathLst>
                <a:path w="11815" h="11846" extrusionOk="0">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98" name="Google Shape;5898;p35"/>
            <p:cNvSpPr/>
            <p:nvPr/>
          </p:nvSpPr>
          <p:spPr>
            <a:xfrm>
              <a:off x="-23070825" y="3975525"/>
              <a:ext cx="43325" cy="26800"/>
            </a:xfrm>
            <a:custGeom>
              <a:avLst/>
              <a:gdLst/>
              <a:ahLst/>
              <a:cxnLst/>
              <a:rect l="l" t="t" r="r" b="b"/>
              <a:pathLst>
                <a:path w="1733" h="1072" extrusionOk="0">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899" name="Google Shape;5899;p35"/>
            <p:cNvSpPr/>
            <p:nvPr/>
          </p:nvSpPr>
          <p:spPr>
            <a:xfrm>
              <a:off x="-23158250" y="4097600"/>
              <a:ext cx="121300" cy="52000"/>
            </a:xfrm>
            <a:custGeom>
              <a:avLst/>
              <a:gdLst/>
              <a:ahLst/>
              <a:cxnLst/>
              <a:rect l="l" t="t" r="r" b="b"/>
              <a:pathLst>
                <a:path w="4852" h="2080" extrusionOk="0">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00" name="Google Shape;5900;p35"/>
            <p:cNvSpPr/>
            <p:nvPr/>
          </p:nvSpPr>
          <p:spPr>
            <a:xfrm>
              <a:off x="-23176375" y="3940850"/>
              <a:ext cx="52800" cy="26825"/>
            </a:xfrm>
            <a:custGeom>
              <a:avLst/>
              <a:gdLst/>
              <a:ahLst/>
              <a:cxnLst/>
              <a:rect l="l" t="t" r="r" b="b"/>
              <a:pathLst>
                <a:path w="2112" h="1073" extrusionOk="0">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01" name="Google Shape;5901;p35"/>
            <p:cNvSpPr/>
            <p:nvPr/>
          </p:nvSpPr>
          <p:spPr>
            <a:xfrm>
              <a:off x="-23166125" y="3976300"/>
              <a:ext cx="44125" cy="26800"/>
            </a:xfrm>
            <a:custGeom>
              <a:avLst/>
              <a:gdLst/>
              <a:ahLst/>
              <a:cxnLst/>
              <a:rect l="l" t="t" r="r" b="b"/>
              <a:pathLst>
                <a:path w="1765" h="1072" extrusionOk="0">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5902" name="Google Shape;5902;p35"/>
          <p:cNvSpPr/>
          <p:nvPr/>
        </p:nvSpPr>
        <p:spPr>
          <a:xfrm>
            <a:off x="3815354" y="6303227"/>
            <a:ext cx="334293" cy="333168"/>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03" name="Google Shape;5903;p35"/>
          <p:cNvSpPr txBox="1">
            <a:spLocks noGrp="1"/>
          </p:cNvSpPr>
          <p:nvPr>
            <p:ph type="title" idx="4294967295"/>
          </p:nvPr>
        </p:nvSpPr>
        <p:spPr>
          <a:xfrm>
            <a:off x="2349754" y="910042"/>
            <a:ext cx="2889900" cy="414000"/>
          </a:xfrm>
          <a:prstGeom prst="rect">
            <a:avLst/>
          </a:prstGeom>
        </p:spPr>
        <p:txBody>
          <a:bodyPr spcFirstLastPara="1" wrap="square" lIns="91675" tIns="91675" rIns="91675" bIns="91675" anchor="ctr" anchorCtr="0">
            <a:noAutofit/>
          </a:bodyPr>
          <a:lstStyle/>
          <a:p>
            <a:pPr lvl="0">
              <a:buClr>
                <a:srgbClr val="000000"/>
              </a:buClr>
              <a:buSzPts val="1100"/>
            </a:pPr>
            <a:r>
              <a:rPr lang="fa-IR" dirty="0">
                <a:cs typeface="+mn-cs"/>
              </a:rPr>
              <a:t>تحصیلی: </a:t>
            </a:r>
            <a:endParaRPr dirty="0">
              <a:solidFill>
                <a:srgbClr val="FFFFFF"/>
              </a:solidFill>
              <a:latin typeface="Arial"/>
              <a:ea typeface="Arial"/>
              <a:cs typeface="+mn-cs"/>
              <a:sym typeface="Arial"/>
            </a:endParaRPr>
          </a:p>
        </p:txBody>
      </p:sp>
      <p:sp>
        <p:nvSpPr>
          <p:cNvPr id="5904" name="Google Shape;5904;p35"/>
          <p:cNvSpPr txBox="1">
            <a:spLocks noGrp="1"/>
          </p:cNvSpPr>
          <p:nvPr>
            <p:ph type="title" idx="4294967295"/>
          </p:nvPr>
        </p:nvSpPr>
        <p:spPr>
          <a:xfrm>
            <a:off x="2349754" y="4013091"/>
            <a:ext cx="2889900" cy="414000"/>
          </a:xfrm>
          <a:prstGeom prst="rect">
            <a:avLst/>
          </a:prstGeom>
        </p:spPr>
        <p:txBody>
          <a:bodyPr spcFirstLastPara="1" wrap="square" lIns="91675" tIns="91675" rIns="91675" bIns="91675" anchor="ctr" anchorCtr="0">
            <a:noAutofit/>
          </a:bodyPr>
          <a:lstStyle/>
          <a:p>
            <a:pPr rtl="1"/>
            <a:r>
              <a:rPr lang="fa-IR" dirty="0">
                <a:cs typeface="+mn-cs"/>
              </a:rPr>
              <a:t>پزشکی: </a:t>
            </a:r>
            <a:endParaRPr lang="en-US" dirty="0">
              <a:effectLst/>
              <a:cs typeface="+mn-cs"/>
            </a:endParaRPr>
          </a:p>
        </p:txBody>
      </p:sp>
      <p:sp>
        <p:nvSpPr>
          <p:cNvPr id="5905" name="Google Shape;5905;p35"/>
          <p:cNvSpPr txBox="1">
            <a:spLocks noGrp="1"/>
          </p:cNvSpPr>
          <p:nvPr>
            <p:ph type="title" idx="4294967295"/>
          </p:nvPr>
        </p:nvSpPr>
        <p:spPr>
          <a:xfrm>
            <a:off x="2349754" y="6799096"/>
            <a:ext cx="2889900" cy="414000"/>
          </a:xfrm>
          <a:prstGeom prst="rect">
            <a:avLst/>
          </a:prstGeom>
        </p:spPr>
        <p:txBody>
          <a:bodyPr spcFirstLastPara="1" wrap="square" lIns="91675" tIns="91675" rIns="91675" bIns="91675" anchor="ctr" anchorCtr="0">
            <a:noAutofit/>
          </a:bodyPr>
          <a:lstStyle/>
          <a:p>
            <a:pPr rtl="1"/>
            <a:r>
              <a:rPr lang="fa-IR" dirty="0">
                <a:latin typeface="+mj-lt"/>
                <a:cs typeface="+mn-cs"/>
              </a:rPr>
              <a:t>تجاری: </a:t>
            </a:r>
            <a:endParaRPr lang="en-US" dirty="0">
              <a:effectLst/>
              <a:latin typeface="+mj-lt"/>
              <a:cs typeface="+mn-cs"/>
            </a:endParaRPr>
          </a:p>
        </p:txBody>
      </p:sp>
      <p:grpSp>
        <p:nvGrpSpPr>
          <p:cNvPr id="5906" name="Google Shape;5906;p35"/>
          <p:cNvGrpSpPr/>
          <p:nvPr/>
        </p:nvGrpSpPr>
        <p:grpSpPr>
          <a:xfrm>
            <a:off x="1514787" y="1457526"/>
            <a:ext cx="287033" cy="329081"/>
            <a:chOff x="-42971725" y="3217825"/>
            <a:chExt cx="275675" cy="317125"/>
          </a:xfrm>
        </p:grpSpPr>
        <p:sp>
          <p:nvSpPr>
            <p:cNvPr id="5907" name="Google Shape;5907;p35"/>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08" name="Google Shape;5908;p35"/>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09" name="Google Shape;5909;p35"/>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910" name="Google Shape;5910;p35"/>
          <p:cNvGrpSpPr/>
          <p:nvPr/>
        </p:nvGrpSpPr>
        <p:grpSpPr>
          <a:xfrm>
            <a:off x="4680794" y="1472160"/>
            <a:ext cx="337089" cy="299792"/>
            <a:chOff x="-42996150" y="3612600"/>
            <a:chExt cx="323750" cy="288900"/>
          </a:xfrm>
        </p:grpSpPr>
        <p:sp>
          <p:nvSpPr>
            <p:cNvPr id="5911" name="Google Shape;5911;p35"/>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12" name="Google Shape;5912;p35"/>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13" name="Google Shape;5913;p35"/>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914" name="Google Shape;5914;p35"/>
          <p:cNvGrpSpPr/>
          <p:nvPr/>
        </p:nvGrpSpPr>
        <p:grpSpPr>
          <a:xfrm>
            <a:off x="3129148" y="1911716"/>
            <a:ext cx="332169" cy="329418"/>
            <a:chOff x="-42994575" y="3950300"/>
            <a:chExt cx="319025" cy="317450"/>
          </a:xfrm>
        </p:grpSpPr>
        <p:sp>
          <p:nvSpPr>
            <p:cNvPr id="5915" name="Google Shape;5915;p35"/>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16" name="Google Shape;5916;p35"/>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17" name="Google Shape;5917;p35"/>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918" name="Google Shape;5918;p35"/>
          <p:cNvGrpSpPr/>
          <p:nvPr/>
        </p:nvGrpSpPr>
        <p:grpSpPr>
          <a:xfrm>
            <a:off x="3514760" y="1457370"/>
            <a:ext cx="331310" cy="329392"/>
            <a:chOff x="-41111350" y="3239100"/>
            <a:chExt cx="318200" cy="317425"/>
          </a:xfrm>
        </p:grpSpPr>
        <p:sp>
          <p:nvSpPr>
            <p:cNvPr id="5919" name="Google Shape;5919;p35"/>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20" name="Google Shape;5920;p35"/>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21" name="Google Shape;5921;p35"/>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22" name="Google Shape;5922;p35"/>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923" name="Google Shape;5923;p35"/>
          <p:cNvGrpSpPr/>
          <p:nvPr/>
        </p:nvGrpSpPr>
        <p:grpSpPr>
          <a:xfrm>
            <a:off x="1891300" y="1911699"/>
            <a:ext cx="337869" cy="329470"/>
            <a:chOff x="-41117650" y="3605525"/>
            <a:chExt cx="324500" cy="317500"/>
          </a:xfrm>
        </p:grpSpPr>
        <p:sp>
          <p:nvSpPr>
            <p:cNvPr id="5924" name="Google Shape;5924;p35"/>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25" name="Google Shape;5925;p35"/>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26" name="Google Shape;5926;p35"/>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5927" name="Google Shape;5927;p35"/>
          <p:cNvSpPr/>
          <p:nvPr/>
        </p:nvSpPr>
        <p:spPr>
          <a:xfrm>
            <a:off x="5075482" y="1915924"/>
            <a:ext cx="332143" cy="321220"/>
          </a:xfrm>
          <a:custGeom>
            <a:avLst/>
            <a:gdLst/>
            <a:ahLst/>
            <a:cxnLst/>
            <a:rect l="l" t="t" r="r" b="b"/>
            <a:pathLst>
              <a:path w="12760" h="12382" extrusionOk="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5928" name="Google Shape;5928;p35"/>
          <p:cNvGrpSpPr/>
          <p:nvPr/>
        </p:nvGrpSpPr>
        <p:grpSpPr>
          <a:xfrm>
            <a:off x="2412268" y="2364558"/>
            <a:ext cx="192726" cy="330222"/>
            <a:chOff x="-39205300" y="3220175"/>
            <a:chExt cx="185100" cy="318225"/>
          </a:xfrm>
        </p:grpSpPr>
        <p:sp>
          <p:nvSpPr>
            <p:cNvPr id="5929" name="Google Shape;5929;p35"/>
            <p:cNvSpPr/>
            <p:nvPr/>
          </p:nvSpPr>
          <p:spPr>
            <a:xfrm>
              <a:off x="-39205300" y="3220175"/>
              <a:ext cx="185100" cy="111875"/>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30" name="Google Shape;5930;p35"/>
            <p:cNvSpPr/>
            <p:nvPr/>
          </p:nvSpPr>
          <p:spPr>
            <a:xfrm>
              <a:off x="-39184825" y="3353300"/>
              <a:ext cx="144950" cy="185100"/>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931" name="Google Shape;5931;p35"/>
          <p:cNvGrpSpPr/>
          <p:nvPr/>
        </p:nvGrpSpPr>
        <p:grpSpPr>
          <a:xfrm>
            <a:off x="5486743" y="2365676"/>
            <a:ext cx="267354" cy="327965"/>
            <a:chOff x="-39248625" y="3588600"/>
            <a:chExt cx="256775" cy="316050"/>
          </a:xfrm>
        </p:grpSpPr>
        <p:sp>
          <p:nvSpPr>
            <p:cNvPr id="5932" name="Google Shape;5932;p35"/>
            <p:cNvSpPr/>
            <p:nvPr/>
          </p:nvSpPr>
          <p:spPr>
            <a:xfrm>
              <a:off x="-39248625" y="3588600"/>
              <a:ext cx="256775" cy="316050"/>
            </a:xfrm>
            <a:custGeom>
              <a:avLst/>
              <a:gdLst/>
              <a:ahLst/>
              <a:cxnLst/>
              <a:rect l="l" t="t" r="r" b="b"/>
              <a:pathLst>
                <a:path w="10271" h="12642" extrusionOk="0">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33" name="Google Shape;5933;p35"/>
            <p:cNvSpPr/>
            <p:nvPr/>
          </p:nvSpPr>
          <p:spPr>
            <a:xfrm>
              <a:off x="-39076150" y="3684875"/>
              <a:ext cx="84300" cy="80300"/>
            </a:xfrm>
            <a:custGeom>
              <a:avLst/>
              <a:gdLst/>
              <a:ahLst/>
              <a:cxnLst/>
              <a:rect l="l" t="t" r="r" b="b"/>
              <a:pathLst>
                <a:path w="3372" h="3212" extrusionOk="0">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5934" name="Google Shape;5934;p35"/>
          <p:cNvSpPr/>
          <p:nvPr/>
        </p:nvSpPr>
        <p:spPr>
          <a:xfrm>
            <a:off x="3915367" y="2830718"/>
            <a:ext cx="323969" cy="329418"/>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35" name="Google Shape;5935;p35"/>
          <p:cNvSpPr/>
          <p:nvPr/>
        </p:nvSpPr>
        <p:spPr>
          <a:xfrm>
            <a:off x="4299037" y="2366074"/>
            <a:ext cx="329696" cy="327368"/>
          </a:xfrm>
          <a:custGeom>
            <a:avLst/>
            <a:gdLst/>
            <a:ahLst/>
            <a:cxnLst/>
            <a:rect l="l" t="t" r="r" b="b"/>
            <a:pathLst>
              <a:path w="12666" h="12619" extrusionOk="0">
                <a:moveTo>
                  <a:pt x="9294" y="1"/>
                </a:moveTo>
                <a:cubicBezTo>
                  <a:pt x="9192" y="1"/>
                  <a:pt x="9089" y="40"/>
                  <a:pt x="9011" y="119"/>
                </a:cubicBezTo>
                <a:lnTo>
                  <a:pt x="7593" y="1537"/>
                </a:lnTo>
                <a:lnTo>
                  <a:pt x="9011" y="2954"/>
                </a:lnTo>
                <a:cubicBezTo>
                  <a:pt x="9168" y="3112"/>
                  <a:pt x="9168" y="3395"/>
                  <a:pt x="9011" y="3553"/>
                </a:cubicBezTo>
                <a:cubicBezTo>
                  <a:pt x="8932" y="3632"/>
                  <a:pt x="8822" y="3671"/>
                  <a:pt x="8711" y="3671"/>
                </a:cubicBezTo>
                <a:cubicBezTo>
                  <a:pt x="8601" y="3671"/>
                  <a:pt x="8491" y="3632"/>
                  <a:pt x="8412" y="3553"/>
                </a:cubicBezTo>
                <a:lnTo>
                  <a:pt x="6994" y="2135"/>
                </a:lnTo>
                <a:lnTo>
                  <a:pt x="5923" y="3206"/>
                </a:lnTo>
                <a:lnTo>
                  <a:pt x="7341" y="4624"/>
                </a:lnTo>
                <a:cubicBezTo>
                  <a:pt x="7498" y="4782"/>
                  <a:pt x="7498" y="5034"/>
                  <a:pt x="7341" y="5191"/>
                </a:cubicBezTo>
                <a:cubicBezTo>
                  <a:pt x="7262" y="5270"/>
                  <a:pt x="7160" y="5309"/>
                  <a:pt x="7053" y="5309"/>
                </a:cubicBezTo>
                <a:cubicBezTo>
                  <a:pt x="6947" y="5309"/>
                  <a:pt x="6837" y="5270"/>
                  <a:pt x="6742" y="5191"/>
                </a:cubicBezTo>
                <a:lnTo>
                  <a:pt x="5356" y="3773"/>
                </a:lnTo>
                <a:lnTo>
                  <a:pt x="4285" y="4845"/>
                </a:lnTo>
                <a:lnTo>
                  <a:pt x="5703" y="6262"/>
                </a:lnTo>
                <a:cubicBezTo>
                  <a:pt x="5860" y="6420"/>
                  <a:pt x="5860" y="6703"/>
                  <a:pt x="5703" y="6861"/>
                </a:cubicBezTo>
                <a:cubicBezTo>
                  <a:pt x="5624" y="6940"/>
                  <a:pt x="5514" y="6979"/>
                  <a:pt x="5403" y="6979"/>
                </a:cubicBezTo>
                <a:cubicBezTo>
                  <a:pt x="5293" y="6979"/>
                  <a:pt x="5183" y="6940"/>
                  <a:pt x="5104" y="6861"/>
                </a:cubicBezTo>
                <a:lnTo>
                  <a:pt x="3686" y="5443"/>
                </a:lnTo>
                <a:lnTo>
                  <a:pt x="2615" y="6514"/>
                </a:lnTo>
                <a:lnTo>
                  <a:pt x="4096" y="7932"/>
                </a:lnTo>
                <a:cubicBezTo>
                  <a:pt x="4253" y="8090"/>
                  <a:pt x="4253" y="8373"/>
                  <a:pt x="4096" y="8499"/>
                </a:cubicBezTo>
                <a:cubicBezTo>
                  <a:pt x="4017" y="8578"/>
                  <a:pt x="3907" y="8617"/>
                  <a:pt x="3797" y="8617"/>
                </a:cubicBezTo>
                <a:cubicBezTo>
                  <a:pt x="3686" y="8617"/>
                  <a:pt x="3576" y="8578"/>
                  <a:pt x="3497" y="8499"/>
                </a:cubicBezTo>
                <a:lnTo>
                  <a:pt x="2048" y="7081"/>
                </a:lnTo>
                <a:lnTo>
                  <a:pt x="158" y="8972"/>
                </a:lnTo>
                <a:cubicBezTo>
                  <a:pt x="0" y="9129"/>
                  <a:pt x="0" y="9413"/>
                  <a:pt x="158" y="9570"/>
                </a:cubicBezTo>
                <a:lnTo>
                  <a:pt x="3056" y="12500"/>
                </a:lnTo>
                <a:cubicBezTo>
                  <a:pt x="3135" y="12579"/>
                  <a:pt x="3245" y="12618"/>
                  <a:pt x="3356" y="12618"/>
                </a:cubicBezTo>
                <a:cubicBezTo>
                  <a:pt x="3466" y="12618"/>
                  <a:pt x="3576" y="12579"/>
                  <a:pt x="3655" y="12500"/>
                </a:cubicBezTo>
                <a:lnTo>
                  <a:pt x="12508" y="3616"/>
                </a:lnTo>
                <a:cubicBezTo>
                  <a:pt x="12665" y="3458"/>
                  <a:pt x="12665" y="3206"/>
                  <a:pt x="12508" y="3049"/>
                </a:cubicBezTo>
                <a:lnTo>
                  <a:pt x="9578" y="119"/>
                </a:lnTo>
                <a:cubicBezTo>
                  <a:pt x="9499" y="40"/>
                  <a:pt x="9397" y="1"/>
                  <a:pt x="929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5936" name="Google Shape;5936;p35"/>
          <p:cNvGrpSpPr/>
          <p:nvPr/>
        </p:nvGrpSpPr>
        <p:grpSpPr>
          <a:xfrm>
            <a:off x="1868790" y="1457370"/>
            <a:ext cx="382745" cy="329392"/>
            <a:chOff x="-42651700" y="3217825"/>
            <a:chExt cx="367600" cy="317425"/>
          </a:xfrm>
        </p:grpSpPr>
        <p:sp>
          <p:nvSpPr>
            <p:cNvPr id="5937" name="Google Shape;5937;p35"/>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38" name="Google Shape;5938;p35"/>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39" name="Google Shape;5939;p35"/>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40" name="Google Shape;5940;p35"/>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941" name="Google Shape;5941;p35"/>
          <p:cNvGrpSpPr/>
          <p:nvPr/>
        </p:nvGrpSpPr>
        <p:grpSpPr>
          <a:xfrm>
            <a:off x="5079738" y="1460759"/>
            <a:ext cx="319596" cy="322595"/>
            <a:chOff x="-42617300" y="3587775"/>
            <a:chExt cx="306950" cy="310875"/>
          </a:xfrm>
        </p:grpSpPr>
        <p:sp>
          <p:nvSpPr>
            <p:cNvPr id="5942" name="Google Shape;5942;p35"/>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43" name="Google Shape;5943;p35"/>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5944" name="Google Shape;5944;p35"/>
          <p:cNvSpPr/>
          <p:nvPr/>
        </p:nvSpPr>
        <p:spPr>
          <a:xfrm>
            <a:off x="3516705" y="1912240"/>
            <a:ext cx="331310" cy="328588"/>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5945" name="Google Shape;5945;p35"/>
          <p:cNvGrpSpPr/>
          <p:nvPr/>
        </p:nvGrpSpPr>
        <p:grpSpPr>
          <a:xfrm>
            <a:off x="3907478" y="1457616"/>
            <a:ext cx="335891" cy="328899"/>
            <a:chOff x="-40748275" y="3238700"/>
            <a:chExt cx="322600" cy="316950"/>
          </a:xfrm>
        </p:grpSpPr>
        <p:sp>
          <p:nvSpPr>
            <p:cNvPr id="5946" name="Google Shape;5946;p35"/>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47" name="Google Shape;5947;p35"/>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48" name="Google Shape;5948;p35"/>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49" name="Google Shape;5949;p35"/>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50" name="Google Shape;5950;p35"/>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51" name="Google Shape;5951;p35"/>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952" name="Google Shape;5952;p35"/>
          <p:cNvGrpSpPr/>
          <p:nvPr/>
        </p:nvGrpSpPr>
        <p:grpSpPr>
          <a:xfrm>
            <a:off x="2342894" y="1926032"/>
            <a:ext cx="331336" cy="300803"/>
            <a:chOff x="-40745125" y="3632900"/>
            <a:chExt cx="318225" cy="289875"/>
          </a:xfrm>
        </p:grpSpPr>
        <p:sp>
          <p:nvSpPr>
            <p:cNvPr id="5953" name="Google Shape;5953;p35"/>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54" name="Google Shape;5954;p35"/>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55" name="Google Shape;5955;p35"/>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56" name="Google Shape;5956;p35"/>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57" name="Google Shape;5957;p35"/>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58" name="Google Shape;5958;p35"/>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59" name="Google Shape;5959;p35"/>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960" name="Google Shape;5960;p35"/>
          <p:cNvGrpSpPr/>
          <p:nvPr/>
        </p:nvGrpSpPr>
        <p:grpSpPr>
          <a:xfrm>
            <a:off x="5458379" y="1912039"/>
            <a:ext cx="323943" cy="328769"/>
            <a:chOff x="-40742750" y="3972175"/>
            <a:chExt cx="311125" cy="316825"/>
          </a:xfrm>
        </p:grpSpPr>
        <p:sp>
          <p:nvSpPr>
            <p:cNvPr id="5961" name="Google Shape;5961;p35"/>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62" name="Google Shape;5962;p35"/>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963" name="Google Shape;5963;p35"/>
          <p:cNvGrpSpPr/>
          <p:nvPr/>
        </p:nvGrpSpPr>
        <p:grpSpPr>
          <a:xfrm>
            <a:off x="2802185" y="2365375"/>
            <a:ext cx="237836" cy="328588"/>
            <a:chOff x="-38860325" y="3221750"/>
            <a:chExt cx="228425" cy="316650"/>
          </a:xfrm>
        </p:grpSpPr>
        <p:sp>
          <p:nvSpPr>
            <p:cNvPr id="5964" name="Google Shape;5964;p35"/>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65" name="Google Shape;5965;p35"/>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66" name="Google Shape;5966;p35"/>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67" name="Google Shape;5967;p35"/>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968" name="Google Shape;5968;p35"/>
          <p:cNvGrpSpPr/>
          <p:nvPr/>
        </p:nvGrpSpPr>
        <p:grpSpPr>
          <a:xfrm>
            <a:off x="5835110" y="2366636"/>
            <a:ext cx="338702" cy="326045"/>
            <a:chOff x="-38905225" y="3591875"/>
            <a:chExt cx="325300" cy="314200"/>
          </a:xfrm>
        </p:grpSpPr>
        <p:sp>
          <p:nvSpPr>
            <p:cNvPr id="5969" name="Google Shape;5969;p35"/>
            <p:cNvSpPr/>
            <p:nvPr/>
          </p:nvSpPr>
          <p:spPr>
            <a:xfrm>
              <a:off x="-38716975" y="3591875"/>
              <a:ext cx="137050" cy="131625"/>
            </a:xfrm>
            <a:custGeom>
              <a:avLst/>
              <a:gdLst/>
              <a:ahLst/>
              <a:cxnLst/>
              <a:rect l="l" t="t" r="r" b="b"/>
              <a:pathLst>
                <a:path w="5482" h="5265" extrusionOk="0">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70" name="Google Shape;5970;p35"/>
            <p:cNvSpPr/>
            <p:nvPr/>
          </p:nvSpPr>
          <p:spPr>
            <a:xfrm>
              <a:off x="-38905225" y="3774675"/>
              <a:ext cx="137075" cy="131400"/>
            </a:xfrm>
            <a:custGeom>
              <a:avLst/>
              <a:gdLst/>
              <a:ahLst/>
              <a:cxnLst/>
              <a:rect l="l" t="t" r="r" b="b"/>
              <a:pathLst>
                <a:path w="5483" h="5256" extrusionOk="0">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71" name="Google Shape;5971;p35"/>
            <p:cNvSpPr/>
            <p:nvPr/>
          </p:nvSpPr>
          <p:spPr>
            <a:xfrm>
              <a:off x="-38891050" y="3599025"/>
              <a:ext cx="298525" cy="300900"/>
            </a:xfrm>
            <a:custGeom>
              <a:avLst/>
              <a:gdLst/>
              <a:ahLst/>
              <a:cxnLst/>
              <a:rect l="l" t="t" r="r" b="b"/>
              <a:pathLst>
                <a:path w="11941" h="12036" extrusionOk="0">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5972" name="Google Shape;5972;p35"/>
          <p:cNvSpPr/>
          <p:nvPr/>
        </p:nvSpPr>
        <p:spPr>
          <a:xfrm>
            <a:off x="4299037" y="2856467"/>
            <a:ext cx="329696" cy="277922"/>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5973" name="Google Shape;5973;p35"/>
          <p:cNvGrpSpPr/>
          <p:nvPr/>
        </p:nvGrpSpPr>
        <p:grpSpPr>
          <a:xfrm>
            <a:off x="2791597" y="2831138"/>
            <a:ext cx="259155" cy="328380"/>
            <a:chOff x="-37370925" y="3579105"/>
            <a:chExt cx="248900" cy="316450"/>
          </a:xfrm>
        </p:grpSpPr>
        <p:sp>
          <p:nvSpPr>
            <p:cNvPr id="5974" name="Google Shape;5974;p35"/>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75" name="Google Shape;5975;p35"/>
            <p:cNvSpPr/>
            <p:nvPr/>
          </p:nvSpPr>
          <p:spPr>
            <a:xfrm>
              <a:off x="-37370925"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5976" name="Google Shape;5976;p35"/>
          <p:cNvSpPr/>
          <p:nvPr/>
        </p:nvSpPr>
        <p:spPr>
          <a:xfrm>
            <a:off x="2348101" y="1458108"/>
            <a:ext cx="324776" cy="328095"/>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77" name="Google Shape;5977;p35"/>
          <p:cNvSpPr/>
          <p:nvPr/>
        </p:nvSpPr>
        <p:spPr>
          <a:xfrm>
            <a:off x="5482028" y="1457044"/>
            <a:ext cx="280499" cy="330222"/>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5978" name="Google Shape;5978;p35"/>
          <p:cNvGrpSpPr/>
          <p:nvPr/>
        </p:nvGrpSpPr>
        <p:grpSpPr>
          <a:xfrm>
            <a:off x="3909684" y="1912131"/>
            <a:ext cx="331336" cy="328588"/>
            <a:chOff x="-42259725" y="3951100"/>
            <a:chExt cx="318225" cy="316650"/>
          </a:xfrm>
        </p:grpSpPr>
        <p:sp>
          <p:nvSpPr>
            <p:cNvPr id="5979" name="Google Shape;5979;p35"/>
            <p:cNvSpPr/>
            <p:nvPr/>
          </p:nvSpPr>
          <p:spPr>
            <a:xfrm>
              <a:off x="-42258150" y="3951100"/>
              <a:ext cx="316650" cy="123675"/>
            </a:xfrm>
            <a:custGeom>
              <a:avLst/>
              <a:gdLst/>
              <a:ahLst/>
              <a:cxnLst/>
              <a:rect l="l" t="t" r="r" b="b"/>
              <a:pathLst>
                <a:path w="12666" h="4947" extrusionOk="0">
                  <a:moveTo>
                    <a:pt x="2868" y="820"/>
                  </a:moveTo>
                  <a:cubicBezTo>
                    <a:pt x="3120" y="820"/>
                    <a:pt x="3277" y="1009"/>
                    <a:pt x="3277" y="1261"/>
                  </a:cubicBezTo>
                  <a:lnTo>
                    <a:pt x="3277" y="2899"/>
                  </a:lnTo>
                  <a:cubicBezTo>
                    <a:pt x="3277" y="3151"/>
                    <a:pt x="3057" y="3308"/>
                    <a:pt x="2868" y="3308"/>
                  </a:cubicBezTo>
                  <a:cubicBezTo>
                    <a:pt x="2647" y="3308"/>
                    <a:pt x="2490" y="3119"/>
                    <a:pt x="2427" y="2899"/>
                  </a:cubicBezTo>
                  <a:lnTo>
                    <a:pt x="2427" y="1261"/>
                  </a:lnTo>
                  <a:cubicBezTo>
                    <a:pt x="2427" y="1009"/>
                    <a:pt x="2647" y="851"/>
                    <a:pt x="2868" y="820"/>
                  </a:cubicBezTo>
                  <a:close/>
                  <a:moveTo>
                    <a:pt x="9767" y="820"/>
                  </a:moveTo>
                  <a:cubicBezTo>
                    <a:pt x="9988" y="820"/>
                    <a:pt x="10145" y="1009"/>
                    <a:pt x="10145" y="1261"/>
                  </a:cubicBezTo>
                  <a:lnTo>
                    <a:pt x="10145" y="2899"/>
                  </a:lnTo>
                  <a:cubicBezTo>
                    <a:pt x="10145" y="3151"/>
                    <a:pt x="9956" y="3308"/>
                    <a:pt x="9767" y="3308"/>
                  </a:cubicBezTo>
                  <a:cubicBezTo>
                    <a:pt x="9515" y="3308"/>
                    <a:pt x="9358" y="3119"/>
                    <a:pt x="9326" y="2899"/>
                  </a:cubicBezTo>
                  <a:lnTo>
                    <a:pt x="9326" y="1261"/>
                  </a:lnTo>
                  <a:cubicBezTo>
                    <a:pt x="9326" y="1009"/>
                    <a:pt x="9515" y="851"/>
                    <a:pt x="9767" y="820"/>
                  </a:cubicBezTo>
                  <a:close/>
                  <a:moveTo>
                    <a:pt x="2868" y="0"/>
                  </a:moveTo>
                  <a:cubicBezTo>
                    <a:pt x="2206" y="0"/>
                    <a:pt x="1639" y="536"/>
                    <a:pt x="1608" y="1229"/>
                  </a:cubicBezTo>
                  <a:lnTo>
                    <a:pt x="1608" y="1639"/>
                  </a:lnTo>
                  <a:lnTo>
                    <a:pt x="1230" y="1639"/>
                  </a:lnTo>
                  <a:cubicBezTo>
                    <a:pt x="536" y="1639"/>
                    <a:pt x="1" y="2206"/>
                    <a:pt x="1" y="2867"/>
                  </a:cubicBezTo>
                  <a:lnTo>
                    <a:pt x="1" y="4947"/>
                  </a:lnTo>
                  <a:lnTo>
                    <a:pt x="12666" y="4947"/>
                  </a:lnTo>
                  <a:lnTo>
                    <a:pt x="12666" y="2867"/>
                  </a:lnTo>
                  <a:cubicBezTo>
                    <a:pt x="12634" y="2206"/>
                    <a:pt x="12036" y="1639"/>
                    <a:pt x="11374" y="1639"/>
                  </a:cubicBezTo>
                  <a:lnTo>
                    <a:pt x="10996" y="1639"/>
                  </a:lnTo>
                  <a:lnTo>
                    <a:pt x="10996" y="1229"/>
                  </a:lnTo>
                  <a:cubicBezTo>
                    <a:pt x="10996" y="536"/>
                    <a:pt x="10429" y="0"/>
                    <a:pt x="9767" y="0"/>
                  </a:cubicBezTo>
                  <a:cubicBezTo>
                    <a:pt x="9106" y="0"/>
                    <a:pt x="8539" y="536"/>
                    <a:pt x="8507" y="1229"/>
                  </a:cubicBezTo>
                  <a:lnTo>
                    <a:pt x="8507" y="1639"/>
                  </a:lnTo>
                  <a:lnTo>
                    <a:pt x="4097" y="1639"/>
                  </a:lnTo>
                  <a:lnTo>
                    <a:pt x="4097" y="1229"/>
                  </a:lnTo>
                  <a:cubicBezTo>
                    <a:pt x="4097" y="536"/>
                    <a:pt x="3561" y="0"/>
                    <a:pt x="286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80" name="Google Shape;5980;p35"/>
            <p:cNvSpPr/>
            <p:nvPr/>
          </p:nvSpPr>
          <p:spPr>
            <a:xfrm>
              <a:off x="-42259725" y="4096800"/>
              <a:ext cx="316650" cy="170950"/>
            </a:xfrm>
            <a:custGeom>
              <a:avLst/>
              <a:gdLst/>
              <a:ahLst/>
              <a:cxnLst/>
              <a:rect l="l" t="t" r="r" b="b"/>
              <a:pathLst>
                <a:path w="12666" h="6838" extrusionOk="0">
                  <a:moveTo>
                    <a:pt x="1" y="1"/>
                  </a:moveTo>
                  <a:lnTo>
                    <a:pt x="1" y="5640"/>
                  </a:lnTo>
                  <a:lnTo>
                    <a:pt x="32" y="5640"/>
                  </a:lnTo>
                  <a:cubicBezTo>
                    <a:pt x="32" y="6302"/>
                    <a:pt x="568" y="6837"/>
                    <a:pt x="1261" y="6837"/>
                  </a:cubicBezTo>
                  <a:lnTo>
                    <a:pt x="11437" y="6837"/>
                  </a:lnTo>
                  <a:cubicBezTo>
                    <a:pt x="12099" y="6837"/>
                    <a:pt x="12666" y="6302"/>
                    <a:pt x="12666" y="5640"/>
                  </a:cubicBezTo>
                  <a:lnTo>
                    <a:pt x="1266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981" name="Google Shape;5981;p35"/>
          <p:cNvGrpSpPr/>
          <p:nvPr/>
        </p:nvGrpSpPr>
        <p:grpSpPr>
          <a:xfrm>
            <a:off x="4296723" y="1472079"/>
            <a:ext cx="330503" cy="299973"/>
            <a:chOff x="-40378075" y="3267450"/>
            <a:chExt cx="317425" cy="289075"/>
          </a:xfrm>
        </p:grpSpPr>
        <p:sp>
          <p:nvSpPr>
            <p:cNvPr id="5982" name="Google Shape;5982;p35"/>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83" name="Google Shape;5983;p35"/>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84" name="Google Shape;5984;p35"/>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85" name="Google Shape;5985;p35"/>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986" name="Google Shape;5986;p35"/>
          <p:cNvGrpSpPr/>
          <p:nvPr/>
        </p:nvGrpSpPr>
        <p:grpSpPr>
          <a:xfrm>
            <a:off x="2759049" y="1912140"/>
            <a:ext cx="323969" cy="328588"/>
            <a:chOff x="-40372575" y="3604550"/>
            <a:chExt cx="311150" cy="316650"/>
          </a:xfrm>
        </p:grpSpPr>
        <p:sp>
          <p:nvSpPr>
            <p:cNvPr id="5987" name="Google Shape;5987;p35"/>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88" name="Google Shape;5988;p35"/>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89" name="Google Shape;5989;p35"/>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5990" name="Google Shape;5990;p35"/>
          <p:cNvSpPr/>
          <p:nvPr/>
        </p:nvSpPr>
        <p:spPr>
          <a:xfrm>
            <a:off x="5844734" y="1911384"/>
            <a:ext cx="323136" cy="330300"/>
          </a:xfrm>
          <a:custGeom>
            <a:avLst/>
            <a:gdLst/>
            <a:ahLst/>
            <a:cxnLst/>
            <a:rect l="l" t="t" r="r" b="b"/>
            <a:pathLst>
              <a:path w="12414" h="12732" extrusionOk="0">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5991" name="Google Shape;5991;p35"/>
          <p:cNvGrpSpPr/>
          <p:nvPr/>
        </p:nvGrpSpPr>
        <p:grpSpPr>
          <a:xfrm>
            <a:off x="3117646" y="2364402"/>
            <a:ext cx="355596" cy="330533"/>
            <a:chOff x="-38542250" y="3220175"/>
            <a:chExt cx="341525" cy="318525"/>
          </a:xfrm>
        </p:grpSpPr>
        <p:sp>
          <p:nvSpPr>
            <p:cNvPr id="5992" name="Google Shape;5992;p35"/>
            <p:cNvSpPr/>
            <p:nvPr/>
          </p:nvSpPr>
          <p:spPr>
            <a:xfrm>
              <a:off x="-38542250" y="3440725"/>
              <a:ext cx="101750" cy="97975"/>
            </a:xfrm>
            <a:custGeom>
              <a:avLst/>
              <a:gdLst/>
              <a:ahLst/>
              <a:cxnLst/>
              <a:rect l="l" t="t" r="r" b="b"/>
              <a:pathLst>
                <a:path w="4070" h="3919" extrusionOk="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93" name="Google Shape;5993;p35"/>
            <p:cNvSpPr/>
            <p:nvPr/>
          </p:nvSpPr>
          <p:spPr>
            <a:xfrm>
              <a:off x="-38494875" y="3354075"/>
              <a:ext cx="141800" cy="141025"/>
            </a:xfrm>
            <a:custGeom>
              <a:avLst/>
              <a:gdLst/>
              <a:ahLst/>
              <a:cxnLst/>
              <a:rect l="l" t="t" r="r" b="b"/>
              <a:pathLst>
                <a:path w="5672" h="5641" extrusionOk="0">
                  <a:moveTo>
                    <a:pt x="2742" y="1"/>
                  </a:moveTo>
                  <a:lnTo>
                    <a:pt x="1" y="2710"/>
                  </a:lnTo>
                  <a:lnTo>
                    <a:pt x="2931" y="5640"/>
                  </a:lnTo>
                  <a:lnTo>
                    <a:pt x="5671" y="2899"/>
                  </a:lnTo>
                  <a:lnTo>
                    <a:pt x="274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94" name="Google Shape;5994;p35"/>
            <p:cNvSpPr/>
            <p:nvPr/>
          </p:nvSpPr>
          <p:spPr>
            <a:xfrm>
              <a:off x="-38432050" y="3220175"/>
              <a:ext cx="231325" cy="192225"/>
            </a:xfrm>
            <a:custGeom>
              <a:avLst/>
              <a:gdLst/>
              <a:ahLst/>
              <a:cxnLst/>
              <a:rect l="l" t="t" r="r" b="b"/>
              <a:pathLst>
                <a:path w="9253" h="7689" extrusionOk="0">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5995" name="Google Shape;5995;p35"/>
          <p:cNvGrpSpPr/>
          <p:nvPr/>
        </p:nvGrpSpPr>
        <p:grpSpPr>
          <a:xfrm>
            <a:off x="1493666" y="2831436"/>
            <a:ext cx="329696" cy="327783"/>
            <a:chOff x="-38537400" y="3588000"/>
            <a:chExt cx="316650" cy="315875"/>
          </a:xfrm>
        </p:grpSpPr>
        <p:sp>
          <p:nvSpPr>
            <p:cNvPr id="5996" name="Google Shape;5996;p35"/>
            <p:cNvSpPr/>
            <p:nvPr/>
          </p:nvSpPr>
          <p:spPr>
            <a:xfrm>
              <a:off x="-38327900" y="3719550"/>
              <a:ext cx="20500" cy="41750"/>
            </a:xfrm>
            <a:custGeom>
              <a:avLst/>
              <a:gdLst/>
              <a:ahLst/>
              <a:cxnLst/>
              <a:rect l="l" t="t" r="r" b="b"/>
              <a:pathLst>
                <a:path w="820" h="1670" extrusionOk="0">
                  <a:moveTo>
                    <a:pt x="1" y="0"/>
                  </a:moveTo>
                  <a:lnTo>
                    <a:pt x="1" y="1229"/>
                  </a:lnTo>
                  <a:cubicBezTo>
                    <a:pt x="1" y="1449"/>
                    <a:pt x="190" y="1607"/>
                    <a:pt x="442" y="1670"/>
                  </a:cubicBezTo>
                  <a:cubicBezTo>
                    <a:pt x="631" y="1607"/>
                    <a:pt x="820" y="1449"/>
                    <a:pt x="820" y="1229"/>
                  </a:cubicBezTo>
                  <a:lnTo>
                    <a:pt x="82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97" name="Google Shape;5997;p35"/>
            <p:cNvSpPr/>
            <p:nvPr/>
          </p:nvSpPr>
          <p:spPr>
            <a:xfrm>
              <a:off x="-38452350" y="3719550"/>
              <a:ext cx="21300" cy="41750"/>
            </a:xfrm>
            <a:custGeom>
              <a:avLst/>
              <a:gdLst/>
              <a:ahLst/>
              <a:cxnLst/>
              <a:rect l="l" t="t" r="r" b="b"/>
              <a:pathLst>
                <a:path w="852" h="1670" extrusionOk="0">
                  <a:moveTo>
                    <a:pt x="1" y="0"/>
                  </a:moveTo>
                  <a:lnTo>
                    <a:pt x="1" y="1229"/>
                  </a:lnTo>
                  <a:cubicBezTo>
                    <a:pt x="1" y="1449"/>
                    <a:pt x="221" y="1607"/>
                    <a:pt x="410" y="1670"/>
                  </a:cubicBezTo>
                  <a:cubicBezTo>
                    <a:pt x="631" y="1607"/>
                    <a:pt x="851" y="1449"/>
                    <a:pt x="851" y="1229"/>
                  </a:cubicBezTo>
                  <a:lnTo>
                    <a:pt x="85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98" name="Google Shape;5998;p35"/>
            <p:cNvSpPr/>
            <p:nvPr/>
          </p:nvSpPr>
          <p:spPr>
            <a:xfrm>
              <a:off x="-38516925" y="3759700"/>
              <a:ext cx="275700" cy="144175"/>
            </a:xfrm>
            <a:custGeom>
              <a:avLst/>
              <a:gdLst/>
              <a:ahLst/>
              <a:cxnLst/>
              <a:rect l="l" t="t" r="r" b="b"/>
              <a:pathLst>
                <a:path w="11028" h="5767" extrusionOk="0">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5999" name="Google Shape;5999;p35"/>
            <p:cNvSpPr/>
            <p:nvPr/>
          </p:nvSpPr>
          <p:spPr>
            <a:xfrm>
              <a:off x="-38537400" y="3588000"/>
              <a:ext cx="316650" cy="151250"/>
            </a:xfrm>
            <a:custGeom>
              <a:avLst/>
              <a:gdLst/>
              <a:ahLst/>
              <a:cxnLst/>
              <a:rect l="l" t="t" r="r" b="b"/>
              <a:pathLst>
                <a:path w="12666" h="6050" extrusionOk="0">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00" name="Google Shape;6000;p35"/>
          <p:cNvGrpSpPr/>
          <p:nvPr/>
        </p:nvGrpSpPr>
        <p:grpSpPr>
          <a:xfrm>
            <a:off x="4683881" y="2831024"/>
            <a:ext cx="331336" cy="328588"/>
            <a:chOff x="-38538975" y="3954250"/>
            <a:chExt cx="318225" cy="316650"/>
          </a:xfrm>
        </p:grpSpPr>
        <p:sp>
          <p:nvSpPr>
            <p:cNvPr id="6001" name="Google Shape;6001;p35"/>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02" name="Google Shape;6002;p35"/>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03" name="Google Shape;6003;p35"/>
          <p:cNvGrpSpPr/>
          <p:nvPr/>
        </p:nvGrpSpPr>
        <p:grpSpPr>
          <a:xfrm>
            <a:off x="5837238" y="2830207"/>
            <a:ext cx="334590" cy="330222"/>
            <a:chOff x="-37385100" y="3949908"/>
            <a:chExt cx="321350" cy="318225"/>
          </a:xfrm>
        </p:grpSpPr>
        <p:sp>
          <p:nvSpPr>
            <p:cNvPr id="6004" name="Google Shape;6004;p35"/>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05" name="Google Shape;6005;p35"/>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06" name="Google Shape;6006;p35"/>
          <p:cNvGrpSpPr/>
          <p:nvPr/>
        </p:nvGrpSpPr>
        <p:grpSpPr>
          <a:xfrm>
            <a:off x="2755698" y="1457461"/>
            <a:ext cx="330529" cy="329210"/>
            <a:chOff x="-41895050" y="3217225"/>
            <a:chExt cx="317450" cy="317250"/>
          </a:xfrm>
        </p:grpSpPr>
        <p:sp>
          <p:nvSpPr>
            <p:cNvPr id="6007" name="Google Shape;6007;p35"/>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08" name="Google Shape;6008;p35"/>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09" name="Google Shape;6009;p35"/>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10" name="Google Shape;6010;p35"/>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11" name="Google Shape;6011;p35"/>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12" name="Google Shape;6012;p35"/>
          <p:cNvGrpSpPr/>
          <p:nvPr/>
        </p:nvGrpSpPr>
        <p:grpSpPr>
          <a:xfrm>
            <a:off x="5838652" y="1457762"/>
            <a:ext cx="331336" cy="328588"/>
            <a:chOff x="-41893475" y="3584850"/>
            <a:chExt cx="318225" cy="316650"/>
          </a:xfrm>
        </p:grpSpPr>
        <p:sp>
          <p:nvSpPr>
            <p:cNvPr id="6013" name="Google Shape;6013;p35"/>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14" name="Google Shape;6014;p35"/>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15" name="Google Shape;6015;p35"/>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16" name="Google Shape;6016;p35"/>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017" name="Google Shape;6017;p35"/>
          <p:cNvSpPr/>
          <p:nvPr/>
        </p:nvSpPr>
        <p:spPr>
          <a:xfrm>
            <a:off x="4298217" y="1912538"/>
            <a:ext cx="331336" cy="327991"/>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18" name="Google Shape;6018;p35"/>
          <p:cNvSpPr/>
          <p:nvPr/>
        </p:nvSpPr>
        <p:spPr>
          <a:xfrm>
            <a:off x="1464737" y="2365879"/>
            <a:ext cx="391205" cy="327758"/>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019" name="Google Shape;6019;p35"/>
          <p:cNvGrpSpPr/>
          <p:nvPr/>
        </p:nvGrpSpPr>
        <p:grpSpPr>
          <a:xfrm>
            <a:off x="4699091" y="2364949"/>
            <a:ext cx="300777" cy="329418"/>
            <a:chOff x="-39998250" y="3605325"/>
            <a:chExt cx="288875" cy="317450"/>
          </a:xfrm>
        </p:grpSpPr>
        <p:sp>
          <p:nvSpPr>
            <p:cNvPr id="6020" name="Google Shape;6020;p35"/>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21" name="Google Shape;6021;p35"/>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22" name="Google Shape;6022;p35"/>
          <p:cNvGrpSpPr/>
          <p:nvPr/>
        </p:nvGrpSpPr>
        <p:grpSpPr>
          <a:xfrm>
            <a:off x="3130525" y="2831037"/>
            <a:ext cx="329696" cy="328562"/>
            <a:chOff x="-40011050" y="3972375"/>
            <a:chExt cx="316650" cy="316625"/>
          </a:xfrm>
        </p:grpSpPr>
        <p:sp>
          <p:nvSpPr>
            <p:cNvPr id="6023" name="Google Shape;6023;p35"/>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24" name="Google Shape;6024;p35"/>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25" name="Google Shape;6025;p35"/>
          <p:cNvGrpSpPr/>
          <p:nvPr/>
        </p:nvGrpSpPr>
        <p:grpSpPr>
          <a:xfrm>
            <a:off x="3561623" y="2365790"/>
            <a:ext cx="237862" cy="327758"/>
            <a:chOff x="-38129425" y="3222550"/>
            <a:chExt cx="228450" cy="315850"/>
          </a:xfrm>
        </p:grpSpPr>
        <p:sp>
          <p:nvSpPr>
            <p:cNvPr id="6026" name="Google Shape;6026;p35"/>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27" name="Google Shape;6027;p35"/>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28" name="Google Shape;6028;p35"/>
          <p:cNvGrpSpPr/>
          <p:nvPr/>
        </p:nvGrpSpPr>
        <p:grpSpPr>
          <a:xfrm>
            <a:off x="1894719" y="2831034"/>
            <a:ext cx="331310" cy="328588"/>
            <a:chOff x="-38172725" y="3588000"/>
            <a:chExt cx="318200" cy="316650"/>
          </a:xfrm>
        </p:grpSpPr>
        <p:sp>
          <p:nvSpPr>
            <p:cNvPr id="6029" name="Google Shape;6029;p35"/>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30" name="Google Shape;6030;p35"/>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31" name="Google Shape;6031;p35"/>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32" name="Google Shape;6032;p35"/>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33" name="Google Shape;6033;p35"/>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34" name="Google Shape;6034;p35"/>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35" name="Google Shape;6035;p35"/>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36" name="Google Shape;6036;p35"/>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37" name="Google Shape;6037;p35"/>
          <p:cNvGrpSpPr/>
          <p:nvPr/>
        </p:nvGrpSpPr>
        <p:grpSpPr>
          <a:xfrm>
            <a:off x="5141731" y="2831024"/>
            <a:ext cx="196032" cy="328588"/>
            <a:chOff x="-38109725" y="3955025"/>
            <a:chExt cx="188275" cy="316650"/>
          </a:xfrm>
        </p:grpSpPr>
        <p:sp>
          <p:nvSpPr>
            <p:cNvPr id="6038" name="Google Shape;6038;p35"/>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39" name="Google Shape;6039;p35"/>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040" name="Google Shape;6040;p35"/>
          <p:cNvSpPr/>
          <p:nvPr/>
        </p:nvSpPr>
        <p:spPr>
          <a:xfrm>
            <a:off x="3511361" y="3301153"/>
            <a:ext cx="342008" cy="328847"/>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041" name="Google Shape;6041;p35"/>
          <p:cNvGrpSpPr/>
          <p:nvPr/>
        </p:nvGrpSpPr>
        <p:grpSpPr>
          <a:xfrm>
            <a:off x="3128814" y="1458174"/>
            <a:ext cx="332976" cy="327783"/>
            <a:chOff x="-41530375" y="3218800"/>
            <a:chExt cx="319800" cy="315875"/>
          </a:xfrm>
        </p:grpSpPr>
        <p:sp>
          <p:nvSpPr>
            <p:cNvPr id="6042" name="Google Shape;6042;p35"/>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43" name="Google Shape;6043;p35"/>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44" name="Google Shape;6044;p35"/>
          <p:cNvGrpSpPr/>
          <p:nvPr/>
        </p:nvGrpSpPr>
        <p:grpSpPr>
          <a:xfrm>
            <a:off x="1493928" y="1948096"/>
            <a:ext cx="328889" cy="256675"/>
            <a:chOff x="-41526450" y="3653375"/>
            <a:chExt cx="315875" cy="247350"/>
          </a:xfrm>
        </p:grpSpPr>
        <p:sp>
          <p:nvSpPr>
            <p:cNvPr id="6045" name="Google Shape;6045;p35"/>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46" name="Google Shape;6046;p35"/>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47" name="Google Shape;6047;p35"/>
          <p:cNvGrpSpPr/>
          <p:nvPr/>
        </p:nvGrpSpPr>
        <p:grpSpPr>
          <a:xfrm>
            <a:off x="4686199" y="1912131"/>
            <a:ext cx="326416" cy="328588"/>
            <a:chOff x="-41526450" y="3951100"/>
            <a:chExt cx="313500" cy="316650"/>
          </a:xfrm>
        </p:grpSpPr>
        <p:sp>
          <p:nvSpPr>
            <p:cNvPr id="6048" name="Google Shape;6048;p35"/>
            <p:cNvSpPr/>
            <p:nvPr/>
          </p:nvSpPr>
          <p:spPr>
            <a:xfrm>
              <a:off x="-41483125" y="4041675"/>
              <a:ext cx="226075" cy="226075"/>
            </a:xfrm>
            <a:custGeom>
              <a:avLst/>
              <a:gdLst/>
              <a:ahLst/>
              <a:cxnLst/>
              <a:rect l="l" t="t" r="r" b="b"/>
              <a:pathLst>
                <a:path w="9043" h="9043" extrusionOk="0">
                  <a:moveTo>
                    <a:pt x="4506" y="2174"/>
                  </a:moveTo>
                  <a:cubicBezTo>
                    <a:pt x="6144" y="2174"/>
                    <a:pt x="7404" y="3466"/>
                    <a:pt x="7436" y="5041"/>
                  </a:cubicBezTo>
                  <a:cubicBezTo>
                    <a:pt x="7436" y="6648"/>
                    <a:pt x="6144" y="7908"/>
                    <a:pt x="4506" y="7908"/>
                  </a:cubicBezTo>
                  <a:cubicBezTo>
                    <a:pt x="2899" y="7908"/>
                    <a:pt x="1639" y="6616"/>
                    <a:pt x="1639" y="5041"/>
                  </a:cubicBezTo>
                  <a:cubicBezTo>
                    <a:pt x="1639" y="3466"/>
                    <a:pt x="2931" y="2174"/>
                    <a:pt x="4506" y="2174"/>
                  </a:cubicBezTo>
                  <a:close/>
                  <a:moveTo>
                    <a:pt x="4506" y="0"/>
                  </a:moveTo>
                  <a:lnTo>
                    <a:pt x="1" y="3214"/>
                  </a:lnTo>
                  <a:lnTo>
                    <a:pt x="1" y="8664"/>
                  </a:lnTo>
                  <a:cubicBezTo>
                    <a:pt x="1" y="8885"/>
                    <a:pt x="190" y="9042"/>
                    <a:pt x="379" y="9042"/>
                  </a:cubicBezTo>
                  <a:lnTo>
                    <a:pt x="8665" y="9042"/>
                  </a:lnTo>
                  <a:cubicBezTo>
                    <a:pt x="8885" y="9042"/>
                    <a:pt x="9043" y="8853"/>
                    <a:pt x="9043" y="8664"/>
                  </a:cubicBezTo>
                  <a:lnTo>
                    <a:pt x="9043" y="3214"/>
                  </a:lnTo>
                  <a:lnTo>
                    <a:pt x="450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49" name="Google Shape;6049;p35"/>
            <p:cNvSpPr/>
            <p:nvPr/>
          </p:nvSpPr>
          <p:spPr>
            <a:xfrm>
              <a:off x="-41422475" y="4114925"/>
              <a:ext cx="104775" cy="104775"/>
            </a:xfrm>
            <a:custGeom>
              <a:avLst/>
              <a:gdLst/>
              <a:ahLst/>
              <a:cxnLst/>
              <a:rect l="l" t="t" r="r" b="b"/>
              <a:pathLst>
                <a:path w="4191" h="4191" extrusionOk="0">
                  <a:moveTo>
                    <a:pt x="2080" y="1040"/>
                  </a:moveTo>
                  <a:cubicBezTo>
                    <a:pt x="2332" y="1040"/>
                    <a:pt x="2521" y="1229"/>
                    <a:pt x="2521" y="1450"/>
                  </a:cubicBezTo>
                  <a:lnTo>
                    <a:pt x="2521" y="1859"/>
                  </a:lnTo>
                  <a:lnTo>
                    <a:pt x="2931" y="1859"/>
                  </a:lnTo>
                  <a:cubicBezTo>
                    <a:pt x="3151" y="1859"/>
                    <a:pt x="3372" y="2080"/>
                    <a:pt x="3372" y="2269"/>
                  </a:cubicBezTo>
                  <a:cubicBezTo>
                    <a:pt x="3372" y="2489"/>
                    <a:pt x="3151" y="2710"/>
                    <a:pt x="2931" y="2710"/>
                  </a:cubicBezTo>
                  <a:lnTo>
                    <a:pt x="2080" y="2710"/>
                  </a:lnTo>
                  <a:cubicBezTo>
                    <a:pt x="1859" y="2710"/>
                    <a:pt x="1702" y="2489"/>
                    <a:pt x="1702" y="2269"/>
                  </a:cubicBezTo>
                  <a:lnTo>
                    <a:pt x="1702" y="1450"/>
                  </a:lnTo>
                  <a:cubicBezTo>
                    <a:pt x="1702" y="1198"/>
                    <a:pt x="1891" y="1040"/>
                    <a:pt x="2080" y="1040"/>
                  </a:cubicBezTo>
                  <a:close/>
                  <a:moveTo>
                    <a:pt x="2080" y="0"/>
                  </a:moveTo>
                  <a:cubicBezTo>
                    <a:pt x="946" y="0"/>
                    <a:pt x="64" y="946"/>
                    <a:pt x="1" y="2111"/>
                  </a:cubicBezTo>
                  <a:cubicBezTo>
                    <a:pt x="64" y="3277"/>
                    <a:pt x="946" y="4191"/>
                    <a:pt x="2080" y="4191"/>
                  </a:cubicBezTo>
                  <a:cubicBezTo>
                    <a:pt x="3246" y="4191"/>
                    <a:pt x="4128" y="3245"/>
                    <a:pt x="4191" y="2111"/>
                  </a:cubicBezTo>
                  <a:cubicBezTo>
                    <a:pt x="4191" y="977"/>
                    <a:pt x="3246" y="63"/>
                    <a:pt x="208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50" name="Google Shape;6050;p35"/>
            <p:cNvSpPr/>
            <p:nvPr/>
          </p:nvSpPr>
          <p:spPr>
            <a:xfrm>
              <a:off x="-41526450" y="3951100"/>
              <a:ext cx="313500" cy="165575"/>
            </a:xfrm>
            <a:custGeom>
              <a:avLst/>
              <a:gdLst/>
              <a:ahLst/>
              <a:cxnLst/>
              <a:rect l="l" t="t" r="r" b="b"/>
              <a:pathLst>
                <a:path w="12540" h="6623" extrusionOk="0">
                  <a:moveTo>
                    <a:pt x="6239" y="0"/>
                  </a:moveTo>
                  <a:cubicBezTo>
                    <a:pt x="6018" y="0"/>
                    <a:pt x="5861" y="189"/>
                    <a:pt x="5861" y="378"/>
                  </a:cubicBezTo>
                  <a:lnTo>
                    <a:pt x="5861" y="1859"/>
                  </a:lnTo>
                  <a:lnTo>
                    <a:pt x="1891" y="4695"/>
                  </a:lnTo>
                  <a:lnTo>
                    <a:pt x="222" y="5860"/>
                  </a:lnTo>
                  <a:cubicBezTo>
                    <a:pt x="32" y="5986"/>
                    <a:pt x="1" y="6270"/>
                    <a:pt x="159" y="6459"/>
                  </a:cubicBezTo>
                  <a:cubicBezTo>
                    <a:pt x="230" y="6566"/>
                    <a:pt x="342" y="6623"/>
                    <a:pt x="460" y="6623"/>
                  </a:cubicBezTo>
                  <a:cubicBezTo>
                    <a:pt x="550" y="6623"/>
                    <a:pt x="644" y="6590"/>
                    <a:pt x="726" y="6522"/>
                  </a:cubicBezTo>
                  <a:lnTo>
                    <a:pt x="6050" y="2741"/>
                  </a:lnTo>
                  <a:cubicBezTo>
                    <a:pt x="6129" y="2678"/>
                    <a:pt x="6215" y="2647"/>
                    <a:pt x="6298" y="2647"/>
                  </a:cubicBezTo>
                  <a:cubicBezTo>
                    <a:pt x="6381" y="2647"/>
                    <a:pt x="6459" y="2678"/>
                    <a:pt x="6523" y="2741"/>
                  </a:cubicBezTo>
                  <a:lnTo>
                    <a:pt x="11847" y="6522"/>
                  </a:lnTo>
                  <a:cubicBezTo>
                    <a:pt x="11926" y="6575"/>
                    <a:pt x="12016" y="6600"/>
                    <a:pt x="12105" y="6600"/>
                  </a:cubicBezTo>
                  <a:cubicBezTo>
                    <a:pt x="12230" y="6600"/>
                    <a:pt x="12354" y="6551"/>
                    <a:pt x="12445" y="6459"/>
                  </a:cubicBezTo>
                  <a:cubicBezTo>
                    <a:pt x="12540" y="6270"/>
                    <a:pt x="12508" y="6018"/>
                    <a:pt x="12351" y="5860"/>
                  </a:cubicBezTo>
                  <a:lnTo>
                    <a:pt x="10713" y="4695"/>
                  </a:lnTo>
                  <a:lnTo>
                    <a:pt x="6712" y="1859"/>
                  </a:lnTo>
                  <a:lnTo>
                    <a:pt x="6712" y="378"/>
                  </a:lnTo>
                  <a:cubicBezTo>
                    <a:pt x="6680" y="189"/>
                    <a:pt x="6491" y="0"/>
                    <a:pt x="623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51" name="Google Shape;6051;p35"/>
          <p:cNvGrpSpPr/>
          <p:nvPr/>
        </p:nvGrpSpPr>
        <p:grpSpPr>
          <a:xfrm>
            <a:off x="1908992" y="2364558"/>
            <a:ext cx="302625" cy="330222"/>
            <a:chOff x="-39625900" y="3238300"/>
            <a:chExt cx="290650" cy="318225"/>
          </a:xfrm>
        </p:grpSpPr>
        <p:sp>
          <p:nvSpPr>
            <p:cNvPr id="6052" name="Google Shape;6052;p35"/>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53" name="Google Shape;6053;p35"/>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054" name="Google Shape;6054;p35"/>
          <p:cNvSpPr/>
          <p:nvPr/>
        </p:nvSpPr>
        <p:spPr>
          <a:xfrm>
            <a:off x="5100899" y="2365464"/>
            <a:ext cx="281306" cy="328588"/>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055" name="Google Shape;6055;p35"/>
          <p:cNvGrpSpPr/>
          <p:nvPr/>
        </p:nvGrpSpPr>
        <p:grpSpPr>
          <a:xfrm>
            <a:off x="3517276" y="2830816"/>
            <a:ext cx="326416" cy="329003"/>
            <a:chOff x="-39647175" y="3972000"/>
            <a:chExt cx="313500" cy="317050"/>
          </a:xfrm>
        </p:grpSpPr>
        <p:sp>
          <p:nvSpPr>
            <p:cNvPr id="6056" name="Google Shape;6056;p35"/>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57" name="Google Shape;6057;p35"/>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58" name="Google Shape;6058;p35"/>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59" name="Google Shape;6059;p35"/>
          <p:cNvGrpSpPr/>
          <p:nvPr/>
        </p:nvGrpSpPr>
        <p:grpSpPr>
          <a:xfrm>
            <a:off x="3908255" y="2364973"/>
            <a:ext cx="334616" cy="329392"/>
            <a:chOff x="-37808850" y="3221575"/>
            <a:chExt cx="321375" cy="317425"/>
          </a:xfrm>
        </p:grpSpPr>
        <p:sp>
          <p:nvSpPr>
            <p:cNvPr id="6060" name="Google Shape;6060;p35"/>
            <p:cNvSpPr/>
            <p:nvPr/>
          </p:nvSpPr>
          <p:spPr>
            <a:xfrm>
              <a:off x="-37808850" y="3294050"/>
              <a:ext cx="261500" cy="244950"/>
            </a:xfrm>
            <a:custGeom>
              <a:avLst/>
              <a:gdLst/>
              <a:ahLst/>
              <a:cxnLst/>
              <a:rect l="l" t="t" r="r" b="b"/>
              <a:pathLst>
                <a:path w="10460" h="9798" extrusionOk="0">
                  <a:moveTo>
                    <a:pt x="6091" y="980"/>
                  </a:moveTo>
                  <a:cubicBezTo>
                    <a:pt x="6596" y="980"/>
                    <a:pt x="7119" y="1154"/>
                    <a:pt x="7562" y="1520"/>
                  </a:cubicBezTo>
                  <a:cubicBezTo>
                    <a:pt x="7719" y="1677"/>
                    <a:pt x="7751" y="1898"/>
                    <a:pt x="7593" y="2087"/>
                  </a:cubicBezTo>
                  <a:cubicBezTo>
                    <a:pt x="7518" y="2181"/>
                    <a:pt x="7387" y="2241"/>
                    <a:pt x="7260" y="2241"/>
                  </a:cubicBezTo>
                  <a:cubicBezTo>
                    <a:pt x="7174" y="2241"/>
                    <a:pt x="7090" y="2213"/>
                    <a:pt x="7026" y="2150"/>
                  </a:cubicBezTo>
                  <a:cubicBezTo>
                    <a:pt x="6747" y="1918"/>
                    <a:pt x="6415" y="1807"/>
                    <a:pt x="6101" y="1807"/>
                  </a:cubicBezTo>
                  <a:cubicBezTo>
                    <a:pt x="5776" y="1807"/>
                    <a:pt x="5470" y="1925"/>
                    <a:pt x="5262" y="2150"/>
                  </a:cubicBezTo>
                  <a:cubicBezTo>
                    <a:pt x="5183" y="2229"/>
                    <a:pt x="5073" y="2268"/>
                    <a:pt x="4962" y="2268"/>
                  </a:cubicBezTo>
                  <a:cubicBezTo>
                    <a:pt x="4852" y="2268"/>
                    <a:pt x="4742" y="2229"/>
                    <a:pt x="4663" y="2150"/>
                  </a:cubicBezTo>
                  <a:cubicBezTo>
                    <a:pt x="4506" y="1992"/>
                    <a:pt x="4506" y="1709"/>
                    <a:pt x="4663" y="1551"/>
                  </a:cubicBezTo>
                  <a:cubicBezTo>
                    <a:pt x="5037" y="1177"/>
                    <a:pt x="5553" y="980"/>
                    <a:pt x="6091" y="980"/>
                  </a:cubicBezTo>
                  <a:close/>
                  <a:moveTo>
                    <a:pt x="3781" y="7852"/>
                  </a:moveTo>
                  <a:lnTo>
                    <a:pt x="4348" y="8451"/>
                  </a:lnTo>
                  <a:lnTo>
                    <a:pt x="4002" y="8797"/>
                  </a:lnTo>
                  <a:cubicBezTo>
                    <a:pt x="3923" y="8876"/>
                    <a:pt x="3812" y="8915"/>
                    <a:pt x="3702" y="8915"/>
                  </a:cubicBezTo>
                  <a:cubicBezTo>
                    <a:pt x="3592" y="8915"/>
                    <a:pt x="3482" y="8876"/>
                    <a:pt x="3403" y="8797"/>
                  </a:cubicBezTo>
                  <a:cubicBezTo>
                    <a:pt x="3214" y="8640"/>
                    <a:pt x="3214" y="8356"/>
                    <a:pt x="3403" y="8199"/>
                  </a:cubicBezTo>
                  <a:lnTo>
                    <a:pt x="3781" y="7852"/>
                  </a:lnTo>
                  <a:close/>
                  <a:moveTo>
                    <a:pt x="6201" y="1"/>
                  </a:moveTo>
                  <a:cubicBezTo>
                    <a:pt x="5236" y="1"/>
                    <a:pt x="4264" y="375"/>
                    <a:pt x="3529" y="1110"/>
                  </a:cubicBezTo>
                  <a:lnTo>
                    <a:pt x="2363" y="2307"/>
                  </a:lnTo>
                  <a:cubicBezTo>
                    <a:pt x="2269" y="2370"/>
                    <a:pt x="2206" y="2402"/>
                    <a:pt x="2048" y="2402"/>
                  </a:cubicBezTo>
                  <a:cubicBezTo>
                    <a:pt x="1450" y="2465"/>
                    <a:pt x="851" y="2622"/>
                    <a:pt x="378" y="3095"/>
                  </a:cubicBezTo>
                  <a:cubicBezTo>
                    <a:pt x="0" y="3441"/>
                    <a:pt x="0" y="4040"/>
                    <a:pt x="347" y="4418"/>
                  </a:cubicBezTo>
                  <a:lnTo>
                    <a:pt x="3182" y="7254"/>
                  </a:lnTo>
                  <a:lnTo>
                    <a:pt x="2773" y="7663"/>
                  </a:lnTo>
                  <a:cubicBezTo>
                    <a:pt x="2300" y="8136"/>
                    <a:pt x="2300" y="8923"/>
                    <a:pt x="2773" y="9427"/>
                  </a:cubicBezTo>
                  <a:cubicBezTo>
                    <a:pt x="3009" y="9664"/>
                    <a:pt x="3324" y="9782"/>
                    <a:pt x="3647" y="9782"/>
                  </a:cubicBezTo>
                  <a:cubicBezTo>
                    <a:pt x="3970" y="9782"/>
                    <a:pt x="4301" y="9664"/>
                    <a:pt x="4569" y="9427"/>
                  </a:cubicBezTo>
                  <a:lnTo>
                    <a:pt x="4947" y="9018"/>
                  </a:lnTo>
                  <a:lnTo>
                    <a:pt x="5419" y="9490"/>
                  </a:lnTo>
                  <a:cubicBezTo>
                    <a:pt x="5624" y="9695"/>
                    <a:pt x="5868" y="9798"/>
                    <a:pt x="6112" y="9798"/>
                  </a:cubicBezTo>
                  <a:cubicBezTo>
                    <a:pt x="6357" y="9798"/>
                    <a:pt x="6601" y="9695"/>
                    <a:pt x="6805" y="9490"/>
                  </a:cubicBezTo>
                  <a:cubicBezTo>
                    <a:pt x="7278" y="9018"/>
                    <a:pt x="7436" y="8388"/>
                    <a:pt x="7467" y="7852"/>
                  </a:cubicBezTo>
                  <a:cubicBezTo>
                    <a:pt x="7467" y="7726"/>
                    <a:pt x="7499" y="7663"/>
                    <a:pt x="7593" y="7569"/>
                  </a:cubicBezTo>
                  <a:lnTo>
                    <a:pt x="8696" y="6466"/>
                  </a:lnTo>
                  <a:cubicBezTo>
                    <a:pt x="10460" y="4702"/>
                    <a:pt x="10145" y="1740"/>
                    <a:pt x="8066" y="511"/>
                  </a:cubicBezTo>
                  <a:cubicBezTo>
                    <a:pt x="7496" y="170"/>
                    <a:pt x="6850" y="1"/>
                    <a:pt x="620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61" name="Google Shape;6061;p35"/>
            <p:cNvSpPr/>
            <p:nvPr/>
          </p:nvSpPr>
          <p:spPr>
            <a:xfrm>
              <a:off x="-37601700" y="3221575"/>
              <a:ext cx="114225" cy="111275"/>
            </a:xfrm>
            <a:custGeom>
              <a:avLst/>
              <a:gdLst/>
              <a:ahLst/>
              <a:cxnLst/>
              <a:rect l="l" t="t" r="r" b="b"/>
              <a:pathLst>
                <a:path w="4569" h="4451" extrusionOk="0">
                  <a:moveTo>
                    <a:pt x="3226" y="0"/>
                  </a:moveTo>
                  <a:cubicBezTo>
                    <a:pt x="2907" y="0"/>
                    <a:pt x="2584" y="118"/>
                    <a:pt x="2332" y="355"/>
                  </a:cubicBezTo>
                  <a:lnTo>
                    <a:pt x="0" y="2686"/>
                  </a:lnTo>
                  <a:cubicBezTo>
                    <a:pt x="788" y="3095"/>
                    <a:pt x="1355" y="3631"/>
                    <a:pt x="1796" y="4450"/>
                  </a:cubicBezTo>
                  <a:lnTo>
                    <a:pt x="4096" y="2119"/>
                  </a:lnTo>
                  <a:cubicBezTo>
                    <a:pt x="4568" y="1646"/>
                    <a:pt x="4568" y="859"/>
                    <a:pt x="4096" y="355"/>
                  </a:cubicBezTo>
                  <a:cubicBezTo>
                    <a:pt x="3860" y="118"/>
                    <a:pt x="3545" y="0"/>
                    <a:pt x="322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62" name="Google Shape;6062;p35"/>
          <p:cNvGrpSpPr/>
          <p:nvPr/>
        </p:nvGrpSpPr>
        <p:grpSpPr>
          <a:xfrm>
            <a:off x="2342616" y="2888238"/>
            <a:ext cx="332169" cy="214181"/>
            <a:chOff x="-37806500" y="3643030"/>
            <a:chExt cx="319025" cy="206400"/>
          </a:xfrm>
        </p:grpSpPr>
        <p:sp>
          <p:nvSpPr>
            <p:cNvPr id="6063" name="Google Shape;6063;p35"/>
            <p:cNvSpPr/>
            <p:nvPr/>
          </p:nvSpPr>
          <p:spPr>
            <a:xfrm>
              <a:off x="-37615100" y="3759700"/>
              <a:ext cx="62250" cy="62250"/>
            </a:xfrm>
            <a:custGeom>
              <a:avLst/>
              <a:gdLst/>
              <a:ahLst/>
              <a:cxnLst/>
              <a:rect l="l" t="t" r="r" b="b"/>
              <a:pathLst>
                <a:path w="2490" h="2490" extrusionOk="0">
                  <a:moveTo>
                    <a:pt x="1229" y="1"/>
                  </a:moveTo>
                  <a:cubicBezTo>
                    <a:pt x="568" y="1"/>
                    <a:pt x="1" y="568"/>
                    <a:pt x="1" y="1261"/>
                  </a:cubicBezTo>
                  <a:cubicBezTo>
                    <a:pt x="1" y="1923"/>
                    <a:pt x="568" y="2490"/>
                    <a:pt x="1229" y="2490"/>
                  </a:cubicBezTo>
                  <a:cubicBezTo>
                    <a:pt x="1891" y="2490"/>
                    <a:pt x="2426" y="1954"/>
                    <a:pt x="2490" y="1261"/>
                  </a:cubicBezTo>
                  <a:cubicBezTo>
                    <a:pt x="2490" y="599"/>
                    <a:pt x="1922" y="1"/>
                    <a:pt x="122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64" name="Google Shape;6064;p35"/>
            <p:cNvSpPr/>
            <p:nvPr/>
          </p:nvSpPr>
          <p:spPr>
            <a:xfrm>
              <a:off x="-37806500" y="3643030"/>
              <a:ext cx="319025" cy="206400"/>
            </a:xfrm>
            <a:custGeom>
              <a:avLst/>
              <a:gdLst/>
              <a:ahLst/>
              <a:cxnLst/>
              <a:rect l="l" t="t" r="r" b="b"/>
              <a:pathLst>
                <a:path w="12761" h="8256" extrusionOk="0">
                  <a:moveTo>
                    <a:pt x="5357" y="1702"/>
                  </a:moveTo>
                  <a:cubicBezTo>
                    <a:pt x="5609" y="1702"/>
                    <a:pt x="5798" y="1923"/>
                    <a:pt x="5798" y="2112"/>
                  </a:cubicBezTo>
                  <a:cubicBezTo>
                    <a:pt x="5766" y="2332"/>
                    <a:pt x="5609" y="2490"/>
                    <a:pt x="5357" y="2490"/>
                  </a:cubicBezTo>
                  <a:lnTo>
                    <a:pt x="2049" y="2490"/>
                  </a:lnTo>
                  <a:cubicBezTo>
                    <a:pt x="1828" y="2490"/>
                    <a:pt x="1639" y="2301"/>
                    <a:pt x="1639" y="2112"/>
                  </a:cubicBezTo>
                  <a:cubicBezTo>
                    <a:pt x="1639" y="1860"/>
                    <a:pt x="1828" y="1702"/>
                    <a:pt x="2049" y="1702"/>
                  </a:cubicBezTo>
                  <a:close/>
                  <a:moveTo>
                    <a:pt x="5357" y="3309"/>
                  </a:moveTo>
                  <a:cubicBezTo>
                    <a:pt x="5609" y="3309"/>
                    <a:pt x="5798" y="3529"/>
                    <a:pt x="5798" y="3750"/>
                  </a:cubicBezTo>
                  <a:cubicBezTo>
                    <a:pt x="5766" y="4002"/>
                    <a:pt x="5609" y="4160"/>
                    <a:pt x="5357" y="4160"/>
                  </a:cubicBezTo>
                  <a:lnTo>
                    <a:pt x="2049" y="4160"/>
                  </a:lnTo>
                  <a:cubicBezTo>
                    <a:pt x="1828" y="4160"/>
                    <a:pt x="1639" y="3939"/>
                    <a:pt x="1639" y="3750"/>
                  </a:cubicBezTo>
                  <a:cubicBezTo>
                    <a:pt x="1639" y="3529"/>
                    <a:pt x="1828" y="3309"/>
                    <a:pt x="2049" y="3309"/>
                  </a:cubicBezTo>
                  <a:close/>
                  <a:moveTo>
                    <a:pt x="5357" y="4979"/>
                  </a:moveTo>
                  <a:cubicBezTo>
                    <a:pt x="5609" y="4979"/>
                    <a:pt x="5798" y="5168"/>
                    <a:pt x="5798" y="5388"/>
                  </a:cubicBezTo>
                  <a:cubicBezTo>
                    <a:pt x="5766" y="5640"/>
                    <a:pt x="5609" y="5798"/>
                    <a:pt x="5357" y="5798"/>
                  </a:cubicBezTo>
                  <a:lnTo>
                    <a:pt x="2049" y="5798"/>
                  </a:lnTo>
                  <a:cubicBezTo>
                    <a:pt x="1828" y="5798"/>
                    <a:pt x="1639" y="5609"/>
                    <a:pt x="1639" y="5388"/>
                  </a:cubicBezTo>
                  <a:cubicBezTo>
                    <a:pt x="1639" y="5136"/>
                    <a:pt x="1828" y="4979"/>
                    <a:pt x="2049" y="4979"/>
                  </a:cubicBezTo>
                  <a:close/>
                  <a:moveTo>
                    <a:pt x="8948" y="1671"/>
                  </a:moveTo>
                  <a:cubicBezTo>
                    <a:pt x="10082" y="1671"/>
                    <a:pt x="10996" y="2584"/>
                    <a:pt x="11028" y="3750"/>
                  </a:cubicBezTo>
                  <a:cubicBezTo>
                    <a:pt x="10996" y="4916"/>
                    <a:pt x="10082" y="5798"/>
                    <a:pt x="8948" y="5798"/>
                  </a:cubicBezTo>
                  <a:cubicBezTo>
                    <a:pt x="7814" y="5798"/>
                    <a:pt x="6900" y="4853"/>
                    <a:pt x="6869" y="3750"/>
                  </a:cubicBezTo>
                  <a:cubicBezTo>
                    <a:pt x="6869" y="2616"/>
                    <a:pt x="7814" y="1702"/>
                    <a:pt x="8948" y="1671"/>
                  </a:cubicBezTo>
                  <a:close/>
                  <a:moveTo>
                    <a:pt x="1230" y="1"/>
                  </a:moveTo>
                  <a:cubicBezTo>
                    <a:pt x="568" y="1"/>
                    <a:pt x="1" y="568"/>
                    <a:pt x="1" y="1230"/>
                  </a:cubicBezTo>
                  <a:lnTo>
                    <a:pt x="1" y="6207"/>
                  </a:lnTo>
                  <a:cubicBezTo>
                    <a:pt x="1" y="6743"/>
                    <a:pt x="379" y="7184"/>
                    <a:pt x="852" y="7373"/>
                  </a:cubicBezTo>
                  <a:lnTo>
                    <a:pt x="852" y="7846"/>
                  </a:lnTo>
                  <a:cubicBezTo>
                    <a:pt x="852" y="8098"/>
                    <a:pt x="1041" y="8255"/>
                    <a:pt x="1261" y="8255"/>
                  </a:cubicBezTo>
                  <a:lnTo>
                    <a:pt x="2931" y="8255"/>
                  </a:lnTo>
                  <a:cubicBezTo>
                    <a:pt x="3151" y="8255"/>
                    <a:pt x="3372" y="8066"/>
                    <a:pt x="3372" y="7846"/>
                  </a:cubicBezTo>
                  <a:lnTo>
                    <a:pt x="3372" y="7436"/>
                  </a:lnTo>
                  <a:lnTo>
                    <a:pt x="9421" y="7436"/>
                  </a:lnTo>
                  <a:lnTo>
                    <a:pt x="9421" y="7846"/>
                  </a:lnTo>
                  <a:cubicBezTo>
                    <a:pt x="9421" y="8098"/>
                    <a:pt x="9610" y="8255"/>
                    <a:pt x="9862" y="8255"/>
                  </a:cubicBezTo>
                  <a:lnTo>
                    <a:pt x="11500" y="8255"/>
                  </a:lnTo>
                  <a:cubicBezTo>
                    <a:pt x="11752" y="8255"/>
                    <a:pt x="11941" y="8066"/>
                    <a:pt x="11941" y="7846"/>
                  </a:cubicBezTo>
                  <a:lnTo>
                    <a:pt x="11941" y="7373"/>
                  </a:lnTo>
                  <a:cubicBezTo>
                    <a:pt x="12414" y="7215"/>
                    <a:pt x="12760" y="6743"/>
                    <a:pt x="12760" y="6207"/>
                  </a:cubicBezTo>
                  <a:lnTo>
                    <a:pt x="12760" y="1230"/>
                  </a:lnTo>
                  <a:cubicBezTo>
                    <a:pt x="12666" y="599"/>
                    <a:pt x="12099" y="1"/>
                    <a:pt x="1143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65" name="Google Shape;6065;p35"/>
          <p:cNvGrpSpPr/>
          <p:nvPr/>
        </p:nvGrpSpPr>
        <p:grpSpPr>
          <a:xfrm>
            <a:off x="5456461" y="2830207"/>
            <a:ext cx="328056" cy="330222"/>
            <a:chOff x="-37804925" y="3953450"/>
            <a:chExt cx="315075" cy="318225"/>
          </a:xfrm>
        </p:grpSpPr>
        <p:sp>
          <p:nvSpPr>
            <p:cNvPr id="6066" name="Google Shape;6066;p35"/>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67" name="Google Shape;6067;p35"/>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68" name="Google Shape;6068;p35"/>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069" name="Google Shape;6069;p35"/>
          <p:cNvSpPr/>
          <p:nvPr/>
        </p:nvSpPr>
        <p:spPr>
          <a:xfrm>
            <a:off x="3958832" y="3301690"/>
            <a:ext cx="237029" cy="327758"/>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070" name="Google Shape;6070;p35"/>
          <p:cNvGrpSpPr/>
          <p:nvPr/>
        </p:nvGrpSpPr>
        <p:grpSpPr>
          <a:xfrm>
            <a:off x="1204920" y="7333002"/>
            <a:ext cx="5116155" cy="2350698"/>
            <a:chOff x="-6334160" y="6976726"/>
            <a:chExt cx="5406483" cy="2492258"/>
          </a:xfrm>
        </p:grpSpPr>
        <p:sp>
          <p:nvSpPr>
            <p:cNvPr id="6071" name="Google Shape;6071;p35"/>
            <p:cNvSpPr/>
            <p:nvPr/>
          </p:nvSpPr>
          <p:spPr>
            <a:xfrm>
              <a:off x="-6332786" y="6978099"/>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072" name="Google Shape;6072;p35"/>
            <p:cNvGrpSpPr/>
            <p:nvPr/>
          </p:nvGrpSpPr>
          <p:grpSpPr>
            <a:xfrm>
              <a:off x="-2712211" y="6977651"/>
              <a:ext cx="367261" cy="367261"/>
              <a:chOff x="-65145700" y="3727425"/>
              <a:chExt cx="317425" cy="317425"/>
            </a:xfrm>
          </p:grpSpPr>
          <p:sp>
            <p:nvSpPr>
              <p:cNvPr id="6073" name="Google Shape;6073;p35"/>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74" name="Google Shape;6074;p35"/>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75" name="Google Shape;6075;p35"/>
            <p:cNvGrpSpPr/>
            <p:nvPr/>
          </p:nvGrpSpPr>
          <p:grpSpPr>
            <a:xfrm>
              <a:off x="-4512781" y="7520864"/>
              <a:ext cx="360868" cy="367261"/>
              <a:chOff x="-65144125" y="4094450"/>
              <a:chExt cx="311900" cy="317425"/>
            </a:xfrm>
          </p:grpSpPr>
          <p:sp>
            <p:nvSpPr>
              <p:cNvPr id="6076" name="Google Shape;6076;p35"/>
              <p:cNvSpPr/>
              <p:nvPr/>
            </p:nvSpPr>
            <p:spPr>
              <a:xfrm>
                <a:off x="-65079550" y="4183450"/>
                <a:ext cx="185900" cy="185900"/>
              </a:xfrm>
              <a:custGeom>
                <a:avLst/>
                <a:gdLst/>
                <a:ahLst/>
                <a:cxnLst/>
                <a:rect l="l" t="t" r="r" b="b"/>
                <a:pathLst>
                  <a:path w="7436" h="7436" extrusionOk="0">
                    <a:moveTo>
                      <a:pt x="3687" y="0"/>
                    </a:moveTo>
                    <a:cubicBezTo>
                      <a:pt x="1639" y="0"/>
                      <a:pt x="1" y="1639"/>
                      <a:pt x="1" y="3686"/>
                    </a:cubicBezTo>
                    <a:cubicBezTo>
                      <a:pt x="1" y="5734"/>
                      <a:pt x="1639" y="7435"/>
                      <a:pt x="3687" y="7435"/>
                    </a:cubicBezTo>
                    <a:cubicBezTo>
                      <a:pt x="5735" y="7435"/>
                      <a:pt x="7436" y="5797"/>
                      <a:pt x="7436" y="3686"/>
                    </a:cubicBezTo>
                    <a:cubicBezTo>
                      <a:pt x="7436" y="3466"/>
                      <a:pt x="7247" y="3308"/>
                      <a:pt x="7058" y="3308"/>
                    </a:cubicBezTo>
                    <a:lnTo>
                      <a:pt x="4096" y="3308"/>
                    </a:lnTo>
                    <a:lnTo>
                      <a:pt x="4096" y="378"/>
                    </a:lnTo>
                    <a:cubicBezTo>
                      <a:pt x="4096" y="158"/>
                      <a:pt x="3907" y="0"/>
                      <a:pt x="368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77" name="Google Shape;6077;p35"/>
              <p:cNvSpPr/>
              <p:nvPr/>
            </p:nvSpPr>
            <p:spPr>
              <a:xfrm>
                <a:off x="-65039375" y="4094450"/>
                <a:ext cx="104775" cy="19700"/>
              </a:xfrm>
              <a:custGeom>
                <a:avLst/>
                <a:gdLst/>
                <a:ahLst/>
                <a:cxnLst/>
                <a:rect l="l" t="t" r="r" b="b"/>
                <a:pathLst>
                  <a:path w="4191" h="788" extrusionOk="0">
                    <a:moveTo>
                      <a:pt x="473" y="0"/>
                    </a:moveTo>
                    <a:cubicBezTo>
                      <a:pt x="252" y="0"/>
                      <a:pt x="32" y="221"/>
                      <a:pt x="32" y="410"/>
                    </a:cubicBezTo>
                    <a:cubicBezTo>
                      <a:pt x="0" y="599"/>
                      <a:pt x="158" y="756"/>
                      <a:pt x="347" y="788"/>
                    </a:cubicBezTo>
                    <a:lnTo>
                      <a:pt x="3813" y="788"/>
                    </a:lnTo>
                    <a:cubicBezTo>
                      <a:pt x="4033" y="756"/>
                      <a:pt x="4191" y="599"/>
                      <a:pt x="4191" y="410"/>
                    </a:cubicBezTo>
                    <a:cubicBezTo>
                      <a:pt x="4191" y="158"/>
                      <a:pt x="3970" y="0"/>
                      <a:pt x="378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78" name="Google Shape;6078;p35"/>
              <p:cNvSpPr/>
              <p:nvPr/>
            </p:nvSpPr>
            <p:spPr>
              <a:xfrm>
                <a:off x="-65144125" y="4121025"/>
                <a:ext cx="311900" cy="290850"/>
              </a:xfrm>
              <a:custGeom>
                <a:avLst/>
                <a:gdLst/>
                <a:ahLst/>
                <a:cxnLst/>
                <a:rect l="l" t="t" r="r" b="b"/>
                <a:pathLst>
                  <a:path w="12476" h="11634" extrusionOk="0">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079" name="Google Shape;6079;p35"/>
            <p:cNvSpPr/>
            <p:nvPr/>
          </p:nvSpPr>
          <p:spPr>
            <a:xfrm>
              <a:off x="-4097642" y="6976726"/>
              <a:ext cx="369083" cy="369112"/>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080" name="Google Shape;6080;p35"/>
            <p:cNvGrpSpPr/>
            <p:nvPr/>
          </p:nvGrpSpPr>
          <p:grpSpPr>
            <a:xfrm>
              <a:off x="-5892950" y="7520473"/>
              <a:ext cx="370645" cy="368042"/>
              <a:chOff x="-63250675" y="3744075"/>
              <a:chExt cx="320350" cy="318100"/>
            </a:xfrm>
          </p:grpSpPr>
          <p:sp>
            <p:nvSpPr>
              <p:cNvPr id="6081" name="Google Shape;6081;p35"/>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82" name="Google Shape;6082;p35"/>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83" name="Google Shape;6083;p35"/>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84" name="Google Shape;6084;p35"/>
            <p:cNvGrpSpPr/>
            <p:nvPr/>
          </p:nvGrpSpPr>
          <p:grpSpPr>
            <a:xfrm>
              <a:off x="-2212677" y="7520864"/>
              <a:ext cx="367261" cy="367261"/>
              <a:chOff x="-63250675" y="4110200"/>
              <a:chExt cx="317425" cy="317425"/>
            </a:xfrm>
          </p:grpSpPr>
          <p:sp>
            <p:nvSpPr>
              <p:cNvPr id="6085" name="Google Shape;6085;p35"/>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86" name="Google Shape;6086;p35"/>
              <p:cNvSpPr/>
              <p:nvPr/>
            </p:nvSpPr>
            <p:spPr>
              <a:xfrm>
                <a:off x="-63203425" y="4159025"/>
                <a:ext cx="222925" cy="222150"/>
              </a:xfrm>
              <a:custGeom>
                <a:avLst/>
                <a:gdLst/>
                <a:ahLst/>
                <a:cxnLst/>
                <a:rect l="l" t="t" r="r" b="b"/>
                <a:pathLst>
                  <a:path w="8917" h="8886" extrusionOk="0">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87" name="Google Shape;6087;p35"/>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88" name="Google Shape;6088;p35"/>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89" name="Google Shape;6089;p35"/>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90" name="Google Shape;6090;p35"/>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91" name="Google Shape;6091;p35"/>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92" name="Google Shape;6092;p35"/>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93" name="Google Shape;6093;p35"/>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94" name="Google Shape;6094;p35"/>
            <p:cNvGrpSpPr/>
            <p:nvPr/>
          </p:nvGrpSpPr>
          <p:grpSpPr>
            <a:xfrm>
              <a:off x="-5435027" y="8044343"/>
              <a:ext cx="359075" cy="358844"/>
              <a:chOff x="-61351725" y="3372400"/>
              <a:chExt cx="310350" cy="310150"/>
            </a:xfrm>
          </p:grpSpPr>
          <p:sp>
            <p:nvSpPr>
              <p:cNvPr id="6095" name="Google Shape;6095;p35"/>
              <p:cNvSpPr/>
              <p:nvPr/>
            </p:nvSpPr>
            <p:spPr>
              <a:xfrm>
                <a:off x="-61165050" y="355887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599" y="788"/>
                      <a:pt x="788" y="630"/>
                      <a:pt x="788" y="410"/>
                    </a:cubicBezTo>
                    <a:cubicBezTo>
                      <a:pt x="788" y="189"/>
                      <a:pt x="599" y="0"/>
                      <a:pt x="41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96" name="Google Shape;6096;p35"/>
              <p:cNvSpPr/>
              <p:nvPr/>
            </p:nvSpPr>
            <p:spPr>
              <a:xfrm>
                <a:off x="-61247750" y="3476175"/>
                <a:ext cx="19700" cy="19700"/>
              </a:xfrm>
              <a:custGeom>
                <a:avLst/>
                <a:gdLst/>
                <a:ahLst/>
                <a:cxnLst/>
                <a:rect l="l" t="t" r="r" b="b"/>
                <a:pathLst>
                  <a:path w="788" h="788" extrusionOk="0">
                    <a:moveTo>
                      <a:pt x="378" y="0"/>
                    </a:moveTo>
                    <a:cubicBezTo>
                      <a:pt x="189" y="0"/>
                      <a:pt x="0" y="189"/>
                      <a:pt x="0" y="410"/>
                    </a:cubicBezTo>
                    <a:cubicBezTo>
                      <a:pt x="0" y="630"/>
                      <a:pt x="189" y="788"/>
                      <a:pt x="378" y="788"/>
                    </a:cubicBezTo>
                    <a:cubicBezTo>
                      <a:pt x="599" y="788"/>
                      <a:pt x="788" y="630"/>
                      <a:pt x="788" y="410"/>
                    </a:cubicBezTo>
                    <a:cubicBezTo>
                      <a:pt x="788" y="189"/>
                      <a:pt x="599" y="0"/>
                      <a:pt x="37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097" name="Google Shape;6097;p35"/>
              <p:cNvSpPr/>
              <p:nvPr/>
            </p:nvSpPr>
            <p:spPr>
              <a:xfrm>
                <a:off x="-61351725" y="3372400"/>
                <a:ext cx="310350" cy="310150"/>
              </a:xfrm>
              <a:custGeom>
                <a:avLst/>
                <a:gdLst/>
                <a:ahLst/>
                <a:cxnLst/>
                <a:rect l="l" t="t" r="r" b="b"/>
                <a:pathLst>
                  <a:path w="12414" h="12406" extrusionOk="0">
                    <a:moveTo>
                      <a:pt x="4506" y="3332"/>
                    </a:moveTo>
                    <a:cubicBezTo>
                      <a:pt x="5167" y="3332"/>
                      <a:pt x="5735" y="3867"/>
                      <a:pt x="5735" y="4561"/>
                    </a:cubicBezTo>
                    <a:cubicBezTo>
                      <a:pt x="5735" y="5222"/>
                      <a:pt x="5199" y="5821"/>
                      <a:pt x="4506" y="5821"/>
                    </a:cubicBezTo>
                    <a:cubicBezTo>
                      <a:pt x="3844" y="5821"/>
                      <a:pt x="3277" y="5254"/>
                      <a:pt x="3277" y="4561"/>
                    </a:cubicBezTo>
                    <a:cubicBezTo>
                      <a:pt x="3277" y="3899"/>
                      <a:pt x="3844" y="3332"/>
                      <a:pt x="4506" y="3332"/>
                    </a:cubicBezTo>
                    <a:close/>
                    <a:moveTo>
                      <a:pt x="7830" y="4159"/>
                    </a:moveTo>
                    <a:cubicBezTo>
                      <a:pt x="7940" y="4159"/>
                      <a:pt x="8050" y="4198"/>
                      <a:pt x="8129" y="4277"/>
                    </a:cubicBezTo>
                    <a:cubicBezTo>
                      <a:pt x="8286" y="4435"/>
                      <a:pt x="8286" y="4718"/>
                      <a:pt x="8129" y="4876"/>
                    </a:cubicBezTo>
                    <a:lnTo>
                      <a:pt x="4821" y="8184"/>
                    </a:lnTo>
                    <a:cubicBezTo>
                      <a:pt x="4742" y="8262"/>
                      <a:pt x="4632" y="8302"/>
                      <a:pt x="4522" y="8302"/>
                    </a:cubicBezTo>
                    <a:cubicBezTo>
                      <a:pt x="4411" y="8302"/>
                      <a:pt x="4301" y="8262"/>
                      <a:pt x="4222" y="8184"/>
                    </a:cubicBezTo>
                    <a:cubicBezTo>
                      <a:pt x="4065" y="8026"/>
                      <a:pt x="4065" y="7743"/>
                      <a:pt x="4222" y="7585"/>
                    </a:cubicBezTo>
                    <a:lnTo>
                      <a:pt x="7530" y="4277"/>
                    </a:lnTo>
                    <a:cubicBezTo>
                      <a:pt x="7609" y="4198"/>
                      <a:pt x="7719" y="4159"/>
                      <a:pt x="7830" y="4159"/>
                    </a:cubicBezTo>
                    <a:close/>
                    <a:moveTo>
                      <a:pt x="7845" y="6640"/>
                    </a:moveTo>
                    <a:cubicBezTo>
                      <a:pt x="8539" y="6640"/>
                      <a:pt x="9074" y="7175"/>
                      <a:pt x="9074" y="7900"/>
                    </a:cubicBezTo>
                    <a:cubicBezTo>
                      <a:pt x="9074" y="8562"/>
                      <a:pt x="8539" y="9129"/>
                      <a:pt x="7845" y="9129"/>
                    </a:cubicBezTo>
                    <a:cubicBezTo>
                      <a:pt x="7184" y="9129"/>
                      <a:pt x="6648" y="8562"/>
                      <a:pt x="6648" y="7900"/>
                    </a:cubicBezTo>
                    <a:cubicBezTo>
                      <a:pt x="6648" y="7239"/>
                      <a:pt x="7184" y="6640"/>
                      <a:pt x="7845" y="6640"/>
                    </a:cubicBezTo>
                    <a:close/>
                    <a:moveTo>
                      <a:pt x="6223" y="0"/>
                    </a:moveTo>
                    <a:cubicBezTo>
                      <a:pt x="6113" y="0"/>
                      <a:pt x="6002" y="40"/>
                      <a:pt x="5924" y="118"/>
                    </a:cubicBezTo>
                    <a:lnTo>
                      <a:pt x="4348" y="1694"/>
                    </a:lnTo>
                    <a:lnTo>
                      <a:pt x="2111" y="1694"/>
                    </a:lnTo>
                    <a:cubicBezTo>
                      <a:pt x="1859" y="1694"/>
                      <a:pt x="1702" y="1883"/>
                      <a:pt x="1702" y="2072"/>
                    </a:cubicBezTo>
                    <a:lnTo>
                      <a:pt x="1702" y="4309"/>
                    </a:lnTo>
                    <a:lnTo>
                      <a:pt x="127" y="5884"/>
                    </a:lnTo>
                    <a:cubicBezTo>
                      <a:pt x="1" y="6041"/>
                      <a:pt x="1" y="6325"/>
                      <a:pt x="127" y="6482"/>
                    </a:cubicBezTo>
                    <a:lnTo>
                      <a:pt x="1702" y="8058"/>
                    </a:lnTo>
                    <a:lnTo>
                      <a:pt x="1702" y="10294"/>
                    </a:lnTo>
                    <a:cubicBezTo>
                      <a:pt x="1702" y="10547"/>
                      <a:pt x="1922" y="10704"/>
                      <a:pt x="2111" y="10704"/>
                    </a:cubicBezTo>
                    <a:lnTo>
                      <a:pt x="4348" y="10704"/>
                    </a:lnTo>
                    <a:lnTo>
                      <a:pt x="5924" y="12279"/>
                    </a:lnTo>
                    <a:cubicBezTo>
                      <a:pt x="6018" y="12342"/>
                      <a:pt x="6113" y="12405"/>
                      <a:pt x="6207" y="12405"/>
                    </a:cubicBezTo>
                    <a:cubicBezTo>
                      <a:pt x="6333" y="12405"/>
                      <a:pt x="6396" y="12342"/>
                      <a:pt x="6491" y="12279"/>
                    </a:cubicBezTo>
                    <a:lnTo>
                      <a:pt x="8066" y="10704"/>
                    </a:lnTo>
                    <a:lnTo>
                      <a:pt x="10303" y="10704"/>
                    </a:lnTo>
                    <a:cubicBezTo>
                      <a:pt x="10523" y="10704"/>
                      <a:pt x="10744" y="10515"/>
                      <a:pt x="10744" y="10294"/>
                    </a:cubicBezTo>
                    <a:lnTo>
                      <a:pt x="10744" y="8058"/>
                    </a:lnTo>
                    <a:lnTo>
                      <a:pt x="12319" y="6482"/>
                    </a:lnTo>
                    <a:cubicBezTo>
                      <a:pt x="12382" y="6419"/>
                      <a:pt x="12414" y="6293"/>
                      <a:pt x="12414" y="6199"/>
                    </a:cubicBezTo>
                    <a:cubicBezTo>
                      <a:pt x="12414" y="6104"/>
                      <a:pt x="12382" y="6010"/>
                      <a:pt x="12319" y="5947"/>
                    </a:cubicBezTo>
                    <a:lnTo>
                      <a:pt x="10744" y="4372"/>
                    </a:lnTo>
                    <a:lnTo>
                      <a:pt x="10744" y="2103"/>
                    </a:lnTo>
                    <a:cubicBezTo>
                      <a:pt x="10744" y="1851"/>
                      <a:pt x="10523" y="1694"/>
                      <a:pt x="10334" y="1694"/>
                    </a:cubicBezTo>
                    <a:lnTo>
                      <a:pt x="8097" y="1694"/>
                    </a:lnTo>
                    <a:lnTo>
                      <a:pt x="6522" y="118"/>
                    </a:lnTo>
                    <a:cubicBezTo>
                      <a:pt x="6443" y="40"/>
                      <a:pt x="6333" y="0"/>
                      <a:pt x="622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098" name="Google Shape;6098;p35"/>
            <p:cNvGrpSpPr/>
            <p:nvPr/>
          </p:nvGrpSpPr>
          <p:grpSpPr>
            <a:xfrm>
              <a:off x="-1742115" y="8056997"/>
              <a:ext cx="366364" cy="333534"/>
              <a:chOff x="-61354875" y="3751050"/>
              <a:chExt cx="316650" cy="288275"/>
            </a:xfrm>
          </p:grpSpPr>
          <p:sp>
            <p:nvSpPr>
              <p:cNvPr id="6099" name="Google Shape;6099;p35"/>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00" name="Google Shape;6100;p35"/>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01" name="Google Shape;6101;p35"/>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102" name="Google Shape;6102;p35"/>
            <p:cNvGrpSpPr/>
            <p:nvPr/>
          </p:nvGrpSpPr>
          <p:grpSpPr>
            <a:xfrm>
              <a:off x="-3639344" y="8607174"/>
              <a:ext cx="366364" cy="367290"/>
              <a:chOff x="-61354875" y="4101525"/>
              <a:chExt cx="316650" cy="317450"/>
            </a:xfrm>
          </p:grpSpPr>
          <p:sp>
            <p:nvSpPr>
              <p:cNvPr id="6103" name="Google Shape;6103;p35"/>
              <p:cNvSpPr/>
              <p:nvPr/>
            </p:nvSpPr>
            <p:spPr>
              <a:xfrm>
                <a:off x="-61172925" y="4240150"/>
                <a:ext cx="62225" cy="145750"/>
              </a:xfrm>
              <a:custGeom>
                <a:avLst/>
                <a:gdLst/>
                <a:ahLst/>
                <a:cxnLst/>
                <a:rect l="l" t="t" r="r" b="b"/>
                <a:pathLst>
                  <a:path w="2489" h="5830" extrusionOk="0">
                    <a:moveTo>
                      <a:pt x="1260" y="1"/>
                    </a:moveTo>
                    <a:cubicBezTo>
                      <a:pt x="1071" y="1"/>
                      <a:pt x="819" y="221"/>
                      <a:pt x="819" y="442"/>
                    </a:cubicBezTo>
                    <a:lnTo>
                      <a:pt x="819" y="725"/>
                    </a:lnTo>
                    <a:cubicBezTo>
                      <a:pt x="347" y="883"/>
                      <a:pt x="0" y="1355"/>
                      <a:pt x="0" y="1891"/>
                    </a:cubicBezTo>
                    <a:cubicBezTo>
                      <a:pt x="0" y="2584"/>
                      <a:pt x="536" y="2962"/>
                      <a:pt x="977" y="3277"/>
                    </a:cubicBezTo>
                    <a:cubicBezTo>
                      <a:pt x="1292" y="3529"/>
                      <a:pt x="1639" y="3750"/>
                      <a:pt x="1639" y="4002"/>
                    </a:cubicBezTo>
                    <a:cubicBezTo>
                      <a:pt x="1639" y="4222"/>
                      <a:pt x="1450" y="4411"/>
                      <a:pt x="1260" y="4411"/>
                    </a:cubicBezTo>
                    <a:cubicBezTo>
                      <a:pt x="1008" y="4411"/>
                      <a:pt x="819" y="4222"/>
                      <a:pt x="819" y="4002"/>
                    </a:cubicBezTo>
                    <a:cubicBezTo>
                      <a:pt x="819" y="3750"/>
                      <a:pt x="630" y="3592"/>
                      <a:pt x="441" y="3592"/>
                    </a:cubicBezTo>
                    <a:cubicBezTo>
                      <a:pt x="221" y="3592"/>
                      <a:pt x="0" y="3781"/>
                      <a:pt x="0" y="4002"/>
                    </a:cubicBezTo>
                    <a:cubicBezTo>
                      <a:pt x="0" y="4537"/>
                      <a:pt x="347" y="4978"/>
                      <a:pt x="819" y="5167"/>
                    </a:cubicBezTo>
                    <a:lnTo>
                      <a:pt x="819" y="5451"/>
                    </a:lnTo>
                    <a:cubicBezTo>
                      <a:pt x="819" y="5672"/>
                      <a:pt x="1008" y="5829"/>
                      <a:pt x="1260" y="5829"/>
                    </a:cubicBezTo>
                    <a:cubicBezTo>
                      <a:pt x="1481" y="5829"/>
                      <a:pt x="1639" y="5640"/>
                      <a:pt x="1639" y="5451"/>
                    </a:cubicBezTo>
                    <a:lnTo>
                      <a:pt x="1639" y="5167"/>
                    </a:lnTo>
                    <a:cubicBezTo>
                      <a:pt x="2111" y="5010"/>
                      <a:pt x="2489" y="4537"/>
                      <a:pt x="2489" y="4002"/>
                    </a:cubicBezTo>
                    <a:cubicBezTo>
                      <a:pt x="2489" y="3309"/>
                      <a:pt x="1922" y="2931"/>
                      <a:pt x="1481" y="2616"/>
                    </a:cubicBezTo>
                    <a:cubicBezTo>
                      <a:pt x="1166" y="2364"/>
                      <a:pt x="819" y="2143"/>
                      <a:pt x="819" y="1891"/>
                    </a:cubicBezTo>
                    <a:cubicBezTo>
                      <a:pt x="819" y="1702"/>
                      <a:pt x="1008" y="1513"/>
                      <a:pt x="1260" y="1513"/>
                    </a:cubicBezTo>
                    <a:cubicBezTo>
                      <a:pt x="1513" y="1513"/>
                      <a:pt x="1639" y="1702"/>
                      <a:pt x="1639" y="1891"/>
                    </a:cubicBezTo>
                    <a:cubicBezTo>
                      <a:pt x="1639" y="2143"/>
                      <a:pt x="1859" y="2332"/>
                      <a:pt x="2048" y="2332"/>
                    </a:cubicBezTo>
                    <a:cubicBezTo>
                      <a:pt x="2300" y="2332"/>
                      <a:pt x="2489" y="2143"/>
                      <a:pt x="2489" y="1891"/>
                    </a:cubicBezTo>
                    <a:cubicBezTo>
                      <a:pt x="2489" y="1355"/>
                      <a:pt x="2143" y="914"/>
                      <a:pt x="1639" y="725"/>
                    </a:cubicBezTo>
                    <a:lnTo>
                      <a:pt x="1639" y="442"/>
                    </a:lnTo>
                    <a:cubicBezTo>
                      <a:pt x="1639" y="221"/>
                      <a:pt x="1450" y="1"/>
                      <a:pt x="126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04" name="Google Shape;6104;p35"/>
              <p:cNvSpPr/>
              <p:nvPr/>
            </p:nvSpPr>
            <p:spPr>
              <a:xfrm>
                <a:off x="-61354875" y="4101525"/>
                <a:ext cx="316650" cy="317450"/>
              </a:xfrm>
              <a:custGeom>
                <a:avLst/>
                <a:gdLst/>
                <a:ahLst/>
                <a:cxnLst/>
                <a:rect l="l" t="t" r="r" b="b"/>
                <a:pathLst>
                  <a:path w="12666" h="12698" extrusionOk="0">
                    <a:moveTo>
                      <a:pt x="11405" y="1608"/>
                    </a:moveTo>
                    <a:cubicBezTo>
                      <a:pt x="11657" y="1608"/>
                      <a:pt x="11847" y="1797"/>
                      <a:pt x="11847" y="2049"/>
                    </a:cubicBezTo>
                    <a:lnTo>
                      <a:pt x="11847" y="3277"/>
                    </a:lnTo>
                    <a:lnTo>
                      <a:pt x="820" y="3277"/>
                    </a:lnTo>
                    <a:lnTo>
                      <a:pt x="820" y="2049"/>
                    </a:lnTo>
                    <a:cubicBezTo>
                      <a:pt x="820" y="1797"/>
                      <a:pt x="1009" y="1608"/>
                      <a:pt x="1198" y="1608"/>
                    </a:cubicBezTo>
                    <a:lnTo>
                      <a:pt x="1639" y="1608"/>
                    </a:lnTo>
                    <a:lnTo>
                      <a:pt x="1639" y="2049"/>
                    </a:lnTo>
                    <a:cubicBezTo>
                      <a:pt x="1639" y="2301"/>
                      <a:pt x="1828" y="2458"/>
                      <a:pt x="2048" y="2458"/>
                    </a:cubicBezTo>
                    <a:cubicBezTo>
                      <a:pt x="2237" y="2458"/>
                      <a:pt x="2427" y="2238"/>
                      <a:pt x="2427" y="2049"/>
                    </a:cubicBezTo>
                    <a:lnTo>
                      <a:pt x="2427" y="1608"/>
                    </a:lnTo>
                    <a:lnTo>
                      <a:pt x="5892" y="1608"/>
                    </a:lnTo>
                    <a:lnTo>
                      <a:pt x="5892" y="2049"/>
                    </a:lnTo>
                    <a:cubicBezTo>
                      <a:pt x="5892" y="2301"/>
                      <a:pt x="6081" y="2458"/>
                      <a:pt x="6333" y="2458"/>
                    </a:cubicBezTo>
                    <a:cubicBezTo>
                      <a:pt x="6585" y="2458"/>
                      <a:pt x="6743" y="2238"/>
                      <a:pt x="6743" y="2049"/>
                    </a:cubicBezTo>
                    <a:lnTo>
                      <a:pt x="6743" y="1608"/>
                    </a:lnTo>
                    <a:lnTo>
                      <a:pt x="10208" y="1608"/>
                    </a:lnTo>
                    <a:lnTo>
                      <a:pt x="10208" y="2049"/>
                    </a:lnTo>
                    <a:cubicBezTo>
                      <a:pt x="10208" y="2301"/>
                      <a:pt x="10397" y="2458"/>
                      <a:pt x="10618" y="2458"/>
                    </a:cubicBezTo>
                    <a:cubicBezTo>
                      <a:pt x="10870" y="2458"/>
                      <a:pt x="11027" y="2238"/>
                      <a:pt x="11027" y="2049"/>
                    </a:cubicBezTo>
                    <a:lnTo>
                      <a:pt x="11027" y="1608"/>
                    </a:lnTo>
                    <a:close/>
                    <a:moveTo>
                      <a:pt x="2868" y="4916"/>
                    </a:moveTo>
                    <a:cubicBezTo>
                      <a:pt x="3088" y="4916"/>
                      <a:pt x="3246" y="5136"/>
                      <a:pt x="3246" y="5357"/>
                    </a:cubicBezTo>
                    <a:cubicBezTo>
                      <a:pt x="3309" y="5546"/>
                      <a:pt x="3088" y="5766"/>
                      <a:pt x="2868" y="5766"/>
                    </a:cubicBezTo>
                    <a:lnTo>
                      <a:pt x="2048" y="5766"/>
                    </a:lnTo>
                    <a:cubicBezTo>
                      <a:pt x="1796" y="5766"/>
                      <a:pt x="1639" y="5546"/>
                      <a:pt x="1639" y="5357"/>
                    </a:cubicBezTo>
                    <a:cubicBezTo>
                      <a:pt x="1639" y="5136"/>
                      <a:pt x="1828" y="4916"/>
                      <a:pt x="2048" y="4916"/>
                    </a:cubicBezTo>
                    <a:close/>
                    <a:moveTo>
                      <a:pt x="2868" y="6585"/>
                    </a:moveTo>
                    <a:cubicBezTo>
                      <a:pt x="3088" y="6585"/>
                      <a:pt x="3246" y="6774"/>
                      <a:pt x="3246" y="6963"/>
                    </a:cubicBezTo>
                    <a:cubicBezTo>
                      <a:pt x="3309" y="7215"/>
                      <a:pt x="3088" y="7404"/>
                      <a:pt x="2868" y="7404"/>
                    </a:cubicBezTo>
                    <a:lnTo>
                      <a:pt x="2048" y="7404"/>
                    </a:lnTo>
                    <a:cubicBezTo>
                      <a:pt x="1796" y="7404"/>
                      <a:pt x="1639" y="7215"/>
                      <a:pt x="1639" y="6963"/>
                    </a:cubicBezTo>
                    <a:cubicBezTo>
                      <a:pt x="1639" y="6743"/>
                      <a:pt x="1828" y="6585"/>
                      <a:pt x="2048" y="6585"/>
                    </a:cubicBezTo>
                    <a:close/>
                    <a:moveTo>
                      <a:pt x="2868" y="8287"/>
                    </a:moveTo>
                    <a:cubicBezTo>
                      <a:pt x="3088" y="8287"/>
                      <a:pt x="3246" y="8476"/>
                      <a:pt x="3246" y="8665"/>
                    </a:cubicBezTo>
                    <a:cubicBezTo>
                      <a:pt x="3309" y="8854"/>
                      <a:pt x="3088" y="9074"/>
                      <a:pt x="2868" y="9074"/>
                    </a:cubicBezTo>
                    <a:lnTo>
                      <a:pt x="2048" y="9074"/>
                    </a:lnTo>
                    <a:cubicBezTo>
                      <a:pt x="1796" y="9074"/>
                      <a:pt x="1639" y="8854"/>
                      <a:pt x="1639" y="8665"/>
                    </a:cubicBezTo>
                    <a:cubicBezTo>
                      <a:pt x="1639" y="8413"/>
                      <a:pt x="1828" y="8287"/>
                      <a:pt x="2048" y="8287"/>
                    </a:cubicBezTo>
                    <a:close/>
                    <a:moveTo>
                      <a:pt x="8538" y="5199"/>
                    </a:moveTo>
                    <a:cubicBezTo>
                      <a:pt x="10366" y="5199"/>
                      <a:pt x="11847" y="6711"/>
                      <a:pt x="11847" y="8507"/>
                    </a:cubicBezTo>
                    <a:cubicBezTo>
                      <a:pt x="11847" y="10334"/>
                      <a:pt x="10334" y="11815"/>
                      <a:pt x="8538" y="11815"/>
                    </a:cubicBezTo>
                    <a:cubicBezTo>
                      <a:pt x="6711" y="11815"/>
                      <a:pt x="5230" y="10334"/>
                      <a:pt x="5230" y="8507"/>
                    </a:cubicBezTo>
                    <a:cubicBezTo>
                      <a:pt x="5230" y="6711"/>
                      <a:pt x="6743" y="5199"/>
                      <a:pt x="8538" y="5199"/>
                    </a:cubicBezTo>
                    <a:close/>
                    <a:moveTo>
                      <a:pt x="2048" y="1"/>
                    </a:moveTo>
                    <a:cubicBezTo>
                      <a:pt x="1828" y="1"/>
                      <a:pt x="1639" y="190"/>
                      <a:pt x="1639" y="410"/>
                    </a:cubicBezTo>
                    <a:lnTo>
                      <a:pt x="1639" y="788"/>
                    </a:lnTo>
                    <a:lnTo>
                      <a:pt x="1198" y="788"/>
                    </a:lnTo>
                    <a:cubicBezTo>
                      <a:pt x="536" y="788"/>
                      <a:pt x="1" y="1324"/>
                      <a:pt x="1" y="2049"/>
                    </a:cubicBezTo>
                    <a:lnTo>
                      <a:pt x="1" y="9767"/>
                    </a:lnTo>
                    <a:cubicBezTo>
                      <a:pt x="1" y="10429"/>
                      <a:pt x="536" y="11028"/>
                      <a:pt x="1198" y="11028"/>
                    </a:cubicBezTo>
                    <a:lnTo>
                      <a:pt x="5230" y="11028"/>
                    </a:lnTo>
                    <a:cubicBezTo>
                      <a:pt x="5987" y="12004"/>
                      <a:pt x="7184" y="12697"/>
                      <a:pt x="8538" y="12697"/>
                    </a:cubicBezTo>
                    <a:cubicBezTo>
                      <a:pt x="10807" y="12697"/>
                      <a:pt x="12666" y="10838"/>
                      <a:pt x="12666" y="8539"/>
                    </a:cubicBezTo>
                    <a:lnTo>
                      <a:pt x="12666" y="2080"/>
                    </a:lnTo>
                    <a:cubicBezTo>
                      <a:pt x="12666" y="1356"/>
                      <a:pt x="12130" y="788"/>
                      <a:pt x="11405" y="788"/>
                    </a:cubicBezTo>
                    <a:lnTo>
                      <a:pt x="11027" y="788"/>
                    </a:lnTo>
                    <a:lnTo>
                      <a:pt x="11027" y="410"/>
                    </a:lnTo>
                    <a:cubicBezTo>
                      <a:pt x="11027" y="158"/>
                      <a:pt x="10807" y="1"/>
                      <a:pt x="10618" y="1"/>
                    </a:cubicBezTo>
                    <a:cubicBezTo>
                      <a:pt x="10429" y="1"/>
                      <a:pt x="10177" y="190"/>
                      <a:pt x="10177" y="410"/>
                    </a:cubicBezTo>
                    <a:lnTo>
                      <a:pt x="10177" y="788"/>
                    </a:lnTo>
                    <a:lnTo>
                      <a:pt x="6711" y="788"/>
                    </a:lnTo>
                    <a:lnTo>
                      <a:pt x="6711" y="410"/>
                    </a:lnTo>
                    <a:cubicBezTo>
                      <a:pt x="6711" y="158"/>
                      <a:pt x="6522" y="1"/>
                      <a:pt x="6333" y="1"/>
                    </a:cubicBezTo>
                    <a:cubicBezTo>
                      <a:pt x="6144" y="1"/>
                      <a:pt x="5892" y="190"/>
                      <a:pt x="5892" y="410"/>
                    </a:cubicBezTo>
                    <a:lnTo>
                      <a:pt x="5892" y="788"/>
                    </a:lnTo>
                    <a:lnTo>
                      <a:pt x="2427" y="788"/>
                    </a:lnTo>
                    <a:lnTo>
                      <a:pt x="2427" y="410"/>
                    </a:lnTo>
                    <a:cubicBezTo>
                      <a:pt x="2427" y="158"/>
                      <a:pt x="2237" y="1"/>
                      <a:pt x="204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105" name="Google Shape;6105;p35"/>
            <p:cNvGrpSpPr/>
            <p:nvPr/>
          </p:nvGrpSpPr>
          <p:grpSpPr>
            <a:xfrm>
              <a:off x="-3186297" y="8040915"/>
              <a:ext cx="368157" cy="365699"/>
              <a:chOff x="-59470075" y="3308975"/>
              <a:chExt cx="318200" cy="316075"/>
            </a:xfrm>
          </p:grpSpPr>
          <p:sp>
            <p:nvSpPr>
              <p:cNvPr id="6106" name="Google Shape;6106;p35"/>
              <p:cNvSpPr/>
              <p:nvPr/>
            </p:nvSpPr>
            <p:spPr>
              <a:xfrm>
                <a:off x="-59403925" y="3522625"/>
                <a:ext cx="21275" cy="20500"/>
              </a:xfrm>
              <a:custGeom>
                <a:avLst/>
                <a:gdLst/>
                <a:ahLst/>
                <a:cxnLst/>
                <a:rect l="l" t="t" r="r" b="b"/>
                <a:pathLst>
                  <a:path w="851" h="820" extrusionOk="0">
                    <a:moveTo>
                      <a:pt x="0" y="1"/>
                    </a:moveTo>
                    <a:lnTo>
                      <a:pt x="0" y="820"/>
                    </a:lnTo>
                    <a:lnTo>
                      <a:pt x="851" y="820"/>
                    </a:lnTo>
                    <a:lnTo>
                      <a:pt x="85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07" name="Google Shape;6107;p35"/>
              <p:cNvSpPr/>
              <p:nvPr/>
            </p:nvSpPr>
            <p:spPr>
              <a:xfrm>
                <a:off x="-59362175" y="3522625"/>
                <a:ext cx="20500" cy="20500"/>
              </a:xfrm>
              <a:custGeom>
                <a:avLst/>
                <a:gdLst/>
                <a:ahLst/>
                <a:cxnLst/>
                <a:rect l="l" t="t" r="r" b="b"/>
                <a:pathLst>
                  <a:path w="820" h="820" extrusionOk="0">
                    <a:moveTo>
                      <a:pt x="0" y="1"/>
                    </a:moveTo>
                    <a:lnTo>
                      <a:pt x="0" y="820"/>
                    </a:lnTo>
                    <a:lnTo>
                      <a:pt x="819" y="820"/>
                    </a:lnTo>
                    <a:lnTo>
                      <a:pt x="81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08" name="Google Shape;6108;p35"/>
              <p:cNvSpPr/>
              <p:nvPr/>
            </p:nvSpPr>
            <p:spPr>
              <a:xfrm>
                <a:off x="-59321225" y="3522625"/>
                <a:ext cx="20500" cy="20500"/>
              </a:xfrm>
              <a:custGeom>
                <a:avLst/>
                <a:gdLst/>
                <a:ahLst/>
                <a:cxnLst/>
                <a:rect l="l" t="t" r="r" b="b"/>
                <a:pathLst>
                  <a:path w="820" h="820" extrusionOk="0">
                    <a:moveTo>
                      <a:pt x="0" y="1"/>
                    </a:moveTo>
                    <a:lnTo>
                      <a:pt x="0" y="820"/>
                    </a:lnTo>
                    <a:lnTo>
                      <a:pt x="820" y="820"/>
                    </a:lnTo>
                    <a:lnTo>
                      <a:pt x="82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09" name="Google Shape;6109;p35"/>
              <p:cNvSpPr/>
              <p:nvPr/>
            </p:nvSpPr>
            <p:spPr>
              <a:xfrm>
                <a:off x="-59279475" y="3522625"/>
                <a:ext cx="20500" cy="20500"/>
              </a:xfrm>
              <a:custGeom>
                <a:avLst/>
                <a:gdLst/>
                <a:ahLst/>
                <a:cxnLst/>
                <a:rect l="l" t="t" r="r" b="b"/>
                <a:pathLst>
                  <a:path w="820" h="820" extrusionOk="0">
                    <a:moveTo>
                      <a:pt x="0" y="1"/>
                    </a:moveTo>
                    <a:lnTo>
                      <a:pt x="0" y="820"/>
                    </a:lnTo>
                    <a:lnTo>
                      <a:pt x="819" y="820"/>
                    </a:lnTo>
                    <a:lnTo>
                      <a:pt x="81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10" name="Google Shape;6110;p35"/>
              <p:cNvSpPr/>
              <p:nvPr/>
            </p:nvSpPr>
            <p:spPr>
              <a:xfrm>
                <a:off x="-59470075" y="3418825"/>
                <a:ext cx="317425" cy="206225"/>
              </a:xfrm>
              <a:custGeom>
                <a:avLst/>
                <a:gdLst/>
                <a:ahLst/>
                <a:cxnLst/>
                <a:rect l="l" t="t" r="r" b="b"/>
                <a:pathLst>
                  <a:path w="12697" h="8249" extrusionOk="0">
                    <a:moveTo>
                      <a:pt x="10523" y="3334"/>
                    </a:moveTo>
                    <a:cubicBezTo>
                      <a:pt x="10775" y="3334"/>
                      <a:pt x="10932" y="3523"/>
                      <a:pt x="10932" y="3775"/>
                    </a:cubicBezTo>
                    <a:lnTo>
                      <a:pt x="10932" y="5413"/>
                    </a:lnTo>
                    <a:cubicBezTo>
                      <a:pt x="10932" y="5665"/>
                      <a:pt x="10712" y="5854"/>
                      <a:pt x="10523" y="5854"/>
                    </a:cubicBezTo>
                    <a:lnTo>
                      <a:pt x="2268" y="5854"/>
                    </a:lnTo>
                    <a:cubicBezTo>
                      <a:pt x="2016" y="5854"/>
                      <a:pt x="1827" y="5665"/>
                      <a:pt x="1827" y="5413"/>
                    </a:cubicBezTo>
                    <a:lnTo>
                      <a:pt x="1827" y="3775"/>
                    </a:lnTo>
                    <a:cubicBezTo>
                      <a:pt x="1827" y="3523"/>
                      <a:pt x="2016" y="3334"/>
                      <a:pt x="2268" y="3334"/>
                    </a:cubicBezTo>
                    <a:close/>
                    <a:moveTo>
                      <a:pt x="2893" y="1"/>
                    </a:moveTo>
                    <a:cubicBezTo>
                      <a:pt x="2822" y="1"/>
                      <a:pt x="2748" y="18"/>
                      <a:pt x="2678" y="57"/>
                    </a:cubicBezTo>
                    <a:lnTo>
                      <a:pt x="221" y="1727"/>
                    </a:lnTo>
                    <a:cubicBezTo>
                      <a:pt x="95" y="1790"/>
                      <a:pt x="0" y="1916"/>
                      <a:pt x="0" y="2073"/>
                    </a:cubicBezTo>
                    <a:lnTo>
                      <a:pt x="0" y="7870"/>
                    </a:lnTo>
                    <a:cubicBezTo>
                      <a:pt x="0" y="8091"/>
                      <a:pt x="221" y="8248"/>
                      <a:pt x="410" y="8248"/>
                    </a:cubicBezTo>
                    <a:lnTo>
                      <a:pt x="12255" y="8248"/>
                    </a:lnTo>
                    <a:cubicBezTo>
                      <a:pt x="12507" y="8248"/>
                      <a:pt x="12665" y="8059"/>
                      <a:pt x="12665" y="7870"/>
                    </a:cubicBezTo>
                    <a:lnTo>
                      <a:pt x="12665" y="2073"/>
                    </a:lnTo>
                    <a:cubicBezTo>
                      <a:pt x="12697" y="1884"/>
                      <a:pt x="12507" y="1664"/>
                      <a:pt x="12287" y="1664"/>
                    </a:cubicBezTo>
                    <a:lnTo>
                      <a:pt x="5797" y="1664"/>
                    </a:lnTo>
                    <a:lnTo>
                      <a:pt x="5797" y="404"/>
                    </a:lnTo>
                    <a:cubicBezTo>
                      <a:pt x="5797" y="166"/>
                      <a:pt x="5600" y="1"/>
                      <a:pt x="5382" y="1"/>
                    </a:cubicBezTo>
                    <a:cubicBezTo>
                      <a:pt x="5311" y="1"/>
                      <a:pt x="5237" y="18"/>
                      <a:pt x="5167" y="57"/>
                    </a:cubicBezTo>
                    <a:lnTo>
                      <a:pt x="3308" y="1286"/>
                    </a:lnTo>
                    <a:lnTo>
                      <a:pt x="3308" y="404"/>
                    </a:lnTo>
                    <a:cubicBezTo>
                      <a:pt x="3308" y="166"/>
                      <a:pt x="3111" y="1"/>
                      <a:pt x="289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11" name="Google Shape;6111;p35"/>
              <p:cNvSpPr/>
              <p:nvPr/>
            </p:nvSpPr>
            <p:spPr>
              <a:xfrm>
                <a:off x="-59238525" y="3522625"/>
                <a:ext cx="20500" cy="20500"/>
              </a:xfrm>
              <a:custGeom>
                <a:avLst/>
                <a:gdLst/>
                <a:ahLst/>
                <a:cxnLst/>
                <a:rect l="l" t="t" r="r" b="b"/>
                <a:pathLst>
                  <a:path w="820" h="820" extrusionOk="0">
                    <a:moveTo>
                      <a:pt x="0" y="1"/>
                    </a:moveTo>
                    <a:lnTo>
                      <a:pt x="0" y="820"/>
                    </a:lnTo>
                    <a:lnTo>
                      <a:pt x="820" y="820"/>
                    </a:lnTo>
                    <a:lnTo>
                      <a:pt x="82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12" name="Google Shape;6112;p35"/>
              <p:cNvSpPr/>
              <p:nvPr/>
            </p:nvSpPr>
            <p:spPr>
              <a:xfrm>
                <a:off x="-59292875" y="3308975"/>
                <a:ext cx="106350" cy="41400"/>
              </a:xfrm>
              <a:custGeom>
                <a:avLst/>
                <a:gdLst/>
                <a:ahLst/>
                <a:cxnLst/>
                <a:rect l="l" t="t" r="r" b="b"/>
                <a:pathLst>
                  <a:path w="4254" h="1656" extrusionOk="0">
                    <a:moveTo>
                      <a:pt x="1305" y="1"/>
                    </a:moveTo>
                    <a:cubicBezTo>
                      <a:pt x="904" y="1"/>
                      <a:pt x="497" y="175"/>
                      <a:pt x="158" y="545"/>
                    </a:cubicBezTo>
                    <a:cubicBezTo>
                      <a:pt x="1" y="702"/>
                      <a:pt x="64" y="986"/>
                      <a:pt x="221" y="1143"/>
                    </a:cubicBezTo>
                    <a:cubicBezTo>
                      <a:pt x="311" y="1218"/>
                      <a:pt x="409" y="1258"/>
                      <a:pt x="503" y="1258"/>
                    </a:cubicBezTo>
                    <a:cubicBezTo>
                      <a:pt x="606" y="1258"/>
                      <a:pt x="706" y="1210"/>
                      <a:pt x="788" y="1112"/>
                    </a:cubicBezTo>
                    <a:cubicBezTo>
                      <a:pt x="946" y="938"/>
                      <a:pt x="1127" y="852"/>
                      <a:pt x="1308" y="852"/>
                    </a:cubicBezTo>
                    <a:cubicBezTo>
                      <a:pt x="1489" y="852"/>
                      <a:pt x="1670" y="938"/>
                      <a:pt x="1828" y="1112"/>
                    </a:cubicBezTo>
                    <a:cubicBezTo>
                      <a:pt x="2150" y="1466"/>
                      <a:pt x="2562" y="1655"/>
                      <a:pt x="2977" y="1655"/>
                    </a:cubicBezTo>
                    <a:cubicBezTo>
                      <a:pt x="3374" y="1655"/>
                      <a:pt x="3773" y="1482"/>
                      <a:pt x="4096" y="1112"/>
                    </a:cubicBezTo>
                    <a:cubicBezTo>
                      <a:pt x="4254" y="954"/>
                      <a:pt x="4222" y="671"/>
                      <a:pt x="4065" y="513"/>
                    </a:cubicBezTo>
                    <a:cubicBezTo>
                      <a:pt x="3990" y="438"/>
                      <a:pt x="3886" y="399"/>
                      <a:pt x="3781" y="399"/>
                    </a:cubicBezTo>
                    <a:cubicBezTo>
                      <a:pt x="3665" y="399"/>
                      <a:pt x="3549" y="446"/>
                      <a:pt x="3466" y="545"/>
                    </a:cubicBezTo>
                    <a:cubicBezTo>
                      <a:pt x="3309" y="734"/>
                      <a:pt x="3135" y="828"/>
                      <a:pt x="2962" y="828"/>
                    </a:cubicBezTo>
                    <a:cubicBezTo>
                      <a:pt x="2789" y="828"/>
                      <a:pt x="2616" y="734"/>
                      <a:pt x="2458" y="545"/>
                    </a:cubicBezTo>
                    <a:cubicBezTo>
                      <a:pt x="2136" y="191"/>
                      <a:pt x="1724" y="1"/>
                      <a:pt x="130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13" name="Google Shape;6113;p35"/>
              <p:cNvSpPr/>
              <p:nvPr/>
            </p:nvSpPr>
            <p:spPr>
              <a:xfrm>
                <a:off x="-59214100" y="3371400"/>
                <a:ext cx="62225" cy="68550"/>
              </a:xfrm>
              <a:custGeom>
                <a:avLst/>
                <a:gdLst/>
                <a:ahLst/>
                <a:cxnLst/>
                <a:rect l="l" t="t" r="r" b="b"/>
                <a:pathLst>
                  <a:path w="2489" h="2742" extrusionOk="0">
                    <a:moveTo>
                      <a:pt x="410" y="1"/>
                    </a:moveTo>
                    <a:cubicBezTo>
                      <a:pt x="158" y="1"/>
                      <a:pt x="0" y="190"/>
                      <a:pt x="0" y="379"/>
                    </a:cubicBezTo>
                    <a:lnTo>
                      <a:pt x="0" y="2742"/>
                    </a:lnTo>
                    <a:lnTo>
                      <a:pt x="2489" y="2742"/>
                    </a:lnTo>
                    <a:lnTo>
                      <a:pt x="2489" y="379"/>
                    </a:lnTo>
                    <a:cubicBezTo>
                      <a:pt x="2458" y="190"/>
                      <a:pt x="2268" y="1"/>
                      <a:pt x="204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14" name="Google Shape;6114;p35"/>
              <p:cNvSpPr/>
              <p:nvPr/>
            </p:nvSpPr>
            <p:spPr>
              <a:xfrm>
                <a:off x="-59297600" y="3392600"/>
                <a:ext cx="62250" cy="48150"/>
              </a:xfrm>
              <a:custGeom>
                <a:avLst/>
                <a:gdLst/>
                <a:ahLst/>
                <a:cxnLst/>
                <a:rect l="l" t="t" r="r" b="b"/>
                <a:pathLst>
                  <a:path w="2490" h="1926" extrusionOk="0">
                    <a:moveTo>
                      <a:pt x="387" y="0"/>
                    </a:moveTo>
                    <a:cubicBezTo>
                      <a:pt x="163" y="0"/>
                      <a:pt x="1" y="177"/>
                      <a:pt x="1" y="382"/>
                    </a:cubicBezTo>
                    <a:lnTo>
                      <a:pt x="1" y="1925"/>
                    </a:lnTo>
                    <a:lnTo>
                      <a:pt x="2489" y="1925"/>
                    </a:lnTo>
                    <a:lnTo>
                      <a:pt x="2489" y="382"/>
                    </a:lnTo>
                    <a:cubicBezTo>
                      <a:pt x="2489" y="161"/>
                      <a:pt x="2300" y="4"/>
                      <a:pt x="2080" y="4"/>
                    </a:cubicBezTo>
                    <a:lnTo>
                      <a:pt x="442" y="4"/>
                    </a:lnTo>
                    <a:cubicBezTo>
                      <a:pt x="423" y="1"/>
                      <a:pt x="405" y="0"/>
                      <a:pt x="38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115" name="Google Shape;6115;p35"/>
            <p:cNvGrpSpPr/>
            <p:nvPr/>
          </p:nvGrpSpPr>
          <p:grpSpPr>
            <a:xfrm>
              <a:off x="-5891257" y="6978938"/>
              <a:ext cx="367261" cy="364686"/>
              <a:chOff x="-64781025" y="3361050"/>
              <a:chExt cx="317425" cy="315200"/>
            </a:xfrm>
          </p:grpSpPr>
          <p:sp>
            <p:nvSpPr>
              <p:cNvPr id="6116" name="Google Shape;6116;p35"/>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17" name="Google Shape;6117;p35"/>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18" name="Google Shape;6118;p35"/>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19" name="Google Shape;6119;p35"/>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120" name="Google Shape;6120;p35"/>
            <p:cNvSpPr/>
            <p:nvPr/>
          </p:nvSpPr>
          <p:spPr>
            <a:xfrm>
              <a:off x="-2212677" y="6978562"/>
              <a:ext cx="367261" cy="365438"/>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21" name="Google Shape;6121;p35"/>
            <p:cNvSpPr/>
            <p:nvPr/>
          </p:nvSpPr>
          <p:spPr>
            <a:xfrm>
              <a:off x="-4069397" y="7520864"/>
              <a:ext cx="312592" cy="367261"/>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22" name="Google Shape;6122;p35"/>
            <p:cNvSpPr/>
            <p:nvPr/>
          </p:nvSpPr>
          <p:spPr>
            <a:xfrm>
              <a:off x="-3639329" y="7018204"/>
              <a:ext cx="366335" cy="286155"/>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123" name="Google Shape;6123;p35"/>
            <p:cNvGrpSpPr/>
            <p:nvPr/>
          </p:nvGrpSpPr>
          <p:grpSpPr>
            <a:xfrm>
              <a:off x="-5446871" y="7520589"/>
              <a:ext cx="382765" cy="367810"/>
              <a:chOff x="-62890750" y="3747425"/>
              <a:chExt cx="330825" cy="317900"/>
            </a:xfrm>
          </p:grpSpPr>
          <p:sp>
            <p:nvSpPr>
              <p:cNvPr id="6124" name="Google Shape;6124;p35"/>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25" name="Google Shape;6125;p35"/>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26" name="Google Shape;6126;p35"/>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27" name="Google Shape;6127;p35"/>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28" name="Google Shape;6128;p35"/>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29" name="Google Shape;6129;p35"/>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30" name="Google Shape;6130;p35"/>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31" name="Google Shape;6131;p35"/>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32" name="Google Shape;6132;p35"/>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33" name="Google Shape;6133;p35"/>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34" name="Google Shape;6134;p35"/>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35" name="Google Shape;6135;p35"/>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36" name="Google Shape;6136;p35"/>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37" name="Google Shape;6137;p35"/>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138" name="Google Shape;6138;p35"/>
            <p:cNvGrpSpPr/>
            <p:nvPr/>
          </p:nvGrpSpPr>
          <p:grpSpPr>
            <a:xfrm>
              <a:off x="-1742564" y="7521312"/>
              <a:ext cx="367261" cy="366364"/>
              <a:chOff x="-62884425" y="4111775"/>
              <a:chExt cx="317425" cy="316650"/>
            </a:xfrm>
          </p:grpSpPr>
          <p:sp>
            <p:nvSpPr>
              <p:cNvPr id="6139" name="Google Shape;6139;p35"/>
              <p:cNvSpPr/>
              <p:nvPr/>
            </p:nvSpPr>
            <p:spPr>
              <a:xfrm>
                <a:off x="-62884425" y="4325225"/>
                <a:ext cx="317425" cy="103200"/>
              </a:xfrm>
              <a:custGeom>
                <a:avLst/>
                <a:gdLst/>
                <a:ahLst/>
                <a:cxnLst/>
                <a:rect l="l" t="t" r="r" b="b"/>
                <a:pathLst>
                  <a:path w="12697" h="4128" extrusionOk="0">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40" name="Google Shape;6140;p35"/>
              <p:cNvSpPr/>
              <p:nvPr/>
            </p:nvSpPr>
            <p:spPr>
              <a:xfrm>
                <a:off x="-62884425" y="4111775"/>
                <a:ext cx="317425" cy="193000"/>
              </a:xfrm>
              <a:custGeom>
                <a:avLst/>
                <a:gdLst/>
                <a:ahLst/>
                <a:cxnLst/>
                <a:rect l="l" t="t" r="r" b="b"/>
                <a:pathLst>
                  <a:path w="12697" h="7720" extrusionOk="0">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141" name="Google Shape;6141;p35"/>
            <p:cNvGrpSpPr/>
            <p:nvPr/>
          </p:nvGrpSpPr>
          <p:grpSpPr>
            <a:xfrm>
              <a:off x="-4975055" y="8043764"/>
              <a:ext cx="365438" cy="360001"/>
              <a:chOff x="-60991775" y="3376900"/>
              <a:chExt cx="315850" cy="311150"/>
            </a:xfrm>
          </p:grpSpPr>
          <p:sp>
            <p:nvSpPr>
              <p:cNvPr id="6142" name="Google Shape;6142;p35"/>
              <p:cNvSpPr/>
              <p:nvPr/>
            </p:nvSpPr>
            <p:spPr>
              <a:xfrm>
                <a:off x="-60991000" y="3376900"/>
                <a:ext cx="315075" cy="311150"/>
              </a:xfrm>
              <a:custGeom>
                <a:avLst/>
                <a:gdLst/>
                <a:ahLst/>
                <a:cxnLst/>
                <a:rect l="l" t="t" r="r" b="b"/>
                <a:pathLst>
                  <a:path w="12603" h="12446" extrusionOk="0">
                    <a:moveTo>
                      <a:pt x="11136" y="1"/>
                    </a:moveTo>
                    <a:cubicBezTo>
                      <a:pt x="11054" y="1"/>
                      <a:pt x="10975" y="1"/>
                      <a:pt x="10902" y="1"/>
                    </a:cubicBezTo>
                    <a:cubicBezTo>
                      <a:pt x="10429" y="1"/>
                      <a:pt x="10051" y="159"/>
                      <a:pt x="9736" y="474"/>
                    </a:cubicBezTo>
                    <a:lnTo>
                      <a:pt x="3561" y="6649"/>
                    </a:lnTo>
                    <a:lnTo>
                      <a:pt x="2301" y="6428"/>
                    </a:lnTo>
                    <a:cubicBezTo>
                      <a:pt x="2278" y="6423"/>
                      <a:pt x="2253" y="6420"/>
                      <a:pt x="2229" y="6420"/>
                    </a:cubicBezTo>
                    <a:cubicBezTo>
                      <a:pt x="2119" y="6420"/>
                      <a:pt x="2000" y="6471"/>
                      <a:pt x="1923" y="6523"/>
                    </a:cubicBezTo>
                    <a:lnTo>
                      <a:pt x="158" y="8319"/>
                    </a:lnTo>
                    <a:cubicBezTo>
                      <a:pt x="32" y="8382"/>
                      <a:pt x="1" y="8539"/>
                      <a:pt x="32" y="8697"/>
                    </a:cubicBezTo>
                    <a:cubicBezTo>
                      <a:pt x="95" y="8823"/>
                      <a:pt x="190" y="8949"/>
                      <a:pt x="347" y="8980"/>
                    </a:cubicBezTo>
                    <a:lnTo>
                      <a:pt x="2994" y="9484"/>
                    </a:lnTo>
                    <a:lnTo>
                      <a:pt x="3498" y="12131"/>
                    </a:lnTo>
                    <a:cubicBezTo>
                      <a:pt x="3561" y="12288"/>
                      <a:pt x="3624" y="12414"/>
                      <a:pt x="3782" y="12446"/>
                    </a:cubicBezTo>
                    <a:lnTo>
                      <a:pt x="3908" y="12446"/>
                    </a:lnTo>
                    <a:cubicBezTo>
                      <a:pt x="4034" y="12446"/>
                      <a:pt x="4128" y="12414"/>
                      <a:pt x="4254" y="12414"/>
                    </a:cubicBezTo>
                    <a:lnTo>
                      <a:pt x="6018" y="10619"/>
                    </a:lnTo>
                    <a:cubicBezTo>
                      <a:pt x="6144" y="10556"/>
                      <a:pt x="6176" y="10398"/>
                      <a:pt x="6144" y="10272"/>
                    </a:cubicBezTo>
                    <a:lnTo>
                      <a:pt x="5924" y="9012"/>
                    </a:lnTo>
                    <a:lnTo>
                      <a:pt x="12099" y="2837"/>
                    </a:lnTo>
                    <a:cubicBezTo>
                      <a:pt x="12414" y="2522"/>
                      <a:pt x="12571" y="2081"/>
                      <a:pt x="12571" y="1671"/>
                    </a:cubicBezTo>
                    <a:cubicBezTo>
                      <a:pt x="12571" y="1199"/>
                      <a:pt x="12603" y="600"/>
                      <a:pt x="12288" y="285"/>
                    </a:cubicBezTo>
                    <a:cubicBezTo>
                      <a:pt x="12025" y="22"/>
                      <a:pt x="11544" y="1"/>
                      <a:pt x="1113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43" name="Google Shape;6143;p35"/>
              <p:cNvSpPr/>
              <p:nvPr/>
            </p:nvSpPr>
            <p:spPr>
              <a:xfrm>
                <a:off x="-60991775" y="3404275"/>
                <a:ext cx="174875" cy="89250"/>
              </a:xfrm>
              <a:custGeom>
                <a:avLst/>
                <a:gdLst/>
                <a:ahLst/>
                <a:cxnLst/>
                <a:rect l="l" t="t" r="r" b="b"/>
                <a:pathLst>
                  <a:path w="6995" h="3570" extrusionOk="0">
                    <a:moveTo>
                      <a:pt x="1632" y="1"/>
                    </a:moveTo>
                    <a:cubicBezTo>
                      <a:pt x="1523" y="1"/>
                      <a:pt x="1407" y="57"/>
                      <a:pt x="1355" y="135"/>
                    </a:cubicBezTo>
                    <a:lnTo>
                      <a:pt x="158" y="1301"/>
                    </a:lnTo>
                    <a:cubicBezTo>
                      <a:pt x="95" y="1395"/>
                      <a:pt x="0" y="1553"/>
                      <a:pt x="32" y="1710"/>
                    </a:cubicBezTo>
                    <a:cubicBezTo>
                      <a:pt x="126" y="1773"/>
                      <a:pt x="189" y="1899"/>
                      <a:pt x="315" y="1931"/>
                    </a:cubicBezTo>
                    <a:lnTo>
                      <a:pt x="4317" y="3569"/>
                    </a:lnTo>
                    <a:lnTo>
                      <a:pt x="6995" y="891"/>
                    </a:lnTo>
                    <a:lnTo>
                      <a:pt x="1702" y="9"/>
                    </a:lnTo>
                    <a:cubicBezTo>
                      <a:pt x="1679" y="4"/>
                      <a:pt x="1656" y="1"/>
                      <a:pt x="163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44" name="Google Shape;6144;p35"/>
              <p:cNvSpPr/>
              <p:nvPr/>
            </p:nvSpPr>
            <p:spPr>
              <a:xfrm>
                <a:off x="-60795650" y="3513975"/>
                <a:ext cx="89000" cy="173300"/>
              </a:xfrm>
              <a:custGeom>
                <a:avLst/>
                <a:gdLst/>
                <a:ahLst/>
                <a:cxnLst/>
                <a:rect l="l" t="t" r="r" b="b"/>
                <a:pathLst>
                  <a:path w="3560" h="6932" extrusionOk="0">
                    <a:moveTo>
                      <a:pt x="2678" y="0"/>
                    </a:moveTo>
                    <a:lnTo>
                      <a:pt x="0" y="2678"/>
                    </a:lnTo>
                    <a:lnTo>
                      <a:pt x="1607" y="6679"/>
                    </a:lnTo>
                    <a:cubicBezTo>
                      <a:pt x="1638" y="6805"/>
                      <a:pt x="1764" y="6931"/>
                      <a:pt x="1922" y="6931"/>
                    </a:cubicBezTo>
                    <a:lnTo>
                      <a:pt x="1985" y="6931"/>
                    </a:lnTo>
                    <a:cubicBezTo>
                      <a:pt x="2111" y="6931"/>
                      <a:pt x="2206" y="6900"/>
                      <a:pt x="2269" y="6805"/>
                    </a:cubicBezTo>
                    <a:lnTo>
                      <a:pt x="3466" y="5640"/>
                    </a:lnTo>
                    <a:cubicBezTo>
                      <a:pt x="3529" y="5545"/>
                      <a:pt x="3560" y="5388"/>
                      <a:pt x="3560" y="5262"/>
                    </a:cubicBezTo>
                    <a:lnTo>
                      <a:pt x="267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145" name="Google Shape;6145;p35"/>
            <p:cNvGrpSpPr/>
            <p:nvPr/>
          </p:nvGrpSpPr>
          <p:grpSpPr>
            <a:xfrm>
              <a:off x="-1294041" y="8044227"/>
              <a:ext cx="366364" cy="359075"/>
              <a:chOff x="-60988625" y="3740800"/>
              <a:chExt cx="316650" cy="310350"/>
            </a:xfrm>
          </p:grpSpPr>
          <p:sp>
            <p:nvSpPr>
              <p:cNvPr id="6146" name="Google Shape;6146;p35"/>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47" name="Google Shape;6147;p35"/>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48" name="Google Shape;6148;p35"/>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149" name="Google Shape;6149;p35"/>
            <p:cNvGrpSpPr/>
            <p:nvPr/>
          </p:nvGrpSpPr>
          <p:grpSpPr>
            <a:xfrm>
              <a:off x="-3185401" y="8608215"/>
              <a:ext cx="366364" cy="365207"/>
              <a:chOff x="-60987850" y="4100950"/>
              <a:chExt cx="316650" cy="315650"/>
            </a:xfrm>
          </p:grpSpPr>
          <p:sp>
            <p:nvSpPr>
              <p:cNvPr id="6150" name="Google Shape;6150;p35"/>
              <p:cNvSpPr/>
              <p:nvPr/>
            </p:nvSpPr>
            <p:spPr>
              <a:xfrm>
                <a:off x="-60987850" y="4355925"/>
                <a:ext cx="315875" cy="60675"/>
              </a:xfrm>
              <a:custGeom>
                <a:avLst/>
                <a:gdLst/>
                <a:ahLst/>
                <a:cxnLst/>
                <a:rect l="l" t="t" r="r" b="b"/>
                <a:pathLst>
                  <a:path w="12635" h="2427" extrusionOk="0">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51" name="Google Shape;6151;p35"/>
              <p:cNvSpPr/>
              <p:nvPr/>
            </p:nvSpPr>
            <p:spPr>
              <a:xfrm>
                <a:off x="-60987050" y="4100950"/>
                <a:ext cx="315850" cy="123475"/>
              </a:xfrm>
              <a:custGeom>
                <a:avLst/>
                <a:gdLst/>
                <a:ahLst/>
                <a:cxnLst/>
                <a:rect l="l" t="t" r="r" b="b"/>
                <a:pathLst>
                  <a:path w="12634" h="4939" extrusionOk="0">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52" name="Google Shape;6152;p35"/>
              <p:cNvSpPr/>
              <p:nvPr/>
            </p:nvSpPr>
            <p:spPr>
              <a:xfrm>
                <a:off x="-60757075" y="4245675"/>
                <a:ext cx="61475" cy="89025"/>
              </a:xfrm>
              <a:custGeom>
                <a:avLst/>
                <a:gdLst/>
                <a:ahLst/>
                <a:cxnLst/>
                <a:rect l="l" t="t" r="r" b="b"/>
                <a:pathLst>
                  <a:path w="2459" h="3561" extrusionOk="0">
                    <a:moveTo>
                      <a:pt x="1" y="0"/>
                    </a:moveTo>
                    <a:lnTo>
                      <a:pt x="1" y="3560"/>
                    </a:lnTo>
                    <a:lnTo>
                      <a:pt x="2458" y="3560"/>
                    </a:lnTo>
                    <a:lnTo>
                      <a:pt x="245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53" name="Google Shape;6153;p35"/>
              <p:cNvSpPr/>
              <p:nvPr/>
            </p:nvSpPr>
            <p:spPr>
              <a:xfrm>
                <a:off x="-60861025"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54" name="Google Shape;6154;p35"/>
              <p:cNvSpPr/>
              <p:nvPr/>
            </p:nvSpPr>
            <p:spPr>
              <a:xfrm>
                <a:off x="-60964200"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155" name="Google Shape;6155;p35"/>
            <p:cNvGrpSpPr/>
            <p:nvPr/>
          </p:nvGrpSpPr>
          <p:grpSpPr>
            <a:xfrm>
              <a:off x="-4976877" y="8563500"/>
              <a:ext cx="369083" cy="357253"/>
              <a:chOff x="-59447250" y="3706150"/>
              <a:chExt cx="319000" cy="308775"/>
            </a:xfrm>
          </p:grpSpPr>
          <p:sp>
            <p:nvSpPr>
              <p:cNvPr id="6156" name="Google Shape;6156;p35"/>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57" name="Google Shape;6157;p35"/>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58" name="Google Shape;6158;p35"/>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59" name="Google Shape;6159;p35"/>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160" name="Google Shape;6160;p35"/>
            <p:cNvGrpSpPr/>
            <p:nvPr/>
          </p:nvGrpSpPr>
          <p:grpSpPr>
            <a:xfrm>
              <a:off x="-5439582" y="6979170"/>
              <a:ext cx="368186" cy="364224"/>
              <a:chOff x="-64406125" y="3362225"/>
              <a:chExt cx="318225" cy="314800"/>
            </a:xfrm>
          </p:grpSpPr>
          <p:sp>
            <p:nvSpPr>
              <p:cNvPr id="6161" name="Google Shape;6161;p35"/>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62" name="Google Shape;6162;p35"/>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163" name="Google Shape;6163;p35"/>
            <p:cNvSpPr/>
            <p:nvPr/>
          </p:nvSpPr>
          <p:spPr>
            <a:xfrm>
              <a:off x="-1679695" y="6977651"/>
              <a:ext cx="241524" cy="367261"/>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164" name="Google Shape;6164;p35"/>
            <p:cNvGrpSpPr/>
            <p:nvPr/>
          </p:nvGrpSpPr>
          <p:grpSpPr>
            <a:xfrm>
              <a:off x="-3639792" y="7521312"/>
              <a:ext cx="367261" cy="366364"/>
              <a:chOff x="-64410850" y="4094450"/>
              <a:chExt cx="317425" cy="316650"/>
            </a:xfrm>
          </p:grpSpPr>
          <p:sp>
            <p:nvSpPr>
              <p:cNvPr id="6165" name="Google Shape;6165;p35"/>
              <p:cNvSpPr/>
              <p:nvPr/>
            </p:nvSpPr>
            <p:spPr>
              <a:xfrm>
                <a:off x="-64410850" y="4348850"/>
                <a:ext cx="317425" cy="62250"/>
              </a:xfrm>
              <a:custGeom>
                <a:avLst/>
                <a:gdLst/>
                <a:ahLst/>
                <a:cxnLst/>
                <a:rect l="l" t="t" r="r" b="b"/>
                <a:pathLst>
                  <a:path w="12697" h="2490" extrusionOk="0">
                    <a:moveTo>
                      <a:pt x="3403" y="0"/>
                    </a:moveTo>
                    <a:cubicBezTo>
                      <a:pt x="2741" y="0"/>
                      <a:pt x="2206" y="536"/>
                      <a:pt x="2206" y="1229"/>
                    </a:cubicBezTo>
                    <a:lnTo>
                      <a:pt x="2206" y="1639"/>
                    </a:lnTo>
                    <a:lnTo>
                      <a:pt x="410" y="1639"/>
                    </a:lnTo>
                    <a:cubicBezTo>
                      <a:pt x="189" y="1639"/>
                      <a:pt x="0" y="1859"/>
                      <a:pt x="0" y="2048"/>
                    </a:cubicBezTo>
                    <a:cubicBezTo>
                      <a:pt x="0" y="2269"/>
                      <a:pt x="189" y="2489"/>
                      <a:pt x="410" y="2489"/>
                    </a:cubicBezTo>
                    <a:lnTo>
                      <a:pt x="12287" y="2489"/>
                    </a:lnTo>
                    <a:cubicBezTo>
                      <a:pt x="12508" y="2489"/>
                      <a:pt x="12697" y="2269"/>
                      <a:pt x="12697" y="2048"/>
                    </a:cubicBezTo>
                    <a:cubicBezTo>
                      <a:pt x="12634" y="1859"/>
                      <a:pt x="12445" y="1639"/>
                      <a:pt x="12193" y="1639"/>
                    </a:cubicBezTo>
                    <a:lnTo>
                      <a:pt x="10429" y="1639"/>
                    </a:lnTo>
                    <a:lnTo>
                      <a:pt x="10429" y="1229"/>
                    </a:lnTo>
                    <a:cubicBezTo>
                      <a:pt x="10429" y="536"/>
                      <a:pt x="9861" y="0"/>
                      <a:pt x="920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66" name="Google Shape;6166;p35"/>
              <p:cNvSpPr/>
              <p:nvPr/>
            </p:nvSpPr>
            <p:spPr>
              <a:xfrm>
                <a:off x="-64315550" y="4094450"/>
                <a:ext cx="122100" cy="192200"/>
              </a:xfrm>
              <a:custGeom>
                <a:avLst/>
                <a:gdLst/>
                <a:ahLst/>
                <a:cxnLst/>
                <a:rect l="l" t="t" r="r" b="b"/>
                <a:pathLst>
                  <a:path w="4884" h="7688" extrusionOk="0">
                    <a:moveTo>
                      <a:pt x="2489" y="0"/>
                    </a:moveTo>
                    <a:cubicBezTo>
                      <a:pt x="2269" y="0"/>
                      <a:pt x="2080" y="189"/>
                      <a:pt x="2080" y="410"/>
                    </a:cubicBezTo>
                    <a:lnTo>
                      <a:pt x="2080" y="819"/>
                    </a:lnTo>
                    <a:lnTo>
                      <a:pt x="1639" y="819"/>
                    </a:lnTo>
                    <a:cubicBezTo>
                      <a:pt x="1418" y="819"/>
                      <a:pt x="1261" y="1040"/>
                      <a:pt x="1261" y="1229"/>
                    </a:cubicBezTo>
                    <a:cubicBezTo>
                      <a:pt x="1261" y="1450"/>
                      <a:pt x="1450" y="1670"/>
                      <a:pt x="1639" y="1670"/>
                    </a:cubicBezTo>
                    <a:lnTo>
                      <a:pt x="2080" y="1670"/>
                    </a:lnTo>
                    <a:lnTo>
                      <a:pt x="2080" y="2489"/>
                    </a:lnTo>
                    <a:lnTo>
                      <a:pt x="1481" y="2489"/>
                    </a:lnTo>
                    <a:cubicBezTo>
                      <a:pt x="820" y="2489"/>
                      <a:pt x="347" y="3151"/>
                      <a:pt x="599" y="3781"/>
                    </a:cubicBezTo>
                    <a:cubicBezTo>
                      <a:pt x="662" y="3970"/>
                      <a:pt x="694" y="4222"/>
                      <a:pt x="788" y="4411"/>
                    </a:cubicBezTo>
                    <a:lnTo>
                      <a:pt x="473" y="4411"/>
                    </a:lnTo>
                    <a:cubicBezTo>
                      <a:pt x="221" y="4411"/>
                      <a:pt x="63" y="4632"/>
                      <a:pt x="63" y="4821"/>
                    </a:cubicBezTo>
                    <a:cubicBezTo>
                      <a:pt x="0" y="5010"/>
                      <a:pt x="158" y="5199"/>
                      <a:pt x="379" y="5199"/>
                    </a:cubicBezTo>
                    <a:lnTo>
                      <a:pt x="820" y="5199"/>
                    </a:lnTo>
                    <a:cubicBezTo>
                      <a:pt x="851" y="6081"/>
                      <a:pt x="694" y="6900"/>
                      <a:pt x="316" y="7687"/>
                    </a:cubicBezTo>
                    <a:lnTo>
                      <a:pt x="4569" y="7687"/>
                    </a:lnTo>
                    <a:cubicBezTo>
                      <a:pt x="4159" y="6900"/>
                      <a:pt x="4002" y="6081"/>
                      <a:pt x="4065" y="5199"/>
                    </a:cubicBezTo>
                    <a:lnTo>
                      <a:pt x="4474" y="5199"/>
                    </a:lnTo>
                    <a:cubicBezTo>
                      <a:pt x="4726" y="5199"/>
                      <a:pt x="4884" y="5010"/>
                      <a:pt x="4884" y="4821"/>
                    </a:cubicBezTo>
                    <a:cubicBezTo>
                      <a:pt x="4884" y="4568"/>
                      <a:pt x="4695" y="4411"/>
                      <a:pt x="4474" y="4411"/>
                    </a:cubicBezTo>
                    <a:lnTo>
                      <a:pt x="4159" y="4411"/>
                    </a:lnTo>
                    <a:cubicBezTo>
                      <a:pt x="4222" y="4222"/>
                      <a:pt x="4285" y="3970"/>
                      <a:pt x="4380" y="3781"/>
                    </a:cubicBezTo>
                    <a:cubicBezTo>
                      <a:pt x="4600" y="3151"/>
                      <a:pt x="4128" y="2489"/>
                      <a:pt x="3466" y="2489"/>
                    </a:cubicBezTo>
                    <a:lnTo>
                      <a:pt x="2867" y="2489"/>
                    </a:lnTo>
                    <a:lnTo>
                      <a:pt x="2867" y="1670"/>
                    </a:lnTo>
                    <a:lnTo>
                      <a:pt x="3309" y="1670"/>
                    </a:lnTo>
                    <a:cubicBezTo>
                      <a:pt x="3561" y="1670"/>
                      <a:pt x="3687" y="1450"/>
                      <a:pt x="3687" y="1229"/>
                    </a:cubicBezTo>
                    <a:cubicBezTo>
                      <a:pt x="3687" y="977"/>
                      <a:pt x="3498" y="819"/>
                      <a:pt x="3309" y="819"/>
                    </a:cubicBezTo>
                    <a:lnTo>
                      <a:pt x="2867" y="819"/>
                    </a:lnTo>
                    <a:lnTo>
                      <a:pt x="2867" y="410"/>
                    </a:lnTo>
                    <a:cubicBezTo>
                      <a:pt x="2867" y="158"/>
                      <a:pt x="2678" y="0"/>
                      <a:pt x="248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67" name="Google Shape;6167;p35"/>
              <p:cNvSpPr/>
              <p:nvPr/>
            </p:nvSpPr>
            <p:spPr>
              <a:xfrm>
                <a:off x="-64335250" y="4307100"/>
                <a:ext cx="161500" cy="21300"/>
              </a:xfrm>
              <a:custGeom>
                <a:avLst/>
                <a:gdLst/>
                <a:ahLst/>
                <a:cxnLst/>
                <a:rect l="l" t="t" r="r" b="b"/>
                <a:pathLst>
                  <a:path w="6460" h="852" extrusionOk="0">
                    <a:moveTo>
                      <a:pt x="1167" y="1"/>
                    </a:moveTo>
                    <a:cubicBezTo>
                      <a:pt x="631" y="1"/>
                      <a:pt x="190" y="379"/>
                      <a:pt x="1" y="851"/>
                    </a:cubicBezTo>
                    <a:lnTo>
                      <a:pt x="6459" y="851"/>
                    </a:lnTo>
                    <a:cubicBezTo>
                      <a:pt x="6302" y="379"/>
                      <a:pt x="5861" y="1"/>
                      <a:pt x="53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168" name="Google Shape;6168;p35"/>
            <p:cNvSpPr/>
            <p:nvPr/>
          </p:nvSpPr>
          <p:spPr>
            <a:xfrm>
              <a:off x="-3162160" y="6977550"/>
              <a:ext cx="319882" cy="367463"/>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169" name="Google Shape;6169;p35"/>
            <p:cNvGrpSpPr/>
            <p:nvPr/>
          </p:nvGrpSpPr>
          <p:grpSpPr>
            <a:xfrm>
              <a:off x="-4975070" y="7520300"/>
              <a:ext cx="365467" cy="368389"/>
              <a:chOff x="-62516625" y="3743175"/>
              <a:chExt cx="315875" cy="318400"/>
            </a:xfrm>
          </p:grpSpPr>
          <p:sp>
            <p:nvSpPr>
              <p:cNvPr id="6170" name="Google Shape;6170;p35"/>
              <p:cNvSpPr/>
              <p:nvPr/>
            </p:nvSpPr>
            <p:spPr>
              <a:xfrm>
                <a:off x="-62334675" y="3884950"/>
                <a:ext cx="62250" cy="145725"/>
              </a:xfrm>
              <a:custGeom>
                <a:avLst/>
                <a:gdLst/>
                <a:ahLst/>
                <a:cxnLst/>
                <a:rect l="l" t="t" r="r" b="b"/>
                <a:pathLst>
                  <a:path w="2490" h="5829" extrusionOk="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71" name="Google Shape;6171;p35"/>
              <p:cNvSpPr/>
              <p:nvPr/>
            </p:nvSpPr>
            <p:spPr>
              <a:xfrm>
                <a:off x="-62516625" y="3743175"/>
                <a:ext cx="315875" cy="318400"/>
              </a:xfrm>
              <a:custGeom>
                <a:avLst/>
                <a:gdLst/>
                <a:ahLst/>
                <a:cxnLst/>
                <a:rect l="l" t="t" r="r" b="b"/>
                <a:pathLst>
                  <a:path w="12635" h="12736" extrusionOk="0">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172" name="Google Shape;6172;p35"/>
            <p:cNvGrpSpPr/>
            <p:nvPr/>
          </p:nvGrpSpPr>
          <p:grpSpPr>
            <a:xfrm>
              <a:off x="-1286752" y="7541357"/>
              <a:ext cx="351786" cy="326274"/>
              <a:chOff x="-62511900" y="4129100"/>
              <a:chExt cx="304050" cy="282000"/>
            </a:xfrm>
          </p:grpSpPr>
          <p:sp>
            <p:nvSpPr>
              <p:cNvPr id="6173" name="Google Shape;6173;p35"/>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74" name="Google Shape;6174;p35"/>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75" name="Google Shape;6175;p35"/>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76" name="Google Shape;6176;p35"/>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77" name="Google Shape;6177;p35"/>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178" name="Google Shape;6178;p35"/>
            <p:cNvGrpSpPr/>
            <p:nvPr/>
          </p:nvGrpSpPr>
          <p:grpSpPr>
            <a:xfrm>
              <a:off x="-4487732" y="8040134"/>
              <a:ext cx="310770" cy="367261"/>
              <a:chOff x="-60597975" y="3367475"/>
              <a:chExt cx="268600" cy="317425"/>
            </a:xfrm>
          </p:grpSpPr>
          <p:sp>
            <p:nvSpPr>
              <p:cNvPr id="6179" name="Google Shape;6179;p35"/>
              <p:cNvSpPr/>
              <p:nvPr/>
            </p:nvSpPr>
            <p:spPr>
              <a:xfrm>
                <a:off x="-60535750" y="3495075"/>
                <a:ext cx="206375" cy="82725"/>
              </a:xfrm>
              <a:custGeom>
                <a:avLst/>
                <a:gdLst/>
                <a:ahLst/>
                <a:cxnLst/>
                <a:rect l="l" t="t" r="r" b="b"/>
                <a:pathLst>
                  <a:path w="8255" h="3309" extrusionOk="0">
                    <a:moveTo>
                      <a:pt x="5357" y="1229"/>
                    </a:moveTo>
                    <a:cubicBezTo>
                      <a:pt x="5577" y="1229"/>
                      <a:pt x="5766" y="1418"/>
                      <a:pt x="5766" y="1607"/>
                    </a:cubicBezTo>
                    <a:cubicBezTo>
                      <a:pt x="5766" y="1890"/>
                      <a:pt x="5577" y="2048"/>
                      <a:pt x="5357" y="2048"/>
                    </a:cubicBezTo>
                    <a:lnTo>
                      <a:pt x="2049" y="2048"/>
                    </a:lnTo>
                    <a:cubicBezTo>
                      <a:pt x="1797" y="2048"/>
                      <a:pt x="1639" y="1859"/>
                      <a:pt x="1639" y="1607"/>
                    </a:cubicBezTo>
                    <a:cubicBezTo>
                      <a:pt x="1639" y="1386"/>
                      <a:pt x="1828" y="1229"/>
                      <a:pt x="2049" y="1229"/>
                    </a:cubicBezTo>
                    <a:close/>
                    <a:moveTo>
                      <a:pt x="1" y="0"/>
                    </a:moveTo>
                    <a:lnTo>
                      <a:pt x="1" y="3308"/>
                    </a:lnTo>
                    <a:lnTo>
                      <a:pt x="8255" y="3308"/>
                    </a:lnTo>
                    <a:lnTo>
                      <a:pt x="825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80" name="Google Shape;6180;p35"/>
              <p:cNvSpPr/>
              <p:nvPr/>
            </p:nvSpPr>
            <p:spPr>
              <a:xfrm>
                <a:off x="-60432575" y="3367475"/>
                <a:ext cx="20500" cy="47275"/>
              </a:xfrm>
              <a:custGeom>
                <a:avLst/>
                <a:gdLst/>
                <a:ahLst/>
                <a:cxnLst/>
                <a:rect l="l" t="t" r="r" b="b"/>
                <a:pathLst>
                  <a:path w="820" h="1891" extrusionOk="0">
                    <a:moveTo>
                      <a:pt x="1" y="0"/>
                    </a:moveTo>
                    <a:lnTo>
                      <a:pt x="1" y="1891"/>
                    </a:lnTo>
                    <a:cubicBezTo>
                      <a:pt x="127" y="1765"/>
                      <a:pt x="221" y="1639"/>
                      <a:pt x="379" y="1639"/>
                    </a:cubicBezTo>
                    <a:cubicBezTo>
                      <a:pt x="600" y="1639"/>
                      <a:pt x="694" y="1765"/>
                      <a:pt x="820" y="1891"/>
                    </a:cubicBezTo>
                    <a:lnTo>
                      <a:pt x="82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81" name="Google Shape;6181;p35"/>
              <p:cNvSpPr/>
              <p:nvPr/>
            </p:nvSpPr>
            <p:spPr>
              <a:xfrm>
                <a:off x="-60535750" y="3367475"/>
                <a:ext cx="206375" cy="107150"/>
              </a:xfrm>
              <a:custGeom>
                <a:avLst/>
                <a:gdLst/>
                <a:ahLst/>
                <a:cxnLst/>
                <a:rect l="l" t="t" r="r" b="b"/>
                <a:pathLst>
                  <a:path w="8255" h="4286" extrusionOk="0">
                    <a:moveTo>
                      <a:pt x="1" y="0"/>
                    </a:moveTo>
                    <a:lnTo>
                      <a:pt x="1" y="4285"/>
                    </a:lnTo>
                    <a:lnTo>
                      <a:pt x="8255" y="4285"/>
                    </a:lnTo>
                    <a:lnTo>
                      <a:pt x="8255" y="1261"/>
                    </a:lnTo>
                    <a:cubicBezTo>
                      <a:pt x="8255" y="567"/>
                      <a:pt x="7720" y="32"/>
                      <a:pt x="7026" y="32"/>
                    </a:cubicBezTo>
                    <a:lnTo>
                      <a:pt x="5829" y="32"/>
                    </a:lnTo>
                    <a:lnTo>
                      <a:pt x="5829" y="2930"/>
                    </a:lnTo>
                    <a:cubicBezTo>
                      <a:pt x="5829" y="3182"/>
                      <a:pt x="5633" y="3350"/>
                      <a:pt x="5418" y="3350"/>
                    </a:cubicBezTo>
                    <a:cubicBezTo>
                      <a:pt x="5311" y="3350"/>
                      <a:pt x="5199" y="3308"/>
                      <a:pt x="5105" y="3214"/>
                    </a:cubicBezTo>
                    <a:lnTo>
                      <a:pt x="4569" y="2678"/>
                    </a:lnTo>
                    <a:lnTo>
                      <a:pt x="4002" y="3214"/>
                    </a:lnTo>
                    <a:cubicBezTo>
                      <a:pt x="3917" y="3289"/>
                      <a:pt x="3821" y="3322"/>
                      <a:pt x="3728" y="3322"/>
                    </a:cubicBezTo>
                    <a:cubicBezTo>
                      <a:pt x="3510" y="3322"/>
                      <a:pt x="3309" y="3142"/>
                      <a:pt x="3309" y="2899"/>
                    </a:cubicBezTo>
                    <a:lnTo>
                      <a:pt x="330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82" name="Google Shape;6182;p35"/>
              <p:cNvSpPr/>
              <p:nvPr/>
            </p:nvSpPr>
            <p:spPr>
              <a:xfrm>
                <a:off x="-60597975" y="3368175"/>
                <a:ext cx="40200" cy="316725"/>
              </a:xfrm>
              <a:custGeom>
                <a:avLst/>
                <a:gdLst/>
                <a:ahLst/>
                <a:cxnLst/>
                <a:rect l="l" t="t" r="r" b="b"/>
                <a:pathLst>
                  <a:path w="1608" h="12669" extrusionOk="0">
                    <a:moveTo>
                      <a:pt x="337" y="0"/>
                    </a:moveTo>
                    <a:cubicBezTo>
                      <a:pt x="163" y="0"/>
                      <a:pt x="1" y="178"/>
                      <a:pt x="1" y="382"/>
                    </a:cubicBezTo>
                    <a:lnTo>
                      <a:pt x="1" y="12259"/>
                    </a:lnTo>
                    <a:cubicBezTo>
                      <a:pt x="1" y="12480"/>
                      <a:pt x="190" y="12669"/>
                      <a:pt x="379" y="12669"/>
                    </a:cubicBezTo>
                    <a:lnTo>
                      <a:pt x="1608" y="12669"/>
                    </a:lnTo>
                    <a:lnTo>
                      <a:pt x="1608" y="4"/>
                    </a:lnTo>
                    <a:lnTo>
                      <a:pt x="379" y="4"/>
                    </a:lnTo>
                    <a:cubicBezTo>
                      <a:pt x="365" y="2"/>
                      <a:pt x="351" y="0"/>
                      <a:pt x="33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83" name="Google Shape;6183;p35"/>
              <p:cNvSpPr/>
              <p:nvPr/>
            </p:nvSpPr>
            <p:spPr>
              <a:xfrm>
                <a:off x="-60535750" y="3597450"/>
                <a:ext cx="206375" cy="86675"/>
              </a:xfrm>
              <a:custGeom>
                <a:avLst/>
                <a:gdLst/>
                <a:ahLst/>
                <a:cxnLst/>
                <a:rect l="l" t="t" r="r" b="b"/>
                <a:pathLst>
                  <a:path w="8255" h="3467" extrusionOk="0">
                    <a:moveTo>
                      <a:pt x="1" y="1"/>
                    </a:moveTo>
                    <a:lnTo>
                      <a:pt x="1" y="3466"/>
                    </a:lnTo>
                    <a:lnTo>
                      <a:pt x="7026" y="3466"/>
                    </a:lnTo>
                    <a:cubicBezTo>
                      <a:pt x="7720" y="3466"/>
                      <a:pt x="8255" y="2931"/>
                      <a:pt x="8255" y="2206"/>
                    </a:cubicBezTo>
                    <a:lnTo>
                      <a:pt x="825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184" name="Google Shape;6184;p35"/>
            <p:cNvSpPr/>
            <p:nvPr/>
          </p:nvSpPr>
          <p:spPr>
            <a:xfrm>
              <a:off x="-6333697" y="8559606"/>
              <a:ext cx="369083" cy="365005"/>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185" name="Google Shape;6185;p35"/>
            <p:cNvGrpSpPr/>
            <p:nvPr/>
          </p:nvGrpSpPr>
          <p:grpSpPr>
            <a:xfrm>
              <a:off x="-2711763" y="8659586"/>
              <a:ext cx="366364" cy="262465"/>
              <a:chOff x="-60621600" y="4145650"/>
              <a:chExt cx="316650" cy="226850"/>
            </a:xfrm>
          </p:grpSpPr>
          <p:sp>
            <p:nvSpPr>
              <p:cNvPr id="6186" name="Google Shape;6186;p35"/>
              <p:cNvSpPr/>
              <p:nvPr/>
            </p:nvSpPr>
            <p:spPr>
              <a:xfrm>
                <a:off x="-60463275" y="4249600"/>
                <a:ext cx="61450" cy="60675"/>
              </a:xfrm>
              <a:custGeom>
                <a:avLst/>
                <a:gdLst/>
                <a:ahLst/>
                <a:cxnLst/>
                <a:rect l="l" t="t" r="r" b="b"/>
                <a:pathLst>
                  <a:path w="2458" h="2427" extrusionOk="0">
                    <a:moveTo>
                      <a:pt x="1229" y="1"/>
                    </a:moveTo>
                    <a:cubicBezTo>
                      <a:pt x="567" y="1"/>
                      <a:pt x="0" y="536"/>
                      <a:pt x="0" y="1198"/>
                    </a:cubicBezTo>
                    <a:cubicBezTo>
                      <a:pt x="0" y="1891"/>
                      <a:pt x="567" y="2427"/>
                      <a:pt x="1229" y="2427"/>
                    </a:cubicBezTo>
                    <a:cubicBezTo>
                      <a:pt x="1891" y="2427"/>
                      <a:pt x="2458" y="1891"/>
                      <a:pt x="2458" y="1198"/>
                    </a:cubicBezTo>
                    <a:cubicBezTo>
                      <a:pt x="2458" y="536"/>
                      <a:pt x="1891" y="1"/>
                      <a:pt x="122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87" name="Google Shape;6187;p35"/>
              <p:cNvSpPr/>
              <p:nvPr/>
            </p:nvSpPr>
            <p:spPr>
              <a:xfrm>
                <a:off x="-60526300" y="4249600"/>
                <a:ext cx="48075" cy="60675"/>
              </a:xfrm>
              <a:custGeom>
                <a:avLst/>
                <a:gdLst/>
                <a:ahLst/>
                <a:cxnLst/>
                <a:rect l="l" t="t" r="r" b="b"/>
                <a:pathLst>
                  <a:path w="1923" h="2427" extrusionOk="0">
                    <a:moveTo>
                      <a:pt x="1261" y="1"/>
                    </a:moveTo>
                    <a:cubicBezTo>
                      <a:pt x="599" y="1"/>
                      <a:pt x="1" y="536"/>
                      <a:pt x="1" y="1198"/>
                    </a:cubicBezTo>
                    <a:cubicBezTo>
                      <a:pt x="1" y="1891"/>
                      <a:pt x="568" y="2427"/>
                      <a:pt x="1261" y="2427"/>
                    </a:cubicBezTo>
                    <a:cubicBezTo>
                      <a:pt x="1513" y="2427"/>
                      <a:pt x="1734" y="2364"/>
                      <a:pt x="1923" y="2238"/>
                    </a:cubicBezTo>
                    <a:cubicBezTo>
                      <a:pt x="1765" y="1923"/>
                      <a:pt x="1671" y="1576"/>
                      <a:pt x="1671" y="1198"/>
                    </a:cubicBezTo>
                    <a:cubicBezTo>
                      <a:pt x="1671" y="851"/>
                      <a:pt x="1765" y="505"/>
                      <a:pt x="1923" y="190"/>
                    </a:cubicBezTo>
                    <a:cubicBezTo>
                      <a:pt x="1734" y="64"/>
                      <a:pt x="1513" y="1"/>
                      <a:pt x="126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88" name="Google Shape;6188;p35"/>
              <p:cNvSpPr/>
              <p:nvPr/>
            </p:nvSpPr>
            <p:spPr>
              <a:xfrm>
                <a:off x="-60621600" y="4145650"/>
                <a:ext cx="316650" cy="226850"/>
              </a:xfrm>
              <a:custGeom>
                <a:avLst/>
                <a:gdLst/>
                <a:ahLst/>
                <a:cxnLst/>
                <a:rect l="l" t="t" r="r" b="b"/>
                <a:pathLst>
                  <a:path w="12666" h="9074" extrusionOk="0">
                    <a:moveTo>
                      <a:pt x="11374" y="851"/>
                    </a:moveTo>
                    <a:cubicBezTo>
                      <a:pt x="11626" y="851"/>
                      <a:pt x="11815" y="1040"/>
                      <a:pt x="11815" y="1229"/>
                    </a:cubicBezTo>
                    <a:lnTo>
                      <a:pt x="11815" y="1670"/>
                    </a:lnTo>
                    <a:lnTo>
                      <a:pt x="788" y="1670"/>
                    </a:lnTo>
                    <a:lnTo>
                      <a:pt x="788" y="1229"/>
                    </a:lnTo>
                    <a:cubicBezTo>
                      <a:pt x="788" y="1008"/>
                      <a:pt x="977" y="851"/>
                      <a:pt x="1166" y="851"/>
                    </a:cubicBezTo>
                    <a:close/>
                    <a:moveTo>
                      <a:pt x="7562" y="3277"/>
                    </a:moveTo>
                    <a:cubicBezTo>
                      <a:pt x="8696" y="3277"/>
                      <a:pt x="9641" y="4222"/>
                      <a:pt x="9641" y="5356"/>
                    </a:cubicBezTo>
                    <a:cubicBezTo>
                      <a:pt x="9610" y="6522"/>
                      <a:pt x="8696" y="7467"/>
                      <a:pt x="7562" y="7467"/>
                    </a:cubicBezTo>
                    <a:cubicBezTo>
                      <a:pt x="7089" y="7467"/>
                      <a:pt x="6648" y="7309"/>
                      <a:pt x="6333" y="7026"/>
                    </a:cubicBezTo>
                    <a:cubicBezTo>
                      <a:pt x="5987" y="7309"/>
                      <a:pt x="5546" y="7467"/>
                      <a:pt x="5073" y="7467"/>
                    </a:cubicBezTo>
                    <a:cubicBezTo>
                      <a:pt x="3939" y="7467"/>
                      <a:pt x="2994" y="6522"/>
                      <a:pt x="2994" y="5356"/>
                    </a:cubicBezTo>
                    <a:cubicBezTo>
                      <a:pt x="2994" y="4222"/>
                      <a:pt x="3939" y="3277"/>
                      <a:pt x="5073" y="3277"/>
                    </a:cubicBezTo>
                    <a:cubicBezTo>
                      <a:pt x="5514" y="3277"/>
                      <a:pt x="5987" y="3434"/>
                      <a:pt x="6333" y="3718"/>
                    </a:cubicBezTo>
                    <a:cubicBezTo>
                      <a:pt x="6680" y="3434"/>
                      <a:pt x="7121" y="3277"/>
                      <a:pt x="7562" y="3277"/>
                    </a:cubicBezTo>
                    <a:close/>
                    <a:moveTo>
                      <a:pt x="1229" y="0"/>
                    </a:moveTo>
                    <a:cubicBezTo>
                      <a:pt x="536" y="0"/>
                      <a:pt x="1" y="567"/>
                      <a:pt x="1" y="1229"/>
                    </a:cubicBezTo>
                    <a:lnTo>
                      <a:pt x="1" y="7845"/>
                    </a:lnTo>
                    <a:cubicBezTo>
                      <a:pt x="1" y="8506"/>
                      <a:pt x="536" y="9073"/>
                      <a:pt x="1229" y="9073"/>
                    </a:cubicBezTo>
                    <a:lnTo>
                      <a:pt x="11406" y="9073"/>
                    </a:lnTo>
                    <a:cubicBezTo>
                      <a:pt x="12099" y="9073"/>
                      <a:pt x="12666" y="8506"/>
                      <a:pt x="12666" y="7845"/>
                    </a:cubicBezTo>
                    <a:lnTo>
                      <a:pt x="12666" y="1229"/>
                    </a:lnTo>
                    <a:cubicBezTo>
                      <a:pt x="12634" y="567"/>
                      <a:pt x="12099" y="0"/>
                      <a:pt x="1140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189" name="Google Shape;6189;p35"/>
            <p:cNvGrpSpPr/>
            <p:nvPr/>
          </p:nvGrpSpPr>
          <p:grpSpPr>
            <a:xfrm>
              <a:off x="-1290844" y="8608085"/>
              <a:ext cx="359972" cy="365467"/>
              <a:chOff x="-59400775" y="4084200"/>
              <a:chExt cx="311125" cy="315875"/>
            </a:xfrm>
          </p:grpSpPr>
          <p:sp>
            <p:nvSpPr>
              <p:cNvPr id="6190" name="Google Shape;6190;p35"/>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91" name="Google Shape;6191;p35"/>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92" name="Google Shape;6192;p35"/>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93" name="Google Shape;6193;p35"/>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94" name="Google Shape;6194;p35"/>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95" name="Google Shape;6195;p35"/>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196" name="Google Shape;6196;p35"/>
            <p:cNvGrpSpPr/>
            <p:nvPr/>
          </p:nvGrpSpPr>
          <p:grpSpPr>
            <a:xfrm>
              <a:off x="-4975055" y="6978099"/>
              <a:ext cx="365438" cy="366364"/>
              <a:chOff x="-64044600" y="3360375"/>
              <a:chExt cx="315850" cy="316650"/>
            </a:xfrm>
          </p:grpSpPr>
          <p:sp>
            <p:nvSpPr>
              <p:cNvPr id="6197" name="Google Shape;6197;p35"/>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98" name="Google Shape;6198;p35"/>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199" name="Google Shape;6199;p35"/>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200" name="Google Shape;6200;p35"/>
            <p:cNvGrpSpPr/>
            <p:nvPr/>
          </p:nvGrpSpPr>
          <p:grpSpPr>
            <a:xfrm>
              <a:off x="-1267155" y="6977651"/>
              <a:ext cx="312592" cy="367261"/>
              <a:chOff x="-64022550" y="3727425"/>
              <a:chExt cx="270175" cy="317425"/>
            </a:xfrm>
          </p:grpSpPr>
          <p:sp>
            <p:nvSpPr>
              <p:cNvPr id="6201" name="Google Shape;6201;p35"/>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02" name="Google Shape;6202;p35"/>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03" name="Google Shape;6203;p35"/>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204" name="Google Shape;6204;p35"/>
            <p:cNvGrpSpPr/>
            <p:nvPr/>
          </p:nvGrpSpPr>
          <p:grpSpPr>
            <a:xfrm>
              <a:off x="-3134377" y="7520849"/>
              <a:ext cx="264317" cy="367290"/>
              <a:chOff x="-64001300" y="4093650"/>
              <a:chExt cx="228450" cy="317450"/>
            </a:xfrm>
          </p:grpSpPr>
          <p:sp>
            <p:nvSpPr>
              <p:cNvPr id="6205" name="Google Shape;6205;p35"/>
              <p:cNvSpPr/>
              <p:nvPr/>
            </p:nvSpPr>
            <p:spPr>
              <a:xfrm>
                <a:off x="-63933550" y="4328375"/>
                <a:ext cx="93750" cy="40975"/>
              </a:xfrm>
              <a:custGeom>
                <a:avLst/>
                <a:gdLst/>
                <a:ahLst/>
                <a:cxnLst/>
                <a:rect l="l" t="t" r="r" b="b"/>
                <a:pathLst>
                  <a:path w="3750" h="1639" extrusionOk="0">
                    <a:moveTo>
                      <a:pt x="1859" y="0"/>
                    </a:moveTo>
                    <a:cubicBezTo>
                      <a:pt x="1009" y="0"/>
                      <a:pt x="315" y="662"/>
                      <a:pt x="0" y="1638"/>
                    </a:cubicBezTo>
                    <a:lnTo>
                      <a:pt x="3749" y="1638"/>
                    </a:lnTo>
                    <a:cubicBezTo>
                      <a:pt x="3434" y="662"/>
                      <a:pt x="2710" y="0"/>
                      <a:pt x="185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06" name="Google Shape;6206;p35"/>
              <p:cNvSpPr/>
              <p:nvPr/>
            </p:nvSpPr>
            <p:spPr>
              <a:xfrm>
                <a:off x="-63980025" y="4135400"/>
                <a:ext cx="185900" cy="234725"/>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07" name="Google Shape;6207;p35"/>
              <p:cNvSpPr/>
              <p:nvPr/>
            </p:nvSpPr>
            <p:spPr>
              <a:xfrm>
                <a:off x="-64001300" y="4389800"/>
                <a:ext cx="228450" cy="21300"/>
              </a:xfrm>
              <a:custGeom>
                <a:avLst/>
                <a:gdLst/>
                <a:ahLst/>
                <a:cxnLst/>
                <a:rect l="l" t="t" r="r" b="b"/>
                <a:pathLst>
                  <a:path w="9138" h="852" extrusionOk="0">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08" name="Google Shape;6208;p35"/>
              <p:cNvSpPr/>
              <p:nvPr/>
            </p:nvSpPr>
            <p:spPr>
              <a:xfrm>
                <a:off x="-64001300" y="4093650"/>
                <a:ext cx="226875" cy="20500"/>
              </a:xfrm>
              <a:custGeom>
                <a:avLst/>
                <a:gdLst/>
                <a:ahLst/>
                <a:cxnLst/>
                <a:rect l="l" t="t" r="r" b="b"/>
                <a:pathLst>
                  <a:path w="9075" h="820" extrusionOk="0">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209" name="Google Shape;6209;p35"/>
            <p:cNvGrpSpPr/>
            <p:nvPr/>
          </p:nvGrpSpPr>
          <p:grpSpPr>
            <a:xfrm>
              <a:off x="-6329142" y="8040525"/>
              <a:ext cx="359972" cy="366480"/>
              <a:chOff x="-62148800" y="3377700"/>
              <a:chExt cx="311125" cy="316750"/>
            </a:xfrm>
          </p:grpSpPr>
          <p:sp>
            <p:nvSpPr>
              <p:cNvPr id="6210" name="Google Shape;6210;p35"/>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11" name="Google Shape;6211;p35"/>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212" name="Google Shape;6212;p35"/>
            <p:cNvGrpSpPr/>
            <p:nvPr/>
          </p:nvGrpSpPr>
          <p:grpSpPr>
            <a:xfrm>
              <a:off x="-2712660" y="8064070"/>
              <a:ext cx="368157" cy="367290"/>
              <a:chOff x="-62154300" y="3743950"/>
              <a:chExt cx="318200" cy="317450"/>
            </a:xfrm>
          </p:grpSpPr>
          <p:sp>
            <p:nvSpPr>
              <p:cNvPr id="6213" name="Google Shape;6213;p35"/>
              <p:cNvSpPr/>
              <p:nvPr/>
            </p:nvSpPr>
            <p:spPr>
              <a:xfrm>
                <a:off x="-61992850" y="3743950"/>
                <a:ext cx="63825" cy="69150"/>
              </a:xfrm>
              <a:custGeom>
                <a:avLst/>
                <a:gdLst/>
                <a:ahLst/>
                <a:cxnLst/>
                <a:rect l="l" t="t" r="r" b="b"/>
                <a:pathLst>
                  <a:path w="2553" h="2766" extrusionOk="0">
                    <a:moveTo>
                      <a:pt x="1261" y="1"/>
                    </a:moveTo>
                    <a:cubicBezTo>
                      <a:pt x="1009" y="1"/>
                      <a:pt x="851" y="221"/>
                      <a:pt x="851" y="410"/>
                    </a:cubicBezTo>
                    <a:lnTo>
                      <a:pt x="851" y="1355"/>
                    </a:lnTo>
                    <a:lnTo>
                      <a:pt x="725" y="1229"/>
                    </a:lnTo>
                    <a:cubicBezTo>
                      <a:pt x="646" y="1151"/>
                      <a:pt x="544" y="1111"/>
                      <a:pt x="442" y="1111"/>
                    </a:cubicBezTo>
                    <a:cubicBezTo>
                      <a:pt x="339" y="1111"/>
                      <a:pt x="237" y="1151"/>
                      <a:pt x="158" y="1229"/>
                    </a:cubicBezTo>
                    <a:cubicBezTo>
                      <a:pt x="1" y="1387"/>
                      <a:pt x="1" y="1670"/>
                      <a:pt x="158" y="1828"/>
                    </a:cubicBezTo>
                    <a:lnTo>
                      <a:pt x="977" y="2647"/>
                    </a:lnTo>
                    <a:cubicBezTo>
                      <a:pt x="1056" y="2726"/>
                      <a:pt x="1166" y="2765"/>
                      <a:pt x="1277" y="2765"/>
                    </a:cubicBezTo>
                    <a:cubicBezTo>
                      <a:pt x="1387" y="2765"/>
                      <a:pt x="1497" y="2726"/>
                      <a:pt x="1576" y="2647"/>
                    </a:cubicBezTo>
                    <a:lnTo>
                      <a:pt x="2395" y="1828"/>
                    </a:lnTo>
                    <a:cubicBezTo>
                      <a:pt x="2553" y="1670"/>
                      <a:pt x="2553" y="1387"/>
                      <a:pt x="2395" y="1229"/>
                    </a:cubicBezTo>
                    <a:cubicBezTo>
                      <a:pt x="2316" y="1151"/>
                      <a:pt x="2206" y="1111"/>
                      <a:pt x="2096" y="1111"/>
                    </a:cubicBezTo>
                    <a:cubicBezTo>
                      <a:pt x="1985" y="1111"/>
                      <a:pt x="1875" y="1151"/>
                      <a:pt x="1796" y="1229"/>
                    </a:cubicBezTo>
                    <a:lnTo>
                      <a:pt x="1670" y="1355"/>
                    </a:lnTo>
                    <a:lnTo>
                      <a:pt x="1670" y="410"/>
                    </a:lnTo>
                    <a:cubicBezTo>
                      <a:pt x="1670" y="221"/>
                      <a:pt x="1481" y="1"/>
                      <a:pt x="126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14" name="Google Shape;6214;p35"/>
              <p:cNvSpPr/>
              <p:nvPr/>
            </p:nvSpPr>
            <p:spPr>
              <a:xfrm>
                <a:off x="-62154300" y="3785700"/>
                <a:ext cx="318200" cy="275700"/>
              </a:xfrm>
              <a:custGeom>
                <a:avLst/>
                <a:gdLst/>
                <a:ahLst/>
                <a:cxnLst/>
                <a:rect l="l" t="t" r="r" b="b"/>
                <a:pathLst>
                  <a:path w="12728" h="11028" extrusionOk="0">
                    <a:moveTo>
                      <a:pt x="5261" y="3560"/>
                    </a:moveTo>
                    <a:cubicBezTo>
                      <a:pt x="5513" y="3560"/>
                      <a:pt x="5671" y="3781"/>
                      <a:pt x="5671" y="4002"/>
                    </a:cubicBezTo>
                    <a:lnTo>
                      <a:pt x="5671" y="5671"/>
                    </a:lnTo>
                    <a:cubicBezTo>
                      <a:pt x="5671" y="5892"/>
                      <a:pt x="5450" y="6112"/>
                      <a:pt x="5261" y="6112"/>
                    </a:cubicBezTo>
                    <a:cubicBezTo>
                      <a:pt x="5072" y="6112"/>
                      <a:pt x="4820" y="5892"/>
                      <a:pt x="4820" y="5671"/>
                    </a:cubicBezTo>
                    <a:lnTo>
                      <a:pt x="4820" y="4002"/>
                    </a:lnTo>
                    <a:cubicBezTo>
                      <a:pt x="4820" y="3781"/>
                      <a:pt x="5041" y="3560"/>
                      <a:pt x="5261" y="3560"/>
                    </a:cubicBezTo>
                    <a:close/>
                    <a:moveTo>
                      <a:pt x="7719" y="3560"/>
                    </a:moveTo>
                    <a:cubicBezTo>
                      <a:pt x="7908" y="3560"/>
                      <a:pt x="8128" y="3781"/>
                      <a:pt x="8128" y="4002"/>
                    </a:cubicBezTo>
                    <a:lnTo>
                      <a:pt x="8128" y="5671"/>
                    </a:lnTo>
                    <a:cubicBezTo>
                      <a:pt x="8128" y="5892"/>
                      <a:pt x="7939" y="6112"/>
                      <a:pt x="7719" y="6112"/>
                    </a:cubicBezTo>
                    <a:cubicBezTo>
                      <a:pt x="7467" y="6112"/>
                      <a:pt x="7309" y="5892"/>
                      <a:pt x="7309" y="5671"/>
                    </a:cubicBezTo>
                    <a:lnTo>
                      <a:pt x="7309" y="4002"/>
                    </a:lnTo>
                    <a:cubicBezTo>
                      <a:pt x="7309" y="3781"/>
                      <a:pt x="7498" y="3560"/>
                      <a:pt x="7719" y="3560"/>
                    </a:cubicBezTo>
                    <a:close/>
                    <a:moveTo>
                      <a:pt x="10239" y="3560"/>
                    </a:moveTo>
                    <a:cubicBezTo>
                      <a:pt x="10460" y="3560"/>
                      <a:pt x="10617" y="3781"/>
                      <a:pt x="10617" y="4002"/>
                    </a:cubicBezTo>
                    <a:lnTo>
                      <a:pt x="10617" y="5671"/>
                    </a:lnTo>
                    <a:cubicBezTo>
                      <a:pt x="10617" y="5892"/>
                      <a:pt x="10428" y="6112"/>
                      <a:pt x="10239" y="6112"/>
                    </a:cubicBezTo>
                    <a:cubicBezTo>
                      <a:pt x="9987" y="6112"/>
                      <a:pt x="9798" y="5892"/>
                      <a:pt x="9798" y="5671"/>
                    </a:cubicBezTo>
                    <a:lnTo>
                      <a:pt x="9798" y="4002"/>
                    </a:lnTo>
                    <a:cubicBezTo>
                      <a:pt x="9798" y="3781"/>
                      <a:pt x="9987" y="3560"/>
                      <a:pt x="10239" y="3560"/>
                    </a:cubicBezTo>
                    <a:close/>
                    <a:moveTo>
                      <a:pt x="5230" y="9357"/>
                    </a:moveTo>
                    <a:cubicBezTo>
                      <a:pt x="5450" y="9357"/>
                      <a:pt x="5608" y="9578"/>
                      <a:pt x="5608" y="9767"/>
                    </a:cubicBezTo>
                    <a:cubicBezTo>
                      <a:pt x="5608" y="9987"/>
                      <a:pt x="5419" y="10208"/>
                      <a:pt x="5230" y="10208"/>
                    </a:cubicBezTo>
                    <a:cubicBezTo>
                      <a:pt x="5041" y="10208"/>
                      <a:pt x="4789" y="9987"/>
                      <a:pt x="4789" y="9767"/>
                    </a:cubicBezTo>
                    <a:cubicBezTo>
                      <a:pt x="4820" y="9578"/>
                      <a:pt x="5041" y="9357"/>
                      <a:pt x="5230" y="9357"/>
                    </a:cubicBezTo>
                    <a:close/>
                    <a:moveTo>
                      <a:pt x="9924" y="9357"/>
                    </a:moveTo>
                    <a:cubicBezTo>
                      <a:pt x="10145" y="9357"/>
                      <a:pt x="10302" y="9578"/>
                      <a:pt x="10302" y="9767"/>
                    </a:cubicBezTo>
                    <a:cubicBezTo>
                      <a:pt x="10302" y="9987"/>
                      <a:pt x="10113" y="10208"/>
                      <a:pt x="9924" y="10208"/>
                    </a:cubicBezTo>
                    <a:cubicBezTo>
                      <a:pt x="9704" y="10208"/>
                      <a:pt x="9515" y="9987"/>
                      <a:pt x="9515" y="9767"/>
                    </a:cubicBezTo>
                    <a:cubicBezTo>
                      <a:pt x="9515" y="9578"/>
                      <a:pt x="9704" y="9357"/>
                      <a:pt x="9924" y="9357"/>
                    </a:cubicBezTo>
                    <a:close/>
                    <a:moveTo>
                      <a:pt x="441" y="0"/>
                    </a:moveTo>
                    <a:cubicBezTo>
                      <a:pt x="189" y="0"/>
                      <a:pt x="0" y="189"/>
                      <a:pt x="0" y="378"/>
                    </a:cubicBezTo>
                    <a:cubicBezTo>
                      <a:pt x="0" y="599"/>
                      <a:pt x="347" y="820"/>
                      <a:pt x="536" y="820"/>
                    </a:cubicBezTo>
                    <a:lnTo>
                      <a:pt x="2111" y="820"/>
                    </a:lnTo>
                    <a:cubicBezTo>
                      <a:pt x="2174" y="1103"/>
                      <a:pt x="3245" y="6711"/>
                      <a:pt x="3308" y="6994"/>
                    </a:cubicBezTo>
                    <a:cubicBezTo>
                      <a:pt x="2867" y="7184"/>
                      <a:pt x="2584" y="7625"/>
                      <a:pt x="2584" y="8097"/>
                    </a:cubicBezTo>
                    <a:cubicBezTo>
                      <a:pt x="2584" y="8759"/>
                      <a:pt x="3151" y="9326"/>
                      <a:pt x="3812" y="9326"/>
                    </a:cubicBezTo>
                    <a:lnTo>
                      <a:pt x="4001" y="9326"/>
                    </a:lnTo>
                    <a:cubicBezTo>
                      <a:pt x="3970" y="9452"/>
                      <a:pt x="3938" y="9609"/>
                      <a:pt x="3938" y="9767"/>
                    </a:cubicBezTo>
                    <a:cubicBezTo>
                      <a:pt x="3938" y="10429"/>
                      <a:pt x="4474" y="11027"/>
                      <a:pt x="5167" y="11027"/>
                    </a:cubicBezTo>
                    <a:cubicBezTo>
                      <a:pt x="5829" y="11027"/>
                      <a:pt x="6364" y="10460"/>
                      <a:pt x="6364" y="9767"/>
                    </a:cubicBezTo>
                    <a:cubicBezTo>
                      <a:pt x="6364" y="9609"/>
                      <a:pt x="6333" y="9483"/>
                      <a:pt x="6301" y="9326"/>
                    </a:cubicBezTo>
                    <a:lnTo>
                      <a:pt x="8664" y="9326"/>
                    </a:lnTo>
                    <a:cubicBezTo>
                      <a:pt x="8632" y="9452"/>
                      <a:pt x="8569" y="9609"/>
                      <a:pt x="8569" y="9767"/>
                    </a:cubicBezTo>
                    <a:cubicBezTo>
                      <a:pt x="8569" y="10429"/>
                      <a:pt x="9137" y="11027"/>
                      <a:pt x="9798" y="11027"/>
                    </a:cubicBezTo>
                    <a:cubicBezTo>
                      <a:pt x="10460" y="11027"/>
                      <a:pt x="11027" y="10460"/>
                      <a:pt x="11027" y="9767"/>
                    </a:cubicBezTo>
                    <a:cubicBezTo>
                      <a:pt x="11027" y="9609"/>
                      <a:pt x="10995" y="9483"/>
                      <a:pt x="10932" y="9357"/>
                    </a:cubicBezTo>
                    <a:lnTo>
                      <a:pt x="11562" y="9357"/>
                    </a:lnTo>
                    <a:cubicBezTo>
                      <a:pt x="11814" y="9357"/>
                      <a:pt x="12003" y="9168"/>
                      <a:pt x="12003" y="8979"/>
                    </a:cubicBezTo>
                    <a:cubicBezTo>
                      <a:pt x="12003" y="8727"/>
                      <a:pt x="11814" y="8538"/>
                      <a:pt x="11562" y="8538"/>
                    </a:cubicBezTo>
                    <a:lnTo>
                      <a:pt x="3749" y="8538"/>
                    </a:lnTo>
                    <a:cubicBezTo>
                      <a:pt x="3497" y="8538"/>
                      <a:pt x="3308" y="8349"/>
                      <a:pt x="3308" y="8160"/>
                    </a:cubicBezTo>
                    <a:cubicBezTo>
                      <a:pt x="3308" y="7940"/>
                      <a:pt x="3497" y="7719"/>
                      <a:pt x="3749" y="7719"/>
                    </a:cubicBezTo>
                    <a:lnTo>
                      <a:pt x="11468" y="7719"/>
                    </a:lnTo>
                    <a:cubicBezTo>
                      <a:pt x="11657" y="7719"/>
                      <a:pt x="11846" y="7562"/>
                      <a:pt x="11846" y="7373"/>
                    </a:cubicBezTo>
                    <a:lnTo>
                      <a:pt x="12665" y="2395"/>
                    </a:lnTo>
                    <a:cubicBezTo>
                      <a:pt x="12728" y="2143"/>
                      <a:pt x="12508" y="1922"/>
                      <a:pt x="12287" y="1922"/>
                    </a:cubicBezTo>
                    <a:lnTo>
                      <a:pt x="3056" y="1922"/>
                    </a:lnTo>
                    <a:lnTo>
                      <a:pt x="2741" y="347"/>
                    </a:lnTo>
                    <a:cubicBezTo>
                      <a:pt x="2710" y="158"/>
                      <a:pt x="2552" y="0"/>
                      <a:pt x="236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215" name="Google Shape;6215;p35"/>
            <p:cNvGrpSpPr/>
            <p:nvPr/>
          </p:nvGrpSpPr>
          <p:grpSpPr>
            <a:xfrm>
              <a:off x="-4516440" y="8607637"/>
              <a:ext cx="368186" cy="366364"/>
              <a:chOff x="-62151950" y="4111775"/>
              <a:chExt cx="318225" cy="316650"/>
            </a:xfrm>
          </p:grpSpPr>
          <p:sp>
            <p:nvSpPr>
              <p:cNvPr id="6216" name="Google Shape;6216;p35"/>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17" name="Google Shape;6217;p35"/>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18" name="Google Shape;6218;p35"/>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19" name="Google Shape;6219;p35"/>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220" name="Google Shape;6220;p35"/>
            <p:cNvGrpSpPr/>
            <p:nvPr/>
          </p:nvGrpSpPr>
          <p:grpSpPr>
            <a:xfrm>
              <a:off x="-4097179" y="8040047"/>
              <a:ext cx="368157" cy="367434"/>
              <a:chOff x="-60254550" y="3367325"/>
              <a:chExt cx="318200" cy="317575"/>
            </a:xfrm>
          </p:grpSpPr>
          <p:sp>
            <p:nvSpPr>
              <p:cNvPr id="6221" name="Google Shape;6221;p35"/>
              <p:cNvSpPr/>
              <p:nvPr/>
            </p:nvSpPr>
            <p:spPr>
              <a:xfrm>
                <a:off x="-60219125" y="3367325"/>
                <a:ext cx="51225" cy="103575"/>
              </a:xfrm>
              <a:custGeom>
                <a:avLst/>
                <a:gdLst/>
                <a:ahLst/>
                <a:cxnLst/>
                <a:rect l="l" t="t" r="r" b="b"/>
                <a:pathLst>
                  <a:path w="2049" h="4143" extrusionOk="0">
                    <a:moveTo>
                      <a:pt x="1051" y="0"/>
                    </a:moveTo>
                    <a:cubicBezTo>
                      <a:pt x="935" y="0"/>
                      <a:pt x="815" y="57"/>
                      <a:pt x="725" y="164"/>
                    </a:cubicBezTo>
                    <a:cubicBezTo>
                      <a:pt x="568" y="290"/>
                      <a:pt x="568" y="573"/>
                      <a:pt x="757" y="731"/>
                    </a:cubicBezTo>
                    <a:cubicBezTo>
                      <a:pt x="1103" y="1046"/>
                      <a:pt x="1103" y="1456"/>
                      <a:pt x="757" y="1771"/>
                    </a:cubicBezTo>
                    <a:cubicBezTo>
                      <a:pt x="32" y="2401"/>
                      <a:pt x="1" y="3377"/>
                      <a:pt x="757" y="4039"/>
                    </a:cubicBezTo>
                    <a:cubicBezTo>
                      <a:pt x="828" y="4110"/>
                      <a:pt x="924" y="4143"/>
                      <a:pt x="1023" y="4143"/>
                    </a:cubicBezTo>
                    <a:cubicBezTo>
                      <a:pt x="1144" y="4143"/>
                      <a:pt x="1269" y="4094"/>
                      <a:pt x="1356" y="4007"/>
                    </a:cubicBezTo>
                    <a:cubicBezTo>
                      <a:pt x="1513" y="3850"/>
                      <a:pt x="1513" y="3566"/>
                      <a:pt x="1292" y="3409"/>
                    </a:cubicBezTo>
                    <a:cubicBezTo>
                      <a:pt x="946" y="3094"/>
                      <a:pt x="946" y="2716"/>
                      <a:pt x="1292" y="2401"/>
                    </a:cubicBezTo>
                    <a:cubicBezTo>
                      <a:pt x="2017" y="1771"/>
                      <a:pt x="2049" y="762"/>
                      <a:pt x="1292" y="101"/>
                    </a:cubicBezTo>
                    <a:cubicBezTo>
                      <a:pt x="1224" y="33"/>
                      <a:pt x="1139" y="0"/>
                      <a:pt x="10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22" name="Google Shape;6222;p35"/>
              <p:cNvSpPr/>
              <p:nvPr/>
            </p:nvSpPr>
            <p:spPr>
              <a:xfrm>
                <a:off x="-60156900" y="3367325"/>
                <a:ext cx="51225" cy="103575"/>
              </a:xfrm>
              <a:custGeom>
                <a:avLst/>
                <a:gdLst/>
                <a:ahLst/>
                <a:cxnLst/>
                <a:rect l="l" t="t" r="r" b="b"/>
                <a:pathLst>
                  <a:path w="2049" h="4143" extrusionOk="0">
                    <a:moveTo>
                      <a:pt x="1038" y="0"/>
                    </a:moveTo>
                    <a:cubicBezTo>
                      <a:pt x="913" y="0"/>
                      <a:pt x="783" y="57"/>
                      <a:pt x="694" y="164"/>
                    </a:cubicBezTo>
                    <a:cubicBezTo>
                      <a:pt x="536" y="290"/>
                      <a:pt x="536" y="573"/>
                      <a:pt x="757" y="731"/>
                    </a:cubicBezTo>
                    <a:cubicBezTo>
                      <a:pt x="1103" y="1046"/>
                      <a:pt x="1103" y="1456"/>
                      <a:pt x="757" y="1771"/>
                    </a:cubicBezTo>
                    <a:cubicBezTo>
                      <a:pt x="32" y="2401"/>
                      <a:pt x="1" y="3377"/>
                      <a:pt x="757" y="4039"/>
                    </a:cubicBezTo>
                    <a:cubicBezTo>
                      <a:pt x="828" y="4110"/>
                      <a:pt x="918" y="4143"/>
                      <a:pt x="1010" y="4143"/>
                    </a:cubicBezTo>
                    <a:cubicBezTo>
                      <a:pt x="1122" y="4143"/>
                      <a:pt x="1237" y="4094"/>
                      <a:pt x="1324" y="4007"/>
                    </a:cubicBezTo>
                    <a:cubicBezTo>
                      <a:pt x="1481" y="3850"/>
                      <a:pt x="1481" y="3566"/>
                      <a:pt x="1292" y="3409"/>
                    </a:cubicBezTo>
                    <a:cubicBezTo>
                      <a:pt x="946" y="3094"/>
                      <a:pt x="946" y="2716"/>
                      <a:pt x="1292" y="2401"/>
                    </a:cubicBezTo>
                    <a:cubicBezTo>
                      <a:pt x="2017" y="1771"/>
                      <a:pt x="2049" y="762"/>
                      <a:pt x="1292" y="101"/>
                    </a:cubicBezTo>
                    <a:cubicBezTo>
                      <a:pt x="1224" y="33"/>
                      <a:pt x="1133" y="0"/>
                      <a:pt x="103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23" name="Google Shape;6223;p35"/>
              <p:cNvSpPr/>
              <p:nvPr/>
            </p:nvSpPr>
            <p:spPr>
              <a:xfrm>
                <a:off x="-60094675" y="3367325"/>
                <a:ext cx="51225" cy="103575"/>
              </a:xfrm>
              <a:custGeom>
                <a:avLst/>
                <a:gdLst/>
                <a:ahLst/>
                <a:cxnLst/>
                <a:rect l="l" t="t" r="r" b="b"/>
                <a:pathLst>
                  <a:path w="2049" h="4143" extrusionOk="0">
                    <a:moveTo>
                      <a:pt x="1038" y="0"/>
                    </a:moveTo>
                    <a:cubicBezTo>
                      <a:pt x="913" y="0"/>
                      <a:pt x="783" y="57"/>
                      <a:pt x="694" y="164"/>
                    </a:cubicBezTo>
                    <a:cubicBezTo>
                      <a:pt x="536" y="290"/>
                      <a:pt x="536" y="573"/>
                      <a:pt x="725" y="731"/>
                    </a:cubicBezTo>
                    <a:cubicBezTo>
                      <a:pt x="1103" y="1046"/>
                      <a:pt x="1103" y="1456"/>
                      <a:pt x="725" y="1771"/>
                    </a:cubicBezTo>
                    <a:cubicBezTo>
                      <a:pt x="32" y="2401"/>
                      <a:pt x="1" y="3377"/>
                      <a:pt x="725" y="4039"/>
                    </a:cubicBezTo>
                    <a:cubicBezTo>
                      <a:pt x="796" y="4110"/>
                      <a:pt x="893" y="4143"/>
                      <a:pt x="992" y="4143"/>
                    </a:cubicBezTo>
                    <a:cubicBezTo>
                      <a:pt x="1113" y="4143"/>
                      <a:pt x="1237" y="4094"/>
                      <a:pt x="1324" y="4007"/>
                    </a:cubicBezTo>
                    <a:cubicBezTo>
                      <a:pt x="1481" y="3850"/>
                      <a:pt x="1481" y="3566"/>
                      <a:pt x="1292" y="3409"/>
                    </a:cubicBezTo>
                    <a:cubicBezTo>
                      <a:pt x="946" y="3094"/>
                      <a:pt x="946" y="2716"/>
                      <a:pt x="1292" y="2401"/>
                    </a:cubicBezTo>
                    <a:cubicBezTo>
                      <a:pt x="1985" y="1771"/>
                      <a:pt x="2048" y="762"/>
                      <a:pt x="1292" y="101"/>
                    </a:cubicBezTo>
                    <a:cubicBezTo>
                      <a:pt x="1224" y="33"/>
                      <a:pt x="1133" y="0"/>
                      <a:pt x="103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24" name="Google Shape;6224;p35"/>
              <p:cNvSpPr/>
              <p:nvPr/>
            </p:nvSpPr>
            <p:spPr>
              <a:xfrm>
                <a:off x="-60254550" y="3478525"/>
                <a:ext cx="318200" cy="206375"/>
              </a:xfrm>
              <a:custGeom>
                <a:avLst/>
                <a:gdLst/>
                <a:ahLst/>
                <a:cxnLst/>
                <a:rect l="l" t="t" r="r" b="b"/>
                <a:pathLst>
                  <a:path w="12728" h="8255" extrusionOk="0">
                    <a:moveTo>
                      <a:pt x="10428" y="1607"/>
                    </a:moveTo>
                    <a:cubicBezTo>
                      <a:pt x="11184" y="1607"/>
                      <a:pt x="11814" y="2237"/>
                      <a:pt x="11814" y="2994"/>
                    </a:cubicBezTo>
                    <a:cubicBezTo>
                      <a:pt x="11814" y="3718"/>
                      <a:pt x="11184" y="4380"/>
                      <a:pt x="10428" y="4380"/>
                    </a:cubicBezTo>
                    <a:lnTo>
                      <a:pt x="9767" y="4380"/>
                    </a:lnTo>
                    <a:cubicBezTo>
                      <a:pt x="9861" y="4002"/>
                      <a:pt x="9893" y="3655"/>
                      <a:pt x="9893" y="3246"/>
                    </a:cubicBezTo>
                    <a:lnTo>
                      <a:pt x="9893" y="1607"/>
                    </a:lnTo>
                    <a:close/>
                    <a:moveTo>
                      <a:pt x="410" y="1"/>
                    </a:moveTo>
                    <a:cubicBezTo>
                      <a:pt x="158" y="1"/>
                      <a:pt x="0" y="190"/>
                      <a:pt x="0" y="379"/>
                    </a:cubicBezTo>
                    <a:lnTo>
                      <a:pt x="0" y="3309"/>
                    </a:lnTo>
                    <a:cubicBezTo>
                      <a:pt x="0" y="5041"/>
                      <a:pt x="882" y="6522"/>
                      <a:pt x="2237" y="7436"/>
                    </a:cubicBezTo>
                    <a:lnTo>
                      <a:pt x="441" y="7436"/>
                    </a:lnTo>
                    <a:cubicBezTo>
                      <a:pt x="189" y="7436"/>
                      <a:pt x="32" y="7625"/>
                      <a:pt x="32" y="7845"/>
                    </a:cubicBezTo>
                    <a:cubicBezTo>
                      <a:pt x="32" y="8066"/>
                      <a:pt x="252" y="8255"/>
                      <a:pt x="441" y="8255"/>
                    </a:cubicBezTo>
                    <a:lnTo>
                      <a:pt x="9546" y="8255"/>
                    </a:lnTo>
                    <a:cubicBezTo>
                      <a:pt x="9767" y="8255"/>
                      <a:pt x="9924" y="8066"/>
                      <a:pt x="9924" y="7845"/>
                    </a:cubicBezTo>
                    <a:cubicBezTo>
                      <a:pt x="9924" y="7593"/>
                      <a:pt x="9735" y="7436"/>
                      <a:pt x="9546" y="7436"/>
                    </a:cubicBezTo>
                    <a:lnTo>
                      <a:pt x="7719" y="7436"/>
                    </a:lnTo>
                    <a:cubicBezTo>
                      <a:pt x="8538" y="6900"/>
                      <a:pt x="9168" y="6144"/>
                      <a:pt x="9578" y="5230"/>
                    </a:cubicBezTo>
                    <a:lnTo>
                      <a:pt x="10523" y="5230"/>
                    </a:lnTo>
                    <a:cubicBezTo>
                      <a:pt x="11751" y="5230"/>
                      <a:pt x="12728" y="4254"/>
                      <a:pt x="12728" y="3025"/>
                    </a:cubicBezTo>
                    <a:cubicBezTo>
                      <a:pt x="12728" y="1796"/>
                      <a:pt x="11657" y="788"/>
                      <a:pt x="10428" y="788"/>
                    </a:cubicBezTo>
                    <a:lnTo>
                      <a:pt x="9893" y="788"/>
                    </a:lnTo>
                    <a:lnTo>
                      <a:pt x="9893" y="379"/>
                    </a:lnTo>
                    <a:cubicBezTo>
                      <a:pt x="9893" y="158"/>
                      <a:pt x="9704" y="1"/>
                      <a:pt x="948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225" name="Google Shape;6225;p35"/>
            <p:cNvGrpSpPr/>
            <p:nvPr/>
          </p:nvGrpSpPr>
          <p:grpSpPr>
            <a:xfrm>
              <a:off x="-5890809" y="8559002"/>
              <a:ext cx="366364" cy="366248"/>
              <a:chOff x="-60255350" y="3733825"/>
              <a:chExt cx="316650" cy="316550"/>
            </a:xfrm>
          </p:grpSpPr>
          <p:sp>
            <p:nvSpPr>
              <p:cNvPr id="6226" name="Google Shape;6226;p35"/>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27" name="Google Shape;6227;p35"/>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28" name="Google Shape;6228;p35"/>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29" name="Google Shape;6229;p35"/>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30" name="Google Shape;6230;p35"/>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31" name="Google Shape;6231;p35"/>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32" name="Google Shape;6232;p35"/>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233" name="Google Shape;6233;p35"/>
            <p:cNvGrpSpPr/>
            <p:nvPr/>
          </p:nvGrpSpPr>
          <p:grpSpPr>
            <a:xfrm>
              <a:off x="-2184432" y="8608085"/>
              <a:ext cx="310770" cy="365467"/>
              <a:chOff x="-60232500" y="4101525"/>
              <a:chExt cx="268600" cy="315875"/>
            </a:xfrm>
          </p:grpSpPr>
          <p:sp>
            <p:nvSpPr>
              <p:cNvPr id="6234" name="Google Shape;6234;p35"/>
              <p:cNvSpPr/>
              <p:nvPr/>
            </p:nvSpPr>
            <p:spPr>
              <a:xfrm>
                <a:off x="-60222275" y="4273225"/>
                <a:ext cx="63025" cy="144175"/>
              </a:xfrm>
              <a:custGeom>
                <a:avLst/>
                <a:gdLst/>
                <a:ahLst/>
                <a:cxnLst/>
                <a:rect l="l" t="t" r="r" b="b"/>
                <a:pathLst>
                  <a:path w="2521" h="5767" extrusionOk="0">
                    <a:moveTo>
                      <a:pt x="1261" y="1"/>
                    </a:moveTo>
                    <a:cubicBezTo>
                      <a:pt x="1072" y="1"/>
                      <a:pt x="851" y="190"/>
                      <a:pt x="851" y="379"/>
                    </a:cubicBezTo>
                    <a:lnTo>
                      <a:pt x="851" y="662"/>
                    </a:lnTo>
                    <a:cubicBezTo>
                      <a:pt x="379" y="820"/>
                      <a:pt x="1" y="1293"/>
                      <a:pt x="1" y="1828"/>
                    </a:cubicBezTo>
                    <a:cubicBezTo>
                      <a:pt x="1" y="2521"/>
                      <a:pt x="568" y="2899"/>
                      <a:pt x="1009" y="3214"/>
                    </a:cubicBezTo>
                    <a:cubicBezTo>
                      <a:pt x="1324" y="3466"/>
                      <a:pt x="1671" y="3687"/>
                      <a:pt x="1671" y="3939"/>
                    </a:cubicBezTo>
                    <a:cubicBezTo>
                      <a:pt x="1671" y="4160"/>
                      <a:pt x="1482" y="4349"/>
                      <a:pt x="1261" y="4349"/>
                    </a:cubicBezTo>
                    <a:cubicBezTo>
                      <a:pt x="1072" y="4349"/>
                      <a:pt x="851" y="4160"/>
                      <a:pt x="851" y="3939"/>
                    </a:cubicBezTo>
                    <a:cubicBezTo>
                      <a:pt x="851" y="3687"/>
                      <a:pt x="631" y="3529"/>
                      <a:pt x="442" y="3529"/>
                    </a:cubicBezTo>
                    <a:cubicBezTo>
                      <a:pt x="253" y="3529"/>
                      <a:pt x="64" y="3718"/>
                      <a:pt x="64" y="3939"/>
                    </a:cubicBezTo>
                    <a:cubicBezTo>
                      <a:pt x="64" y="4475"/>
                      <a:pt x="410" y="4916"/>
                      <a:pt x="883" y="5105"/>
                    </a:cubicBezTo>
                    <a:lnTo>
                      <a:pt x="883" y="5388"/>
                    </a:lnTo>
                    <a:cubicBezTo>
                      <a:pt x="883" y="5609"/>
                      <a:pt x="1072" y="5766"/>
                      <a:pt x="1324" y="5766"/>
                    </a:cubicBezTo>
                    <a:cubicBezTo>
                      <a:pt x="1545" y="5766"/>
                      <a:pt x="1702" y="5577"/>
                      <a:pt x="1702" y="5388"/>
                    </a:cubicBezTo>
                    <a:lnTo>
                      <a:pt x="1702" y="5105"/>
                    </a:lnTo>
                    <a:cubicBezTo>
                      <a:pt x="2175" y="4947"/>
                      <a:pt x="2521" y="4475"/>
                      <a:pt x="2521" y="3939"/>
                    </a:cubicBezTo>
                    <a:cubicBezTo>
                      <a:pt x="2521" y="3246"/>
                      <a:pt x="1986" y="2868"/>
                      <a:pt x="1545" y="2553"/>
                    </a:cubicBezTo>
                    <a:cubicBezTo>
                      <a:pt x="1229" y="2301"/>
                      <a:pt x="883" y="2080"/>
                      <a:pt x="883" y="1828"/>
                    </a:cubicBezTo>
                    <a:cubicBezTo>
                      <a:pt x="883" y="1608"/>
                      <a:pt x="1072" y="1450"/>
                      <a:pt x="1261" y="1450"/>
                    </a:cubicBezTo>
                    <a:cubicBezTo>
                      <a:pt x="1513" y="1450"/>
                      <a:pt x="1671" y="1639"/>
                      <a:pt x="1671" y="1828"/>
                    </a:cubicBezTo>
                    <a:cubicBezTo>
                      <a:pt x="1671" y="2080"/>
                      <a:pt x="1860" y="2269"/>
                      <a:pt x="2112" y="2269"/>
                    </a:cubicBezTo>
                    <a:cubicBezTo>
                      <a:pt x="2332" y="2269"/>
                      <a:pt x="2490" y="2080"/>
                      <a:pt x="2490" y="1828"/>
                    </a:cubicBezTo>
                    <a:cubicBezTo>
                      <a:pt x="2490" y="1293"/>
                      <a:pt x="2143" y="852"/>
                      <a:pt x="1671" y="662"/>
                    </a:cubicBezTo>
                    <a:lnTo>
                      <a:pt x="1671" y="379"/>
                    </a:lnTo>
                    <a:cubicBezTo>
                      <a:pt x="1671" y="158"/>
                      <a:pt x="1482" y="1"/>
                      <a:pt x="126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35" name="Google Shape;6235;p35"/>
              <p:cNvSpPr/>
              <p:nvPr/>
            </p:nvSpPr>
            <p:spPr>
              <a:xfrm>
                <a:off x="-60232500" y="4101525"/>
                <a:ext cx="268600" cy="315875"/>
              </a:xfrm>
              <a:custGeom>
                <a:avLst/>
                <a:gdLst/>
                <a:ahLst/>
                <a:cxnLst/>
                <a:rect l="l" t="t" r="r" b="b"/>
                <a:pathLst>
                  <a:path w="10744" h="12635" extrusionOk="0">
                    <a:moveTo>
                      <a:pt x="5356" y="1"/>
                    </a:moveTo>
                    <a:cubicBezTo>
                      <a:pt x="5104" y="1"/>
                      <a:pt x="4946" y="190"/>
                      <a:pt x="4946" y="410"/>
                    </a:cubicBezTo>
                    <a:lnTo>
                      <a:pt x="4946" y="820"/>
                    </a:lnTo>
                    <a:cubicBezTo>
                      <a:pt x="2206" y="1041"/>
                      <a:pt x="0" y="3340"/>
                      <a:pt x="0" y="6176"/>
                    </a:cubicBezTo>
                    <a:lnTo>
                      <a:pt x="0" y="6585"/>
                    </a:lnTo>
                    <a:lnTo>
                      <a:pt x="32" y="6585"/>
                    </a:lnTo>
                    <a:cubicBezTo>
                      <a:pt x="32" y="6806"/>
                      <a:pt x="221" y="6963"/>
                      <a:pt x="473" y="6963"/>
                    </a:cubicBezTo>
                    <a:cubicBezTo>
                      <a:pt x="693" y="6963"/>
                      <a:pt x="851" y="6774"/>
                      <a:pt x="851" y="6585"/>
                    </a:cubicBezTo>
                    <a:cubicBezTo>
                      <a:pt x="851" y="6113"/>
                      <a:pt x="1197" y="5766"/>
                      <a:pt x="1701" y="5766"/>
                    </a:cubicBezTo>
                    <a:cubicBezTo>
                      <a:pt x="2174" y="5766"/>
                      <a:pt x="2521" y="6113"/>
                      <a:pt x="2521" y="6585"/>
                    </a:cubicBezTo>
                    <a:cubicBezTo>
                      <a:pt x="2521" y="6806"/>
                      <a:pt x="2710" y="6963"/>
                      <a:pt x="2899" y="6963"/>
                    </a:cubicBezTo>
                    <a:cubicBezTo>
                      <a:pt x="3119" y="6963"/>
                      <a:pt x="3308" y="6774"/>
                      <a:pt x="3308" y="6585"/>
                    </a:cubicBezTo>
                    <a:cubicBezTo>
                      <a:pt x="3308" y="6113"/>
                      <a:pt x="3655" y="5766"/>
                      <a:pt x="4127" y="5766"/>
                    </a:cubicBezTo>
                    <a:cubicBezTo>
                      <a:pt x="4600" y="5766"/>
                      <a:pt x="4946" y="6113"/>
                      <a:pt x="4946" y="6585"/>
                    </a:cubicBezTo>
                    <a:lnTo>
                      <a:pt x="4946" y="11437"/>
                    </a:lnTo>
                    <a:cubicBezTo>
                      <a:pt x="4946" y="12099"/>
                      <a:pt x="5514" y="12634"/>
                      <a:pt x="6175" y="12634"/>
                    </a:cubicBezTo>
                    <a:cubicBezTo>
                      <a:pt x="6837" y="12634"/>
                      <a:pt x="7404" y="12099"/>
                      <a:pt x="7404" y="11437"/>
                    </a:cubicBezTo>
                    <a:lnTo>
                      <a:pt x="7404" y="10586"/>
                    </a:lnTo>
                    <a:cubicBezTo>
                      <a:pt x="7404" y="10366"/>
                      <a:pt x="7215" y="10208"/>
                      <a:pt x="6994" y="10208"/>
                    </a:cubicBezTo>
                    <a:cubicBezTo>
                      <a:pt x="6805" y="10208"/>
                      <a:pt x="6616" y="10397"/>
                      <a:pt x="6616" y="10586"/>
                    </a:cubicBezTo>
                    <a:lnTo>
                      <a:pt x="6616" y="11437"/>
                    </a:lnTo>
                    <a:cubicBezTo>
                      <a:pt x="6616" y="11658"/>
                      <a:pt x="6427" y="11815"/>
                      <a:pt x="6175" y="11815"/>
                    </a:cubicBezTo>
                    <a:cubicBezTo>
                      <a:pt x="5955" y="11815"/>
                      <a:pt x="5797" y="11626"/>
                      <a:pt x="5797" y="11437"/>
                    </a:cubicBezTo>
                    <a:lnTo>
                      <a:pt x="5797" y="6585"/>
                    </a:lnTo>
                    <a:cubicBezTo>
                      <a:pt x="5797" y="6113"/>
                      <a:pt x="6144" y="5766"/>
                      <a:pt x="6616" y="5766"/>
                    </a:cubicBezTo>
                    <a:cubicBezTo>
                      <a:pt x="7089" y="5766"/>
                      <a:pt x="7435" y="6113"/>
                      <a:pt x="7435" y="6585"/>
                    </a:cubicBezTo>
                    <a:cubicBezTo>
                      <a:pt x="7435" y="6806"/>
                      <a:pt x="7624" y="6963"/>
                      <a:pt x="7876" y="6963"/>
                    </a:cubicBezTo>
                    <a:cubicBezTo>
                      <a:pt x="8097" y="6963"/>
                      <a:pt x="8255" y="6774"/>
                      <a:pt x="8255" y="6585"/>
                    </a:cubicBezTo>
                    <a:cubicBezTo>
                      <a:pt x="8255" y="6113"/>
                      <a:pt x="8633" y="5766"/>
                      <a:pt x="9105" y="5766"/>
                    </a:cubicBezTo>
                    <a:cubicBezTo>
                      <a:pt x="9578" y="5766"/>
                      <a:pt x="9924" y="6113"/>
                      <a:pt x="9924" y="6585"/>
                    </a:cubicBezTo>
                    <a:cubicBezTo>
                      <a:pt x="9924" y="6806"/>
                      <a:pt x="10113" y="6963"/>
                      <a:pt x="10302" y="6963"/>
                    </a:cubicBezTo>
                    <a:cubicBezTo>
                      <a:pt x="10523" y="6963"/>
                      <a:pt x="10743" y="6774"/>
                      <a:pt x="10743" y="6585"/>
                    </a:cubicBezTo>
                    <a:lnTo>
                      <a:pt x="10743" y="6176"/>
                    </a:lnTo>
                    <a:cubicBezTo>
                      <a:pt x="10743" y="3340"/>
                      <a:pt x="8538" y="1041"/>
                      <a:pt x="5797" y="820"/>
                    </a:cubicBezTo>
                    <a:lnTo>
                      <a:pt x="5797" y="410"/>
                    </a:lnTo>
                    <a:cubicBezTo>
                      <a:pt x="5797" y="158"/>
                      <a:pt x="5577" y="1"/>
                      <a:pt x="535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236" name="Google Shape;6236;p35"/>
            <p:cNvSpPr/>
            <p:nvPr/>
          </p:nvSpPr>
          <p:spPr>
            <a:xfrm>
              <a:off x="-4069389" y="9101694"/>
              <a:ext cx="366335" cy="367290"/>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237" name="Google Shape;6237;p35"/>
            <p:cNvGrpSpPr/>
            <p:nvPr/>
          </p:nvGrpSpPr>
          <p:grpSpPr>
            <a:xfrm>
              <a:off x="-4516440" y="6978099"/>
              <a:ext cx="368186" cy="366364"/>
              <a:chOff x="-63679950" y="3360375"/>
              <a:chExt cx="318225" cy="316650"/>
            </a:xfrm>
          </p:grpSpPr>
          <p:sp>
            <p:nvSpPr>
              <p:cNvPr id="6238" name="Google Shape;6238;p35"/>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39" name="Google Shape;6239;p35"/>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40" name="Google Shape;6240;p35"/>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41" name="Google Shape;6241;p35"/>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242" name="Google Shape;6242;p35"/>
            <p:cNvSpPr/>
            <p:nvPr/>
          </p:nvSpPr>
          <p:spPr>
            <a:xfrm>
              <a:off x="-6334160" y="7520632"/>
              <a:ext cx="370009" cy="367724"/>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243" name="Google Shape;6243;p35"/>
            <p:cNvGrpSpPr/>
            <p:nvPr/>
          </p:nvGrpSpPr>
          <p:grpSpPr>
            <a:xfrm>
              <a:off x="-2714048" y="7520733"/>
              <a:ext cx="370934" cy="367521"/>
              <a:chOff x="-63679950" y="4093450"/>
              <a:chExt cx="320600" cy="317650"/>
            </a:xfrm>
          </p:grpSpPr>
          <p:sp>
            <p:nvSpPr>
              <p:cNvPr id="6244" name="Google Shape;6244;p35"/>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45" name="Google Shape;6245;p35"/>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46" name="Google Shape;6246;p35"/>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247" name="Google Shape;6247;p35"/>
            <p:cNvGrpSpPr/>
            <p:nvPr/>
          </p:nvGrpSpPr>
          <p:grpSpPr>
            <a:xfrm>
              <a:off x="-5890809" y="8040120"/>
              <a:ext cx="366364" cy="367290"/>
              <a:chOff x="-61784125" y="3377700"/>
              <a:chExt cx="316650" cy="317450"/>
            </a:xfrm>
          </p:grpSpPr>
          <p:sp>
            <p:nvSpPr>
              <p:cNvPr id="6248" name="Google Shape;6248;p35"/>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49" name="Google Shape;6249;p35"/>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50" name="Google Shape;6250;p35"/>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51" name="Google Shape;6251;p35"/>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52" name="Google Shape;6252;p35"/>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53" name="Google Shape;6253;p35"/>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54" name="Google Shape;6254;p35"/>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255" name="Google Shape;6255;p35"/>
            <p:cNvGrpSpPr/>
            <p:nvPr/>
          </p:nvGrpSpPr>
          <p:grpSpPr>
            <a:xfrm>
              <a:off x="-2212229" y="8040120"/>
              <a:ext cx="366364" cy="367290"/>
              <a:chOff x="-61783350" y="3743950"/>
              <a:chExt cx="316650" cy="317450"/>
            </a:xfrm>
          </p:grpSpPr>
          <p:sp>
            <p:nvSpPr>
              <p:cNvPr id="6256" name="Google Shape;6256;p35"/>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57" name="Google Shape;6257;p35"/>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258" name="Google Shape;6258;p35"/>
            <p:cNvSpPr/>
            <p:nvPr/>
          </p:nvSpPr>
          <p:spPr>
            <a:xfrm>
              <a:off x="-4096282" y="8607457"/>
              <a:ext cx="366364" cy="366682"/>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59" name="Google Shape;6259;p35"/>
            <p:cNvSpPr/>
            <p:nvPr/>
          </p:nvSpPr>
          <p:spPr>
            <a:xfrm>
              <a:off x="-3639344" y="8049983"/>
              <a:ext cx="366364" cy="347563"/>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60" name="Google Shape;6260;p35"/>
            <p:cNvSpPr/>
            <p:nvPr/>
          </p:nvSpPr>
          <p:spPr>
            <a:xfrm>
              <a:off x="-5439582" y="8598568"/>
              <a:ext cx="368186" cy="287081"/>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261" name="Google Shape;6261;p35"/>
            <p:cNvGrpSpPr/>
            <p:nvPr/>
          </p:nvGrpSpPr>
          <p:grpSpPr>
            <a:xfrm>
              <a:off x="-1743489" y="8608490"/>
              <a:ext cx="369112" cy="364657"/>
              <a:chOff x="-59869425" y="4102225"/>
              <a:chExt cx="319025" cy="315175"/>
            </a:xfrm>
          </p:grpSpPr>
          <p:sp>
            <p:nvSpPr>
              <p:cNvPr id="6262" name="Google Shape;6262;p35"/>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63" name="Google Shape;6263;p35"/>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64" name="Google Shape;6264;p35"/>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65" name="Google Shape;6265;p35"/>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266" name="Google Shape;6266;p35"/>
            <p:cNvGrpSpPr/>
            <p:nvPr/>
          </p:nvGrpSpPr>
          <p:grpSpPr>
            <a:xfrm>
              <a:off x="-3625192" y="9101987"/>
              <a:ext cx="366364" cy="365467"/>
              <a:chOff x="-59029025" y="3711650"/>
              <a:chExt cx="316650" cy="315875"/>
            </a:xfrm>
          </p:grpSpPr>
          <p:sp>
            <p:nvSpPr>
              <p:cNvPr id="6267" name="Google Shape;6267;p35"/>
              <p:cNvSpPr/>
              <p:nvPr/>
            </p:nvSpPr>
            <p:spPr>
              <a:xfrm>
                <a:off x="-59029025" y="3712450"/>
                <a:ext cx="70125" cy="70125"/>
              </a:xfrm>
              <a:custGeom>
                <a:avLst/>
                <a:gdLst/>
                <a:ahLst/>
                <a:cxnLst/>
                <a:rect l="l" t="t" r="r" b="b"/>
                <a:pathLst>
                  <a:path w="2805" h="2805" extrusionOk="0">
                    <a:moveTo>
                      <a:pt x="1229" y="0"/>
                    </a:moveTo>
                    <a:cubicBezTo>
                      <a:pt x="568" y="0"/>
                      <a:pt x="1" y="568"/>
                      <a:pt x="1" y="1229"/>
                    </a:cubicBezTo>
                    <a:cubicBezTo>
                      <a:pt x="1" y="1891"/>
                      <a:pt x="568" y="2458"/>
                      <a:pt x="1229" y="2458"/>
                    </a:cubicBezTo>
                    <a:cubicBezTo>
                      <a:pt x="1419" y="2458"/>
                      <a:pt x="1576" y="2426"/>
                      <a:pt x="1734" y="2332"/>
                    </a:cubicBezTo>
                    <a:lnTo>
                      <a:pt x="2206" y="2804"/>
                    </a:lnTo>
                    <a:cubicBezTo>
                      <a:pt x="2458" y="2489"/>
                      <a:pt x="2584" y="2426"/>
                      <a:pt x="2805" y="2206"/>
                    </a:cubicBezTo>
                    <a:lnTo>
                      <a:pt x="2332" y="1733"/>
                    </a:lnTo>
                    <a:cubicBezTo>
                      <a:pt x="2427" y="1576"/>
                      <a:pt x="2458" y="1387"/>
                      <a:pt x="2458" y="1229"/>
                    </a:cubicBezTo>
                    <a:cubicBezTo>
                      <a:pt x="2458" y="568"/>
                      <a:pt x="1923" y="0"/>
                      <a:pt x="122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68" name="Google Shape;6268;p35"/>
              <p:cNvSpPr/>
              <p:nvPr/>
            </p:nvSpPr>
            <p:spPr>
              <a:xfrm>
                <a:off x="-58782500" y="3958175"/>
                <a:ext cx="70125" cy="69350"/>
              </a:xfrm>
              <a:custGeom>
                <a:avLst/>
                <a:gdLst/>
                <a:ahLst/>
                <a:cxnLst/>
                <a:rect l="l" t="t" r="r" b="b"/>
                <a:pathLst>
                  <a:path w="2805" h="2774" extrusionOk="0">
                    <a:moveTo>
                      <a:pt x="599" y="1"/>
                    </a:moveTo>
                    <a:cubicBezTo>
                      <a:pt x="379" y="222"/>
                      <a:pt x="316" y="316"/>
                      <a:pt x="1" y="568"/>
                    </a:cubicBezTo>
                    <a:lnTo>
                      <a:pt x="473" y="1041"/>
                    </a:lnTo>
                    <a:cubicBezTo>
                      <a:pt x="379" y="1198"/>
                      <a:pt x="347" y="1387"/>
                      <a:pt x="347" y="1576"/>
                    </a:cubicBezTo>
                    <a:cubicBezTo>
                      <a:pt x="347" y="2238"/>
                      <a:pt x="914" y="2773"/>
                      <a:pt x="1576" y="2773"/>
                    </a:cubicBezTo>
                    <a:cubicBezTo>
                      <a:pt x="2238" y="2773"/>
                      <a:pt x="2805" y="2238"/>
                      <a:pt x="2805" y="1576"/>
                    </a:cubicBezTo>
                    <a:cubicBezTo>
                      <a:pt x="2805" y="883"/>
                      <a:pt x="2238" y="348"/>
                      <a:pt x="1576" y="348"/>
                    </a:cubicBezTo>
                    <a:cubicBezTo>
                      <a:pt x="1387" y="348"/>
                      <a:pt x="1230" y="379"/>
                      <a:pt x="1072" y="474"/>
                    </a:cubicBezTo>
                    <a:lnTo>
                      <a:pt x="59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69" name="Google Shape;6269;p35"/>
              <p:cNvSpPr/>
              <p:nvPr/>
            </p:nvSpPr>
            <p:spPr>
              <a:xfrm>
                <a:off x="-58782500" y="3711650"/>
                <a:ext cx="70125" cy="70125"/>
              </a:xfrm>
              <a:custGeom>
                <a:avLst/>
                <a:gdLst/>
                <a:ahLst/>
                <a:cxnLst/>
                <a:rect l="l" t="t" r="r" b="b"/>
                <a:pathLst>
                  <a:path w="2805" h="2805" extrusionOk="0">
                    <a:moveTo>
                      <a:pt x="1576" y="1"/>
                    </a:moveTo>
                    <a:cubicBezTo>
                      <a:pt x="914" y="1"/>
                      <a:pt x="347" y="568"/>
                      <a:pt x="347" y="1230"/>
                    </a:cubicBezTo>
                    <a:cubicBezTo>
                      <a:pt x="347" y="1419"/>
                      <a:pt x="379" y="1576"/>
                      <a:pt x="473" y="1734"/>
                    </a:cubicBezTo>
                    <a:lnTo>
                      <a:pt x="1" y="2206"/>
                    </a:lnTo>
                    <a:cubicBezTo>
                      <a:pt x="284" y="2458"/>
                      <a:pt x="347" y="2521"/>
                      <a:pt x="599" y="2805"/>
                    </a:cubicBezTo>
                    <a:lnTo>
                      <a:pt x="1072" y="2332"/>
                    </a:lnTo>
                    <a:cubicBezTo>
                      <a:pt x="1230" y="2395"/>
                      <a:pt x="1419" y="2458"/>
                      <a:pt x="1576" y="2458"/>
                    </a:cubicBezTo>
                    <a:cubicBezTo>
                      <a:pt x="2238" y="2458"/>
                      <a:pt x="2805" y="1891"/>
                      <a:pt x="2805" y="1230"/>
                    </a:cubicBezTo>
                    <a:cubicBezTo>
                      <a:pt x="2805" y="568"/>
                      <a:pt x="2238" y="1"/>
                      <a:pt x="157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70" name="Google Shape;6270;p35"/>
              <p:cNvSpPr/>
              <p:nvPr/>
            </p:nvSpPr>
            <p:spPr>
              <a:xfrm>
                <a:off x="-58911650" y="3880200"/>
                <a:ext cx="79550" cy="30750"/>
              </a:xfrm>
              <a:custGeom>
                <a:avLst/>
                <a:gdLst/>
                <a:ahLst/>
                <a:cxnLst/>
                <a:rect l="l" t="t" r="r" b="b"/>
                <a:pathLst>
                  <a:path w="3182" h="1230" extrusionOk="0">
                    <a:moveTo>
                      <a:pt x="1607" y="1"/>
                    </a:moveTo>
                    <a:cubicBezTo>
                      <a:pt x="819" y="1"/>
                      <a:pt x="189" y="505"/>
                      <a:pt x="0" y="1230"/>
                    </a:cubicBezTo>
                    <a:lnTo>
                      <a:pt x="3182" y="1230"/>
                    </a:lnTo>
                    <a:cubicBezTo>
                      <a:pt x="3025" y="537"/>
                      <a:pt x="2394" y="1"/>
                      <a:pt x="160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71" name="Google Shape;6271;p35"/>
              <p:cNvSpPr/>
              <p:nvPr/>
            </p:nvSpPr>
            <p:spPr>
              <a:xfrm>
                <a:off x="-58891975" y="3818000"/>
                <a:ext cx="41775" cy="41750"/>
              </a:xfrm>
              <a:custGeom>
                <a:avLst/>
                <a:gdLst/>
                <a:ahLst/>
                <a:cxnLst/>
                <a:rect l="l" t="t" r="r" b="b"/>
                <a:pathLst>
                  <a:path w="1671" h="1670" extrusionOk="0">
                    <a:moveTo>
                      <a:pt x="851" y="0"/>
                    </a:moveTo>
                    <a:cubicBezTo>
                      <a:pt x="379" y="0"/>
                      <a:pt x="1" y="378"/>
                      <a:pt x="1" y="819"/>
                    </a:cubicBezTo>
                    <a:cubicBezTo>
                      <a:pt x="1" y="1292"/>
                      <a:pt x="379" y="1670"/>
                      <a:pt x="851" y="1670"/>
                    </a:cubicBezTo>
                    <a:cubicBezTo>
                      <a:pt x="1292" y="1670"/>
                      <a:pt x="1670" y="1292"/>
                      <a:pt x="1670" y="819"/>
                    </a:cubicBezTo>
                    <a:cubicBezTo>
                      <a:pt x="1670" y="378"/>
                      <a:pt x="1292" y="0"/>
                      <a:pt x="8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72" name="Google Shape;6272;p35"/>
              <p:cNvSpPr/>
              <p:nvPr/>
            </p:nvSpPr>
            <p:spPr>
              <a:xfrm>
                <a:off x="-58983325" y="3755775"/>
                <a:ext cx="227625" cy="226850"/>
              </a:xfrm>
              <a:custGeom>
                <a:avLst/>
                <a:gdLst/>
                <a:ahLst/>
                <a:cxnLst/>
                <a:rect l="l" t="t" r="r" b="b"/>
                <a:pathLst>
                  <a:path w="9105" h="9074" extrusionOk="0">
                    <a:moveTo>
                      <a:pt x="4537" y="1701"/>
                    </a:moveTo>
                    <a:cubicBezTo>
                      <a:pt x="5419" y="1701"/>
                      <a:pt x="6175" y="2458"/>
                      <a:pt x="6175" y="3371"/>
                    </a:cubicBezTo>
                    <a:cubicBezTo>
                      <a:pt x="6175" y="3781"/>
                      <a:pt x="6018" y="4190"/>
                      <a:pt x="5702" y="4505"/>
                    </a:cubicBezTo>
                    <a:cubicBezTo>
                      <a:pt x="6459" y="4946"/>
                      <a:pt x="6994" y="5734"/>
                      <a:pt x="6994" y="6679"/>
                    </a:cubicBezTo>
                    <a:cubicBezTo>
                      <a:pt x="6963" y="6868"/>
                      <a:pt x="6805" y="7057"/>
                      <a:pt x="6585" y="7057"/>
                    </a:cubicBezTo>
                    <a:lnTo>
                      <a:pt x="2426" y="7057"/>
                    </a:lnTo>
                    <a:cubicBezTo>
                      <a:pt x="2205" y="7057"/>
                      <a:pt x="2048" y="6868"/>
                      <a:pt x="2048" y="6679"/>
                    </a:cubicBezTo>
                    <a:cubicBezTo>
                      <a:pt x="2048" y="5734"/>
                      <a:pt x="2552" y="4946"/>
                      <a:pt x="3340" y="4505"/>
                    </a:cubicBezTo>
                    <a:cubicBezTo>
                      <a:pt x="3056" y="4190"/>
                      <a:pt x="2867" y="3781"/>
                      <a:pt x="2867" y="3371"/>
                    </a:cubicBezTo>
                    <a:cubicBezTo>
                      <a:pt x="2867" y="2458"/>
                      <a:pt x="3623" y="1701"/>
                      <a:pt x="4537" y="1701"/>
                    </a:cubicBezTo>
                    <a:close/>
                    <a:moveTo>
                      <a:pt x="4537" y="0"/>
                    </a:moveTo>
                    <a:cubicBezTo>
                      <a:pt x="2016" y="0"/>
                      <a:pt x="0" y="2048"/>
                      <a:pt x="0" y="4537"/>
                    </a:cubicBezTo>
                    <a:cubicBezTo>
                      <a:pt x="0" y="7057"/>
                      <a:pt x="2048" y="9074"/>
                      <a:pt x="4537" y="9074"/>
                    </a:cubicBezTo>
                    <a:cubicBezTo>
                      <a:pt x="7057" y="9074"/>
                      <a:pt x="9042" y="7026"/>
                      <a:pt x="9042" y="4537"/>
                    </a:cubicBezTo>
                    <a:cubicBezTo>
                      <a:pt x="9105" y="2017"/>
                      <a:pt x="7057" y="0"/>
                      <a:pt x="453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73" name="Google Shape;6273;p35"/>
              <p:cNvSpPr/>
              <p:nvPr/>
            </p:nvSpPr>
            <p:spPr>
              <a:xfrm>
                <a:off x="-59029025" y="3956600"/>
                <a:ext cx="70900" cy="70925"/>
              </a:xfrm>
              <a:custGeom>
                <a:avLst/>
                <a:gdLst/>
                <a:ahLst/>
                <a:cxnLst/>
                <a:rect l="l" t="t" r="r" b="b"/>
                <a:pathLst>
                  <a:path w="2836" h="2837" extrusionOk="0">
                    <a:moveTo>
                      <a:pt x="2269" y="1"/>
                    </a:moveTo>
                    <a:lnTo>
                      <a:pt x="1734" y="537"/>
                    </a:lnTo>
                    <a:cubicBezTo>
                      <a:pt x="1576" y="442"/>
                      <a:pt x="1387" y="411"/>
                      <a:pt x="1229" y="411"/>
                    </a:cubicBezTo>
                    <a:cubicBezTo>
                      <a:pt x="568" y="411"/>
                      <a:pt x="1" y="946"/>
                      <a:pt x="1" y="1639"/>
                    </a:cubicBezTo>
                    <a:cubicBezTo>
                      <a:pt x="1" y="2301"/>
                      <a:pt x="568" y="2836"/>
                      <a:pt x="1229" y="2836"/>
                    </a:cubicBezTo>
                    <a:cubicBezTo>
                      <a:pt x="1891" y="2836"/>
                      <a:pt x="2458" y="2301"/>
                      <a:pt x="2458" y="1639"/>
                    </a:cubicBezTo>
                    <a:cubicBezTo>
                      <a:pt x="2458" y="1419"/>
                      <a:pt x="2427" y="1261"/>
                      <a:pt x="2332" y="1104"/>
                    </a:cubicBezTo>
                    <a:lnTo>
                      <a:pt x="2836" y="600"/>
                    </a:lnTo>
                    <a:cubicBezTo>
                      <a:pt x="2584" y="379"/>
                      <a:pt x="2490" y="285"/>
                      <a:pt x="226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77"/>
        <p:cNvGrpSpPr/>
        <p:nvPr/>
      </p:nvGrpSpPr>
      <p:grpSpPr>
        <a:xfrm>
          <a:off x="0" y="0"/>
          <a:ext cx="0" cy="0"/>
          <a:chOff x="0" y="0"/>
          <a:chExt cx="0" cy="0"/>
        </a:xfrm>
      </p:grpSpPr>
      <p:sp>
        <p:nvSpPr>
          <p:cNvPr id="6278" name="Google Shape;6278;p36"/>
          <p:cNvSpPr txBox="1">
            <a:spLocks noGrp="1"/>
          </p:cNvSpPr>
          <p:nvPr>
            <p:ph type="title" idx="4294967295"/>
          </p:nvPr>
        </p:nvSpPr>
        <p:spPr>
          <a:xfrm>
            <a:off x="2349754" y="910042"/>
            <a:ext cx="2889900" cy="414000"/>
          </a:xfrm>
          <a:prstGeom prst="rect">
            <a:avLst/>
          </a:prstGeom>
        </p:spPr>
        <p:txBody>
          <a:bodyPr spcFirstLastPara="1" wrap="square" lIns="91675" tIns="91675" rIns="91675" bIns="91675" anchor="ctr" anchorCtr="0">
            <a:noAutofit/>
          </a:bodyPr>
          <a:lstStyle/>
          <a:p>
            <a:pPr lvl="0">
              <a:buClr>
                <a:srgbClr val="000000"/>
              </a:buClr>
              <a:buSzPts val="1100"/>
            </a:pPr>
            <a:r>
              <a:rPr lang="fa-IR" dirty="0">
                <a:cs typeface="+mn-cs"/>
              </a:rPr>
              <a:t>کار گروهی:</a:t>
            </a:r>
            <a:endParaRPr dirty="0">
              <a:solidFill>
                <a:srgbClr val="FFFFFF"/>
              </a:solidFill>
              <a:latin typeface="Arial"/>
              <a:ea typeface="Arial"/>
              <a:cs typeface="+mn-cs"/>
              <a:sym typeface="Arial"/>
            </a:endParaRPr>
          </a:p>
        </p:txBody>
      </p:sp>
      <p:sp>
        <p:nvSpPr>
          <p:cNvPr id="6279" name="Google Shape;6279;p36"/>
          <p:cNvSpPr txBox="1">
            <a:spLocks noGrp="1"/>
          </p:cNvSpPr>
          <p:nvPr>
            <p:ph type="title" idx="4294967295"/>
          </p:nvPr>
        </p:nvSpPr>
        <p:spPr>
          <a:xfrm>
            <a:off x="1975410" y="4013104"/>
            <a:ext cx="3689700" cy="414000"/>
          </a:xfrm>
          <a:prstGeom prst="rect">
            <a:avLst/>
          </a:prstGeom>
        </p:spPr>
        <p:txBody>
          <a:bodyPr spcFirstLastPara="1" wrap="square" lIns="91675" tIns="91675" rIns="91675" bIns="91675" anchor="ctr" anchorCtr="0">
            <a:noAutofit/>
          </a:bodyPr>
          <a:lstStyle/>
          <a:p>
            <a:r>
              <a:rPr lang="fa-IR" dirty="0">
                <a:cs typeface="+mn-cs"/>
              </a:rPr>
              <a:t>امداد و پشتیبانی:</a:t>
            </a:r>
            <a:endParaRPr lang="en-US" dirty="0">
              <a:effectLst/>
              <a:cs typeface="+mn-cs"/>
            </a:endParaRPr>
          </a:p>
        </p:txBody>
      </p:sp>
      <p:sp>
        <p:nvSpPr>
          <p:cNvPr id="6280" name="Google Shape;6280;p36"/>
          <p:cNvSpPr txBox="1">
            <a:spLocks noGrp="1"/>
          </p:cNvSpPr>
          <p:nvPr>
            <p:ph type="title" idx="4294967295"/>
          </p:nvPr>
        </p:nvSpPr>
        <p:spPr>
          <a:xfrm>
            <a:off x="2349754" y="6799096"/>
            <a:ext cx="2889900" cy="414000"/>
          </a:xfrm>
          <a:prstGeom prst="rect">
            <a:avLst/>
          </a:prstGeom>
        </p:spPr>
        <p:txBody>
          <a:bodyPr spcFirstLastPara="1" wrap="square" lIns="91675" tIns="91675" rIns="91675" bIns="91675" anchor="ctr" anchorCtr="0">
            <a:noAutofit/>
          </a:bodyPr>
          <a:lstStyle/>
          <a:p>
            <a:pPr lvl="0">
              <a:buClr>
                <a:schemeClr val="dk1"/>
              </a:buClr>
              <a:buSzPts val="1100"/>
            </a:pPr>
            <a:r>
              <a:rPr lang="fa-IR" dirty="0">
                <a:cs typeface="+mn-cs"/>
              </a:rPr>
              <a:t>آواتار:</a:t>
            </a:r>
            <a:endParaRPr dirty="0">
              <a:latin typeface="Arial"/>
              <a:ea typeface="Arial"/>
              <a:cs typeface="+mn-cs"/>
              <a:sym typeface="Arial"/>
            </a:endParaRPr>
          </a:p>
        </p:txBody>
      </p:sp>
      <p:grpSp>
        <p:nvGrpSpPr>
          <p:cNvPr id="6281" name="Google Shape;6281;p36"/>
          <p:cNvGrpSpPr/>
          <p:nvPr/>
        </p:nvGrpSpPr>
        <p:grpSpPr>
          <a:xfrm>
            <a:off x="1181637" y="1485343"/>
            <a:ext cx="353310" cy="348394"/>
            <a:chOff x="581525" y="3254850"/>
            <a:chExt cx="297750" cy="294575"/>
          </a:xfrm>
        </p:grpSpPr>
        <p:sp>
          <p:nvSpPr>
            <p:cNvPr id="6282" name="Google Shape;6282;p36"/>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83" name="Google Shape;6283;p36"/>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84" name="Google Shape;6284;p36"/>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285" name="Google Shape;6285;p36"/>
          <p:cNvGrpSpPr/>
          <p:nvPr/>
        </p:nvGrpSpPr>
        <p:grpSpPr>
          <a:xfrm>
            <a:off x="4731593" y="1483682"/>
            <a:ext cx="355179" cy="351705"/>
            <a:chOff x="580725" y="3617925"/>
            <a:chExt cx="299325" cy="297375"/>
          </a:xfrm>
        </p:grpSpPr>
        <p:sp>
          <p:nvSpPr>
            <p:cNvPr id="6286" name="Google Shape;6286;p36"/>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87" name="Google Shape;6287;p36"/>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88" name="Google Shape;6288;p36"/>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89" name="Google Shape;6289;p36"/>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90" name="Google Shape;6290;p36"/>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291" name="Google Shape;6291;p36"/>
          <p:cNvGrpSpPr/>
          <p:nvPr/>
        </p:nvGrpSpPr>
        <p:grpSpPr>
          <a:xfrm>
            <a:off x="2967363" y="1958695"/>
            <a:ext cx="351441" cy="350286"/>
            <a:chOff x="583100" y="3982600"/>
            <a:chExt cx="296175" cy="296175"/>
          </a:xfrm>
        </p:grpSpPr>
        <p:sp>
          <p:nvSpPr>
            <p:cNvPr id="6292" name="Google Shape;6292;p36"/>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93" name="Google Shape;6293;p36"/>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94" name="Google Shape;6294;p36"/>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95" name="Google Shape;6295;p36"/>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96" name="Google Shape;6296;p36"/>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97" name="Google Shape;6297;p36"/>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298" name="Google Shape;6298;p36"/>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299" name="Google Shape;6299;p36"/>
          <p:cNvGrpSpPr/>
          <p:nvPr/>
        </p:nvGrpSpPr>
        <p:grpSpPr>
          <a:xfrm>
            <a:off x="3438274" y="1485092"/>
            <a:ext cx="308427" cy="348897"/>
            <a:chOff x="2423775" y="3226875"/>
            <a:chExt cx="259925" cy="295000"/>
          </a:xfrm>
        </p:grpSpPr>
        <p:sp>
          <p:nvSpPr>
            <p:cNvPr id="6300" name="Google Shape;6300;p36"/>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01" name="Google Shape;6301;p36"/>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02" name="Google Shape;6302;p36"/>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303" name="Google Shape;6303;p36"/>
          <p:cNvGrpSpPr/>
          <p:nvPr/>
        </p:nvGrpSpPr>
        <p:grpSpPr>
          <a:xfrm>
            <a:off x="1622534" y="1960090"/>
            <a:ext cx="354230" cy="347507"/>
            <a:chOff x="2404875" y="3592725"/>
            <a:chExt cx="298525" cy="293825"/>
          </a:xfrm>
        </p:grpSpPr>
        <p:sp>
          <p:nvSpPr>
            <p:cNvPr id="6304" name="Google Shape;6304;p36"/>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05" name="Google Shape;6305;p36"/>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06" name="Google Shape;6306;p36"/>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307" name="Google Shape;6307;p36"/>
          <p:cNvGrpSpPr/>
          <p:nvPr/>
        </p:nvGrpSpPr>
        <p:grpSpPr>
          <a:xfrm>
            <a:off x="5173965" y="1959168"/>
            <a:ext cx="352361" cy="349340"/>
            <a:chOff x="2404875" y="3955825"/>
            <a:chExt cx="296950" cy="295375"/>
          </a:xfrm>
        </p:grpSpPr>
        <p:sp>
          <p:nvSpPr>
            <p:cNvPr id="6308" name="Google Shape;6308;p36"/>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09" name="Google Shape;6309;p36"/>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10" name="Google Shape;6310;p36"/>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11" name="Google Shape;6311;p36"/>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312" name="Google Shape;6312;p36"/>
          <p:cNvGrpSpPr/>
          <p:nvPr/>
        </p:nvGrpSpPr>
        <p:grpSpPr>
          <a:xfrm>
            <a:off x="2070828" y="2406454"/>
            <a:ext cx="350522" cy="350286"/>
            <a:chOff x="4263650" y="3235150"/>
            <a:chExt cx="295400" cy="296175"/>
          </a:xfrm>
        </p:grpSpPr>
        <p:sp>
          <p:nvSpPr>
            <p:cNvPr id="6313" name="Google Shape;6313;p36"/>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14" name="Google Shape;6314;p36"/>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15" name="Google Shape;6315;p36"/>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16" name="Google Shape;6316;p36"/>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17" name="Google Shape;6317;p36"/>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318" name="Google Shape;6318;p36"/>
          <p:cNvGrpSpPr/>
          <p:nvPr/>
        </p:nvGrpSpPr>
        <p:grpSpPr>
          <a:xfrm>
            <a:off x="5601558" y="2417624"/>
            <a:ext cx="355179" cy="327933"/>
            <a:chOff x="4266025" y="3609275"/>
            <a:chExt cx="299325" cy="277275"/>
          </a:xfrm>
        </p:grpSpPr>
        <p:sp>
          <p:nvSpPr>
            <p:cNvPr id="6319" name="Google Shape;6319;p36"/>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20" name="Google Shape;6320;p36"/>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321" name="Google Shape;6321;p36"/>
          <p:cNvGrpSpPr/>
          <p:nvPr/>
        </p:nvGrpSpPr>
        <p:grpSpPr>
          <a:xfrm>
            <a:off x="3854559" y="2856943"/>
            <a:ext cx="354259" cy="349340"/>
            <a:chOff x="4263650" y="3963700"/>
            <a:chExt cx="298550" cy="295375"/>
          </a:xfrm>
        </p:grpSpPr>
        <p:sp>
          <p:nvSpPr>
            <p:cNvPr id="6322" name="Google Shape;6322;p36"/>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23" name="Google Shape;6323;p36"/>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24" name="Google Shape;6324;p36"/>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25" name="Google Shape;6325;p36"/>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26" name="Google Shape;6326;p36"/>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27" name="Google Shape;6327;p36"/>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28" name="Google Shape;6328;p36"/>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329" name="Google Shape;6329;p36"/>
          <p:cNvGrpSpPr/>
          <p:nvPr/>
        </p:nvGrpSpPr>
        <p:grpSpPr>
          <a:xfrm>
            <a:off x="4378326" y="2406454"/>
            <a:ext cx="227145" cy="350286"/>
            <a:chOff x="6164975" y="3211525"/>
            <a:chExt cx="191425" cy="296175"/>
          </a:xfrm>
        </p:grpSpPr>
        <p:sp>
          <p:nvSpPr>
            <p:cNvPr id="6330" name="Google Shape;6330;p36"/>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31" name="Google Shape;6331;p36"/>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32" name="Google Shape;6332;p36"/>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33" name="Google Shape;6333;p36"/>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34" name="Google Shape;6334;p36"/>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35" name="Google Shape;6335;p36"/>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36" name="Google Shape;6336;p36"/>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337" name="Google Shape;6337;p36"/>
          <p:cNvGrpSpPr/>
          <p:nvPr/>
        </p:nvGrpSpPr>
        <p:grpSpPr>
          <a:xfrm>
            <a:off x="1622543" y="1484412"/>
            <a:ext cx="354259" cy="350257"/>
            <a:chOff x="946175" y="3253275"/>
            <a:chExt cx="298550" cy="296150"/>
          </a:xfrm>
        </p:grpSpPr>
        <p:sp>
          <p:nvSpPr>
            <p:cNvPr id="6338" name="Google Shape;6338;p36"/>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39" name="Google Shape;6339;p36"/>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40" name="Google Shape;6340;p36"/>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41" name="Google Shape;6341;p36"/>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42" name="Google Shape;6342;p36"/>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343" name="Google Shape;6343;p36"/>
          <p:cNvGrpSpPr/>
          <p:nvPr/>
        </p:nvGrpSpPr>
        <p:grpSpPr>
          <a:xfrm>
            <a:off x="5173974" y="1485781"/>
            <a:ext cx="352391" cy="347507"/>
            <a:chOff x="946175" y="3619500"/>
            <a:chExt cx="296975" cy="293825"/>
          </a:xfrm>
        </p:grpSpPr>
        <p:sp>
          <p:nvSpPr>
            <p:cNvPr id="6344" name="Google Shape;6344;p36"/>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45" name="Google Shape;6345;p36"/>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46" name="Google Shape;6346;p36"/>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47" name="Google Shape;6347;p36"/>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48" name="Google Shape;6348;p36"/>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49" name="Google Shape;6349;p36"/>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350" name="Google Shape;6350;p36"/>
          <p:cNvGrpSpPr/>
          <p:nvPr/>
        </p:nvGrpSpPr>
        <p:grpSpPr>
          <a:xfrm>
            <a:off x="3415856" y="1958236"/>
            <a:ext cx="353310" cy="351203"/>
            <a:chOff x="944600" y="3981825"/>
            <a:chExt cx="297750" cy="296950"/>
          </a:xfrm>
        </p:grpSpPr>
        <p:sp>
          <p:nvSpPr>
            <p:cNvPr id="6351" name="Google Shape;6351;p36"/>
            <p:cNvSpPr/>
            <p:nvPr/>
          </p:nvSpPr>
          <p:spPr>
            <a:xfrm>
              <a:off x="944600" y="3981825"/>
              <a:ext cx="297750" cy="296950"/>
            </a:xfrm>
            <a:custGeom>
              <a:avLst/>
              <a:gdLst/>
              <a:ahLst/>
              <a:cxnLst/>
              <a:rect l="l" t="t" r="r" b="b"/>
              <a:pathLst>
                <a:path w="11910" h="11878" extrusionOk="0">
                  <a:moveTo>
                    <a:pt x="6333" y="1418"/>
                  </a:moveTo>
                  <a:cubicBezTo>
                    <a:pt x="8539" y="1575"/>
                    <a:pt x="10303" y="3340"/>
                    <a:pt x="10461" y="5545"/>
                  </a:cubicBezTo>
                  <a:lnTo>
                    <a:pt x="10146" y="5545"/>
                  </a:lnTo>
                  <a:cubicBezTo>
                    <a:pt x="9957" y="5545"/>
                    <a:pt x="9799" y="5702"/>
                    <a:pt x="9799" y="5892"/>
                  </a:cubicBezTo>
                  <a:cubicBezTo>
                    <a:pt x="9799" y="6081"/>
                    <a:pt x="9957" y="6238"/>
                    <a:pt x="10146" y="6238"/>
                  </a:cubicBezTo>
                  <a:lnTo>
                    <a:pt x="10461" y="6238"/>
                  </a:lnTo>
                  <a:cubicBezTo>
                    <a:pt x="10303" y="8443"/>
                    <a:pt x="8539" y="10239"/>
                    <a:pt x="6333" y="10397"/>
                  </a:cubicBezTo>
                  <a:lnTo>
                    <a:pt x="6333" y="10082"/>
                  </a:lnTo>
                  <a:cubicBezTo>
                    <a:pt x="6333" y="9861"/>
                    <a:pt x="6176" y="9704"/>
                    <a:pt x="5955" y="9704"/>
                  </a:cubicBezTo>
                  <a:cubicBezTo>
                    <a:pt x="5766" y="9704"/>
                    <a:pt x="5609" y="9861"/>
                    <a:pt x="5609" y="10082"/>
                  </a:cubicBezTo>
                  <a:lnTo>
                    <a:pt x="5609" y="10397"/>
                  </a:lnTo>
                  <a:cubicBezTo>
                    <a:pt x="3403" y="10239"/>
                    <a:pt x="1639" y="8443"/>
                    <a:pt x="1482" y="6238"/>
                  </a:cubicBezTo>
                  <a:lnTo>
                    <a:pt x="1797" y="6238"/>
                  </a:lnTo>
                  <a:cubicBezTo>
                    <a:pt x="1986" y="6238"/>
                    <a:pt x="2143" y="6081"/>
                    <a:pt x="2143" y="5892"/>
                  </a:cubicBezTo>
                  <a:cubicBezTo>
                    <a:pt x="2143" y="5702"/>
                    <a:pt x="1986" y="5545"/>
                    <a:pt x="1797" y="5545"/>
                  </a:cubicBezTo>
                  <a:lnTo>
                    <a:pt x="1482" y="5545"/>
                  </a:lnTo>
                  <a:cubicBezTo>
                    <a:pt x="1639" y="3340"/>
                    <a:pt x="3403" y="1575"/>
                    <a:pt x="5609" y="1418"/>
                  </a:cubicBezTo>
                  <a:lnTo>
                    <a:pt x="5609" y="1733"/>
                  </a:lnTo>
                  <a:cubicBezTo>
                    <a:pt x="5609" y="1922"/>
                    <a:pt x="5766" y="2079"/>
                    <a:pt x="5955" y="2079"/>
                  </a:cubicBezTo>
                  <a:cubicBezTo>
                    <a:pt x="6176" y="2079"/>
                    <a:pt x="6333" y="1922"/>
                    <a:pt x="6333" y="1733"/>
                  </a:cubicBezTo>
                  <a:lnTo>
                    <a:pt x="6333" y="1418"/>
                  </a:lnTo>
                  <a:close/>
                  <a:moveTo>
                    <a:pt x="5955" y="0"/>
                  </a:moveTo>
                  <a:cubicBezTo>
                    <a:pt x="5766" y="0"/>
                    <a:pt x="5609" y="126"/>
                    <a:pt x="5609" y="347"/>
                  </a:cubicBezTo>
                  <a:lnTo>
                    <a:pt x="5609" y="725"/>
                  </a:lnTo>
                  <a:cubicBezTo>
                    <a:pt x="2994" y="882"/>
                    <a:pt x="946" y="2962"/>
                    <a:pt x="757" y="5576"/>
                  </a:cubicBezTo>
                  <a:lnTo>
                    <a:pt x="379" y="5576"/>
                  </a:lnTo>
                  <a:cubicBezTo>
                    <a:pt x="158" y="5576"/>
                    <a:pt x="1" y="5734"/>
                    <a:pt x="1" y="5923"/>
                  </a:cubicBezTo>
                  <a:cubicBezTo>
                    <a:pt x="1" y="6112"/>
                    <a:pt x="158" y="6270"/>
                    <a:pt x="379" y="6270"/>
                  </a:cubicBezTo>
                  <a:lnTo>
                    <a:pt x="757" y="6270"/>
                  </a:lnTo>
                  <a:cubicBezTo>
                    <a:pt x="915" y="8884"/>
                    <a:pt x="2994" y="10932"/>
                    <a:pt x="5609" y="11121"/>
                  </a:cubicBezTo>
                  <a:lnTo>
                    <a:pt x="5609" y="11531"/>
                  </a:lnTo>
                  <a:cubicBezTo>
                    <a:pt x="5609" y="11720"/>
                    <a:pt x="5766" y="11877"/>
                    <a:pt x="5955" y="11877"/>
                  </a:cubicBezTo>
                  <a:cubicBezTo>
                    <a:pt x="6176" y="11877"/>
                    <a:pt x="6333" y="11720"/>
                    <a:pt x="6333" y="11531"/>
                  </a:cubicBezTo>
                  <a:lnTo>
                    <a:pt x="6333" y="11121"/>
                  </a:lnTo>
                  <a:cubicBezTo>
                    <a:pt x="8917" y="10964"/>
                    <a:pt x="10965" y="8884"/>
                    <a:pt x="11154" y="6270"/>
                  </a:cubicBezTo>
                  <a:lnTo>
                    <a:pt x="11563" y="6270"/>
                  </a:lnTo>
                  <a:cubicBezTo>
                    <a:pt x="11752" y="6270"/>
                    <a:pt x="11910" y="6112"/>
                    <a:pt x="11910" y="5923"/>
                  </a:cubicBezTo>
                  <a:cubicBezTo>
                    <a:pt x="11910" y="5734"/>
                    <a:pt x="11752" y="5576"/>
                    <a:pt x="11563" y="5576"/>
                  </a:cubicBezTo>
                  <a:lnTo>
                    <a:pt x="11154" y="5576"/>
                  </a:lnTo>
                  <a:cubicBezTo>
                    <a:pt x="10996" y="2962"/>
                    <a:pt x="8917" y="914"/>
                    <a:pt x="6333" y="725"/>
                  </a:cubicBezTo>
                  <a:lnTo>
                    <a:pt x="6333" y="347"/>
                  </a:lnTo>
                  <a:cubicBezTo>
                    <a:pt x="6333" y="126"/>
                    <a:pt x="6176" y="0"/>
                    <a:pt x="595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52" name="Google Shape;6352;p36"/>
            <p:cNvSpPr/>
            <p:nvPr/>
          </p:nvSpPr>
          <p:spPr>
            <a:xfrm>
              <a:off x="1058025" y="4155875"/>
              <a:ext cx="72500" cy="52000"/>
            </a:xfrm>
            <a:custGeom>
              <a:avLst/>
              <a:gdLst/>
              <a:ahLst/>
              <a:cxnLst/>
              <a:rect l="l" t="t" r="r" b="b"/>
              <a:pathLst>
                <a:path w="2900" h="2080" extrusionOk="0">
                  <a:moveTo>
                    <a:pt x="1418" y="1"/>
                  </a:moveTo>
                  <a:cubicBezTo>
                    <a:pt x="851" y="1"/>
                    <a:pt x="316" y="347"/>
                    <a:pt x="127" y="914"/>
                  </a:cubicBezTo>
                  <a:cubicBezTo>
                    <a:pt x="1" y="1166"/>
                    <a:pt x="1" y="1450"/>
                    <a:pt x="95" y="1765"/>
                  </a:cubicBezTo>
                  <a:cubicBezTo>
                    <a:pt x="473" y="1954"/>
                    <a:pt x="946" y="2080"/>
                    <a:pt x="1418" y="2080"/>
                  </a:cubicBezTo>
                  <a:cubicBezTo>
                    <a:pt x="1891" y="2080"/>
                    <a:pt x="2332" y="1954"/>
                    <a:pt x="2773" y="1765"/>
                  </a:cubicBezTo>
                  <a:cubicBezTo>
                    <a:pt x="2899" y="1387"/>
                    <a:pt x="2805" y="946"/>
                    <a:pt x="2616" y="599"/>
                  </a:cubicBezTo>
                  <a:cubicBezTo>
                    <a:pt x="2332" y="221"/>
                    <a:pt x="1891" y="1"/>
                    <a:pt x="14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53" name="Google Shape;6353;p36"/>
            <p:cNvSpPr/>
            <p:nvPr/>
          </p:nvSpPr>
          <p:spPr>
            <a:xfrm>
              <a:off x="1076150" y="4103900"/>
              <a:ext cx="35475" cy="35475"/>
            </a:xfrm>
            <a:custGeom>
              <a:avLst/>
              <a:gdLst/>
              <a:ahLst/>
              <a:cxnLst/>
              <a:rect l="l" t="t" r="r" b="b"/>
              <a:pathLst>
                <a:path w="1419" h="1419" extrusionOk="0">
                  <a:moveTo>
                    <a:pt x="693" y="0"/>
                  </a:moveTo>
                  <a:cubicBezTo>
                    <a:pt x="315" y="0"/>
                    <a:pt x="0" y="315"/>
                    <a:pt x="0" y="693"/>
                  </a:cubicBezTo>
                  <a:cubicBezTo>
                    <a:pt x="0" y="1103"/>
                    <a:pt x="315" y="1418"/>
                    <a:pt x="693" y="1418"/>
                  </a:cubicBezTo>
                  <a:cubicBezTo>
                    <a:pt x="1103" y="1355"/>
                    <a:pt x="1418" y="1040"/>
                    <a:pt x="1418" y="693"/>
                  </a:cubicBezTo>
                  <a:cubicBezTo>
                    <a:pt x="1418" y="315"/>
                    <a:pt x="1103" y="0"/>
                    <a:pt x="69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54" name="Google Shape;6354;p36"/>
            <p:cNvSpPr/>
            <p:nvPr/>
          </p:nvSpPr>
          <p:spPr>
            <a:xfrm>
              <a:off x="1016275" y="4051125"/>
              <a:ext cx="155975" cy="137075"/>
            </a:xfrm>
            <a:custGeom>
              <a:avLst/>
              <a:gdLst/>
              <a:ahLst/>
              <a:cxnLst/>
              <a:rect l="l" t="t" r="r" b="b"/>
              <a:pathLst>
                <a:path w="6239" h="5483" extrusionOk="0">
                  <a:moveTo>
                    <a:pt x="3088" y="1"/>
                  </a:moveTo>
                  <a:cubicBezTo>
                    <a:pt x="1356" y="1"/>
                    <a:pt x="1" y="1387"/>
                    <a:pt x="1" y="3120"/>
                  </a:cubicBezTo>
                  <a:cubicBezTo>
                    <a:pt x="1" y="4033"/>
                    <a:pt x="379" y="4852"/>
                    <a:pt x="1041" y="5451"/>
                  </a:cubicBezTo>
                  <a:cubicBezTo>
                    <a:pt x="1041" y="5262"/>
                    <a:pt x="1104" y="5041"/>
                    <a:pt x="1167" y="4852"/>
                  </a:cubicBezTo>
                  <a:cubicBezTo>
                    <a:pt x="1324" y="4380"/>
                    <a:pt x="1671" y="4002"/>
                    <a:pt x="2112" y="3750"/>
                  </a:cubicBezTo>
                  <a:cubicBezTo>
                    <a:pt x="1891" y="3498"/>
                    <a:pt x="1734" y="3151"/>
                    <a:pt x="1734" y="2804"/>
                  </a:cubicBezTo>
                  <a:cubicBezTo>
                    <a:pt x="1734" y="2048"/>
                    <a:pt x="2364" y="1418"/>
                    <a:pt x="3088" y="1418"/>
                  </a:cubicBezTo>
                  <a:cubicBezTo>
                    <a:pt x="3845" y="1418"/>
                    <a:pt x="4475" y="2048"/>
                    <a:pt x="4475" y="2804"/>
                  </a:cubicBezTo>
                  <a:cubicBezTo>
                    <a:pt x="4475" y="3151"/>
                    <a:pt x="4317" y="3529"/>
                    <a:pt x="4097" y="3750"/>
                  </a:cubicBezTo>
                  <a:cubicBezTo>
                    <a:pt x="4349" y="3907"/>
                    <a:pt x="4632" y="4128"/>
                    <a:pt x="4790" y="4411"/>
                  </a:cubicBezTo>
                  <a:cubicBezTo>
                    <a:pt x="4979" y="4726"/>
                    <a:pt x="5105" y="5073"/>
                    <a:pt x="5136" y="5482"/>
                  </a:cubicBezTo>
                  <a:cubicBezTo>
                    <a:pt x="5766" y="4884"/>
                    <a:pt x="6207" y="4096"/>
                    <a:pt x="6207" y="3151"/>
                  </a:cubicBezTo>
                  <a:cubicBezTo>
                    <a:pt x="6239" y="1418"/>
                    <a:pt x="4821" y="1"/>
                    <a:pt x="308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355" name="Google Shape;6355;p36"/>
          <p:cNvGrpSpPr/>
          <p:nvPr/>
        </p:nvGrpSpPr>
        <p:grpSpPr>
          <a:xfrm>
            <a:off x="3855992" y="1484870"/>
            <a:ext cx="351441" cy="349340"/>
            <a:chOff x="2768750" y="3227275"/>
            <a:chExt cx="296175" cy="295375"/>
          </a:xfrm>
        </p:grpSpPr>
        <p:sp>
          <p:nvSpPr>
            <p:cNvPr id="6356" name="Google Shape;6356;p36"/>
            <p:cNvSpPr/>
            <p:nvPr/>
          </p:nvSpPr>
          <p:spPr>
            <a:xfrm>
              <a:off x="2882950" y="3227275"/>
              <a:ext cx="68550" cy="69325"/>
            </a:xfrm>
            <a:custGeom>
              <a:avLst/>
              <a:gdLst/>
              <a:ahLst/>
              <a:cxnLst/>
              <a:rect l="l" t="t" r="r" b="b"/>
              <a:pathLst>
                <a:path w="2742" h="2773" extrusionOk="0">
                  <a:moveTo>
                    <a:pt x="1355" y="1"/>
                  </a:moveTo>
                  <a:cubicBezTo>
                    <a:pt x="631" y="1"/>
                    <a:pt x="1" y="631"/>
                    <a:pt x="1" y="1387"/>
                  </a:cubicBezTo>
                  <a:cubicBezTo>
                    <a:pt x="1" y="2143"/>
                    <a:pt x="631" y="2773"/>
                    <a:pt x="1355" y="2773"/>
                  </a:cubicBezTo>
                  <a:cubicBezTo>
                    <a:pt x="2111" y="2773"/>
                    <a:pt x="2742" y="2174"/>
                    <a:pt x="2742" y="1387"/>
                  </a:cubicBezTo>
                  <a:cubicBezTo>
                    <a:pt x="2742" y="631"/>
                    <a:pt x="2111" y="1"/>
                    <a:pt x="135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57" name="Google Shape;6357;p36"/>
            <p:cNvSpPr/>
            <p:nvPr/>
          </p:nvSpPr>
          <p:spPr>
            <a:xfrm>
              <a:off x="2856175" y="3436000"/>
              <a:ext cx="17350" cy="34675"/>
            </a:xfrm>
            <a:custGeom>
              <a:avLst/>
              <a:gdLst/>
              <a:ahLst/>
              <a:cxnLst/>
              <a:rect l="l" t="t" r="r" b="b"/>
              <a:pathLst>
                <a:path w="694" h="1387" extrusionOk="0">
                  <a:moveTo>
                    <a:pt x="0" y="0"/>
                  </a:moveTo>
                  <a:lnTo>
                    <a:pt x="0" y="1386"/>
                  </a:lnTo>
                  <a:lnTo>
                    <a:pt x="694" y="1386"/>
                  </a:lnTo>
                  <a:lnTo>
                    <a:pt x="69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58" name="Google Shape;6358;p36"/>
            <p:cNvSpPr/>
            <p:nvPr/>
          </p:nvSpPr>
          <p:spPr>
            <a:xfrm>
              <a:off x="2890050" y="3436000"/>
              <a:ext cx="18125" cy="34675"/>
            </a:xfrm>
            <a:custGeom>
              <a:avLst/>
              <a:gdLst/>
              <a:ahLst/>
              <a:cxnLst/>
              <a:rect l="l" t="t" r="r" b="b"/>
              <a:pathLst>
                <a:path w="725" h="1387" extrusionOk="0">
                  <a:moveTo>
                    <a:pt x="0" y="0"/>
                  </a:moveTo>
                  <a:lnTo>
                    <a:pt x="0" y="1386"/>
                  </a:lnTo>
                  <a:lnTo>
                    <a:pt x="725" y="1386"/>
                  </a:ln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59" name="Google Shape;6359;p36"/>
            <p:cNvSpPr/>
            <p:nvPr/>
          </p:nvSpPr>
          <p:spPr>
            <a:xfrm>
              <a:off x="2821525" y="3436000"/>
              <a:ext cx="17350" cy="34675"/>
            </a:xfrm>
            <a:custGeom>
              <a:avLst/>
              <a:gdLst/>
              <a:ahLst/>
              <a:cxnLst/>
              <a:rect l="l" t="t" r="r" b="b"/>
              <a:pathLst>
                <a:path w="694" h="1387" extrusionOk="0">
                  <a:moveTo>
                    <a:pt x="0" y="0"/>
                  </a:moveTo>
                  <a:lnTo>
                    <a:pt x="0" y="1386"/>
                  </a:lnTo>
                  <a:lnTo>
                    <a:pt x="693" y="1386"/>
                  </a:lnTo>
                  <a:lnTo>
                    <a:pt x="69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60" name="Google Shape;6360;p36"/>
            <p:cNvSpPr/>
            <p:nvPr/>
          </p:nvSpPr>
          <p:spPr>
            <a:xfrm>
              <a:off x="2924700" y="3436000"/>
              <a:ext cx="34675" cy="34675"/>
            </a:xfrm>
            <a:custGeom>
              <a:avLst/>
              <a:gdLst/>
              <a:ahLst/>
              <a:cxnLst/>
              <a:rect l="l" t="t" r="r" b="b"/>
              <a:pathLst>
                <a:path w="1387" h="1387" extrusionOk="0">
                  <a:moveTo>
                    <a:pt x="0" y="0"/>
                  </a:moveTo>
                  <a:lnTo>
                    <a:pt x="0" y="1386"/>
                  </a:lnTo>
                  <a:lnTo>
                    <a:pt x="1387" y="1386"/>
                  </a:lnTo>
                  <a:lnTo>
                    <a:pt x="138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61" name="Google Shape;6361;p36"/>
            <p:cNvSpPr/>
            <p:nvPr/>
          </p:nvSpPr>
          <p:spPr>
            <a:xfrm>
              <a:off x="2768750" y="3384800"/>
              <a:ext cx="244175" cy="137850"/>
            </a:xfrm>
            <a:custGeom>
              <a:avLst/>
              <a:gdLst/>
              <a:ahLst/>
              <a:cxnLst/>
              <a:rect l="l" t="t" r="r" b="b"/>
              <a:pathLst>
                <a:path w="9767" h="5514" extrusionOk="0">
                  <a:moveTo>
                    <a:pt x="7971" y="1387"/>
                  </a:moveTo>
                  <a:cubicBezTo>
                    <a:pt x="8192" y="1387"/>
                    <a:pt x="8349" y="1544"/>
                    <a:pt x="8349" y="1733"/>
                  </a:cubicBezTo>
                  <a:lnTo>
                    <a:pt x="8349" y="3813"/>
                  </a:lnTo>
                  <a:cubicBezTo>
                    <a:pt x="8349" y="4033"/>
                    <a:pt x="8192" y="4191"/>
                    <a:pt x="7971" y="4191"/>
                  </a:cubicBezTo>
                  <a:lnTo>
                    <a:pt x="1765" y="4191"/>
                  </a:lnTo>
                  <a:cubicBezTo>
                    <a:pt x="1576" y="4191"/>
                    <a:pt x="1418" y="4033"/>
                    <a:pt x="1418" y="3813"/>
                  </a:cubicBezTo>
                  <a:lnTo>
                    <a:pt x="1418" y="1733"/>
                  </a:lnTo>
                  <a:cubicBezTo>
                    <a:pt x="1418" y="1544"/>
                    <a:pt x="1576" y="1387"/>
                    <a:pt x="1765" y="1387"/>
                  </a:cubicBezTo>
                  <a:close/>
                  <a:moveTo>
                    <a:pt x="1040" y="0"/>
                  </a:moveTo>
                  <a:cubicBezTo>
                    <a:pt x="473" y="0"/>
                    <a:pt x="32" y="473"/>
                    <a:pt x="32" y="1040"/>
                  </a:cubicBezTo>
                  <a:lnTo>
                    <a:pt x="32" y="4506"/>
                  </a:lnTo>
                  <a:cubicBezTo>
                    <a:pt x="0" y="5073"/>
                    <a:pt x="473" y="5514"/>
                    <a:pt x="1040" y="5514"/>
                  </a:cubicBezTo>
                  <a:lnTo>
                    <a:pt x="8727" y="5514"/>
                  </a:lnTo>
                  <a:cubicBezTo>
                    <a:pt x="9326" y="5514"/>
                    <a:pt x="9767" y="5041"/>
                    <a:pt x="9767" y="4506"/>
                  </a:cubicBezTo>
                  <a:lnTo>
                    <a:pt x="9767" y="1040"/>
                  </a:lnTo>
                  <a:cubicBezTo>
                    <a:pt x="9767" y="442"/>
                    <a:pt x="9294" y="0"/>
                    <a:pt x="872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62" name="Google Shape;6362;p36"/>
            <p:cNvSpPr/>
            <p:nvPr/>
          </p:nvSpPr>
          <p:spPr>
            <a:xfrm>
              <a:off x="3030250" y="3419450"/>
              <a:ext cx="34675" cy="68550"/>
            </a:xfrm>
            <a:custGeom>
              <a:avLst/>
              <a:gdLst/>
              <a:ahLst/>
              <a:cxnLst/>
              <a:rect l="l" t="t" r="r" b="b"/>
              <a:pathLst>
                <a:path w="1387" h="2742" extrusionOk="0">
                  <a:moveTo>
                    <a:pt x="0" y="1"/>
                  </a:moveTo>
                  <a:lnTo>
                    <a:pt x="0" y="2742"/>
                  </a:lnTo>
                  <a:lnTo>
                    <a:pt x="1040" y="2742"/>
                  </a:lnTo>
                  <a:cubicBezTo>
                    <a:pt x="1229" y="2742"/>
                    <a:pt x="1386" y="2584"/>
                    <a:pt x="1386" y="2395"/>
                  </a:cubicBezTo>
                  <a:lnTo>
                    <a:pt x="1386" y="347"/>
                  </a:lnTo>
                  <a:cubicBezTo>
                    <a:pt x="1386" y="158"/>
                    <a:pt x="1229" y="1"/>
                    <a:pt x="104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63" name="Google Shape;6363;p36"/>
            <p:cNvSpPr/>
            <p:nvPr/>
          </p:nvSpPr>
          <p:spPr>
            <a:xfrm>
              <a:off x="2856175" y="3294225"/>
              <a:ext cx="122100" cy="73275"/>
            </a:xfrm>
            <a:custGeom>
              <a:avLst/>
              <a:gdLst/>
              <a:ahLst/>
              <a:cxnLst/>
              <a:rect l="l" t="t" r="r" b="b"/>
              <a:pathLst>
                <a:path w="4884" h="2931" extrusionOk="0">
                  <a:moveTo>
                    <a:pt x="820" y="0"/>
                  </a:moveTo>
                  <a:cubicBezTo>
                    <a:pt x="316" y="473"/>
                    <a:pt x="0" y="1103"/>
                    <a:pt x="0" y="1828"/>
                  </a:cubicBezTo>
                  <a:lnTo>
                    <a:pt x="0" y="2552"/>
                  </a:lnTo>
                  <a:cubicBezTo>
                    <a:pt x="0" y="2773"/>
                    <a:pt x="158" y="2930"/>
                    <a:pt x="347" y="2930"/>
                  </a:cubicBezTo>
                  <a:lnTo>
                    <a:pt x="4506" y="2930"/>
                  </a:lnTo>
                  <a:cubicBezTo>
                    <a:pt x="4726" y="2930"/>
                    <a:pt x="4884" y="2773"/>
                    <a:pt x="4884" y="2552"/>
                  </a:cubicBezTo>
                  <a:lnTo>
                    <a:pt x="4884" y="1828"/>
                  </a:lnTo>
                  <a:cubicBezTo>
                    <a:pt x="4884" y="1103"/>
                    <a:pt x="4569" y="441"/>
                    <a:pt x="4033" y="0"/>
                  </a:cubicBezTo>
                  <a:cubicBezTo>
                    <a:pt x="3655" y="473"/>
                    <a:pt x="3088" y="788"/>
                    <a:pt x="2426" y="788"/>
                  </a:cubicBezTo>
                  <a:cubicBezTo>
                    <a:pt x="1765" y="788"/>
                    <a:pt x="1198" y="473"/>
                    <a:pt x="82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364" name="Google Shape;6364;p36"/>
          <p:cNvGrpSpPr/>
          <p:nvPr/>
        </p:nvGrpSpPr>
        <p:grpSpPr>
          <a:xfrm>
            <a:off x="2091425" y="1959455"/>
            <a:ext cx="309376" cy="348778"/>
            <a:chOff x="2786075" y="3591800"/>
            <a:chExt cx="260725" cy="294900"/>
          </a:xfrm>
        </p:grpSpPr>
        <p:sp>
          <p:nvSpPr>
            <p:cNvPr id="6365" name="Google Shape;6365;p36"/>
            <p:cNvSpPr/>
            <p:nvPr/>
          </p:nvSpPr>
          <p:spPr>
            <a:xfrm>
              <a:off x="2898700" y="3677000"/>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103" y="1418"/>
                    <a:pt x="1418" y="1103"/>
                    <a:pt x="1418" y="725"/>
                  </a:cubicBezTo>
                  <a:cubicBezTo>
                    <a:pt x="1418" y="316"/>
                    <a:pt x="1103" y="1"/>
                    <a:pt x="69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66" name="Google Shape;6366;p36"/>
            <p:cNvSpPr/>
            <p:nvPr/>
          </p:nvSpPr>
          <p:spPr>
            <a:xfrm>
              <a:off x="2883750" y="3729775"/>
              <a:ext cx="66975" cy="33900"/>
            </a:xfrm>
            <a:custGeom>
              <a:avLst/>
              <a:gdLst/>
              <a:ahLst/>
              <a:cxnLst/>
              <a:rect l="l" t="t" r="r" b="b"/>
              <a:pathLst>
                <a:path w="2679" h="1356" extrusionOk="0">
                  <a:moveTo>
                    <a:pt x="1323" y="1"/>
                  </a:moveTo>
                  <a:cubicBezTo>
                    <a:pt x="693" y="1"/>
                    <a:pt x="189" y="379"/>
                    <a:pt x="0" y="977"/>
                  </a:cubicBezTo>
                  <a:cubicBezTo>
                    <a:pt x="378" y="1198"/>
                    <a:pt x="819" y="1355"/>
                    <a:pt x="1323" y="1355"/>
                  </a:cubicBezTo>
                  <a:cubicBezTo>
                    <a:pt x="1796" y="1355"/>
                    <a:pt x="2269" y="1198"/>
                    <a:pt x="2678" y="977"/>
                  </a:cubicBezTo>
                  <a:cubicBezTo>
                    <a:pt x="2489" y="410"/>
                    <a:pt x="1922" y="1"/>
                    <a:pt x="132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67" name="Google Shape;6367;p36"/>
            <p:cNvSpPr/>
            <p:nvPr/>
          </p:nvSpPr>
          <p:spPr>
            <a:xfrm>
              <a:off x="2855375" y="3643150"/>
              <a:ext cx="122125" cy="98475"/>
            </a:xfrm>
            <a:custGeom>
              <a:avLst/>
              <a:gdLst/>
              <a:ahLst/>
              <a:cxnLst/>
              <a:rect l="l" t="t" r="r" b="b"/>
              <a:pathLst>
                <a:path w="4885" h="3939" extrusionOk="0">
                  <a:moveTo>
                    <a:pt x="2458" y="0"/>
                  </a:moveTo>
                  <a:cubicBezTo>
                    <a:pt x="1198" y="0"/>
                    <a:pt x="222" y="977"/>
                    <a:pt x="64" y="2079"/>
                  </a:cubicBezTo>
                  <a:cubicBezTo>
                    <a:pt x="1" y="2741"/>
                    <a:pt x="159" y="3371"/>
                    <a:pt x="600" y="3938"/>
                  </a:cubicBezTo>
                  <a:cubicBezTo>
                    <a:pt x="820" y="3529"/>
                    <a:pt x="1135" y="3214"/>
                    <a:pt x="1482" y="3025"/>
                  </a:cubicBezTo>
                  <a:cubicBezTo>
                    <a:pt x="1230" y="2772"/>
                    <a:pt x="1072" y="2426"/>
                    <a:pt x="1072" y="2079"/>
                  </a:cubicBezTo>
                  <a:cubicBezTo>
                    <a:pt x="1072" y="1323"/>
                    <a:pt x="1734" y="693"/>
                    <a:pt x="2458" y="693"/>
                  </a:cubicBezTo>
                  <a:cubicBezTo>
                    <a:pt x="3214" y="693"/>
                    <a:pt x="3845" y="1323"/>
                    <a:pt x="3845" y="2079"/>
                  </a:cubicBezTo>
                  <a:cubicBezTo>
                    <a:pt x="3845" y="2426"/>
                    <a:pt x="3687" y="2772"/>
                    <a:pt x="3435" y="3025"/>
                  </a:cubicBezTo>
                  <a:cubicBezTo>
                    <a:pt x="3845" y="3214"/>
                    <a:pt x="4128" y="3529"/>
                    <a:pt x="4317" y="3938"/>
                  </a:cubicBezTo>
                  <a:cubicBezTo>
                    <a:pt x="4695" y="3466"/>
                    <a:pt x="4853" y="2930"/>
                    <a:pt x="4853" y="2394"/>
                  </a:cubicBezTo>
                  <a:cubicBezTo>
                    <a:pt x="4884" y="1103"/>
                    <a:pt x="3813" y="0"/>
                    <a:pt x="245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68" name="Google Shape;6368;p36"/>
            <p:cNvSpPr/>
            <p:nvPr/>
          </p:nvSpPr>
          <p:spPr>
            <a:xfrm>
              <a:off x="2801050" y="3591800"/>
              <a:ext cx="229225" cy="258500"/>
            </a:xfrm>
            <a:custGeom>
              <a:avLst/>
              <a:gdLst/>
              <a:ahLst/>
              <a:cxnLst/>
              <a:rect l="l" t="t" r="r" b="b"/>
              <a:pathLst>
                <a:path w="9169" h="10340" extrusionOk="0">
                  <a:moveTo>
                    <a:pt x="4679" y="1327"/>
                  </a:moveTo>
                  <a:cubicBezTo>
                    <a:pt x="6369" y="1327"/>
                    <a:pt x="7750" y="2741"/>
                    <a:pt x="7750" y="4448"/>
                  </a:cubicBezTo>
                  <a:cubicBezTo>
                    <a:pt x="7750" y="6244"/>
                    <a:pt x="6301" y="7599"/>
                    <a:pt x="4631" y="7599"/>
                  </a:cubicBezTo>
                  <a:cubicBezTo>
                    <a:pt x="2836" y="7599"/>
                    <a:pt x="1292" y="5961"/>
                    <a:pt x="1575" y="4039"/>
                  </a:cubicBezTo>
                  <a:cubicBezTo>
                    <a:pt x="1764" y="2716"/>
                    <a:pt x="2867" y="1550"/>
                    <a:pt x="4222" y="1361"/>
                  </a:cubicBezTo>
                  <a:cubicBezTo>
                    <a:pt x="4376" y="1338"/>
                    <a:pt x="4529" y="1327"/>
                    <a:pt x="4679" y="1327"/>
                  </a:cubicBezTo>
                  <a:close/>
                  <a:moveTo>
                    <a:pt x="4597" y="0"/>
                  </a:moveTo>
                  <a:cubicBezTo>
                    <a:pt x="4401" y="0"/>
                    <a:pt x="4202" y="13"/>
                    <a:pt x="4001" y="38"/>
                  </a:cubicBezTo>
                  <a:cubicBezTo>
                    <a:pt x="1985" y="290"/>
                    <a:pt x="378" y="1928"/>
                    <a:pt x="158" y="3913"/>
                  </a:cubicBezTo>
                  <a:cubicBezTo>
                    <a:pt x="0" y="5110"/>
                    <a:pt x="315" y="6244"/>
                    <a:pt x="1008" y="7189"/>
                  </a:cubicBezTo>
                  <a:cubicBezTo>
                    <a:pt x="1197" y="7473"/>
                    <a:pt x="1449" y="7756"/>
                    <a:pt x="1670" y="7945"/>
                  </a:cubicBezTo>
                  <a:lnTo>
                    <a:pt x="4411" y="10277"/>
                  </a:lnTo>
                  <a:cubicBezTo>
                    <a:pt x="4474" y="10308"/>
                    <a:pt x="4568" y="10340"/>
                    <a:pt x="4631" y="10340"/>
                  </a:cubicBezTo>
                  <a:cubicBezTo>
                    <a:pt x="4726" y="10340"/>
                    <a:pt x="4789" y="10308"/>
                    <a:pt x="4883" y="10277"/>
                  </a:cubicBezTo>
                  <a:lnTo>
                    <a:pt x="7593" y="7945"/>
                  </a:lnTo>
                  <a:cubicBezTo>
                    <a:pt x="7845" y="7756"/>
                    <a:pt x="8065" y="7473"/>
                    <a:pt x="8254" y="7189"/>
                  </a:cubicBezTo>
                  <a:cubicBezTo>
                    <a:pt x="8853" y="6402"/>
                    <a:pt x="9168" y="5457"/>
                    <a:pt x="9168" y="4480"/>
                  </a:cubicBezTo>
                  <a:cubicBezTo>
                    <a:pt x="9139" y="1996"/>
                    <a:pt x="7104" y="0"/>
                    <a:pt x="459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69" name="Google Shape;6369;p36"/>
            <p:cNvSpPr/>
            <p:nvPr/>
          </p:nvSpPr>
          <p:spPr>
            <a:xfrm>
              <a:off x="2786075" y="3800675"/>
              <a:ext cx="260725" cy="86025"/>
            </a:xfrm>
            <a:custGeom>
              <a:avLst/>
              <a:gdLst/>
              <a:ahLst/>
              <a:cxnLst/>
              <a:rect l="l" t="t" r="r" b="b"/>
              <a:pathLst>
                <a:path w="10429" h="3441" extrusionOk="0">
                  <a:moveTo>
                    <a:pt x="1702" y="0"/>
                  </a:moveTo>
                  <a:cubicBezTo>
                    <a:pt x="1576" y="0"/>
                    <a:pt x="1513" y="63"/>
                    <a:pt x="1418" y="189"/>
                  </a:cubicBezTo>
                  <a:lnTo>
                    <a:pt x="32" y="2930"/>
                  </a:lnTo>
                  <a:cubicBezTo>
                    <a:pt x="1" y="3056"/>
                    <a:pt x="1" y="3213"/>
                    <a:pt x="32" y="3308"/>
                  </a:cubicBezTo>
                  <a:cubicBezTo>
                    <a:pt x="95" y="3371"/>
                    <a:pt x="190" y="3434"/>
                    <a:pt x="316" y="3434"/>
                  </a:cubicBezTo>
                  <a:lnTo>
                    <a:pt x="10019" y="3434"/>
                  </a:lnTo>
                  <a:cubicBezTo>
                    <a:pt x="10045" y="3438"/>
                    <a:pt x="10070" y="3440"/>
                    <a:pt x="10093" y="3440"/>
                  </a:cubicBezTo>
                  <a:cubicBezTo>
                    <a:pt x="10241" y="3440"/>
                    <a:pt x="10338" y="3362"/>
                    <a:pt x="10366" y="3308"/>
                  </a:cubicBezTo>
                  <a:cubicBezTo>
                    <a:pt x="10429" y="3182"/>
                    <a:pt x="10429" y="3056"/>
                    <a:pt x="10366" y="2930"/>
                  </a:cubicBezTo>
                  <a:lnTo>
                    <a:pt x="8979" y="189"/>
                  </a:lnTo>
                  <a:cubicBezTo>
                    <a:pt x="8948" y="63"/>
                    <a:pt x="8822" y="32"/>
                    <a:pt x="8696" y="0"/>
                  </a:cubicBezTo>
                  <a:lnTo>
                    <a:pt x="8601" y="95"/>
                  </a:lnTo>
                  <a:lnTo>
                    <a:pt x="5860" y="2426"/>
                  </a:lnTo>
                  <a:cubicBezTo>
                    <a:pt x="5671" y="2583"/>
                    <a:pt x="5451" y="2678"/>
                    <a:pt x="5199" y="2678"/>
                  </a:cubicBezTo>
                  <a:cubicBezTo>
                    <a:pt x="4978" y="2678"/>
                    <a:pt x="4726" y="2583"/>
                    <a:pt x="4537" y="2426"/>
                  </a:cubicBezTo>
                  <a:lnTo>
                    <a:pt x="1828" y="95"/>
                  </a:lnTo>
                  <a:lnTo>
                    <a:pt x="170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370" name="Google Shape;6370;p36"/>
          <p:cNvGrpSpPr/>
          <p:nvPr/>
        </p:nvGrpSpPr>
        <p:grpSpPr>
          <a:xfrm>
            <a:off x="5665140" y="1958695"/>
            <a:ext cx="228065" cy="350286"/>
            <a:chOff x="2819150" y="3955025"/>
            <a:chExt cx="192200" cy="296175"/>
          </a:xfrm>
        </p:grpSpPr>
        <p:sp>
          <p:nvSpPr>
            <p:cNvPr id="6371" name="Google Shape;6371;p36"/>
            <p:cNvSpPr/>
            <p:nvPr/>
          </p:nvSpPr>
          <p:spPr>
            <a:xfrm>
              <a:off x="2856175" y="4007025"/>
              <a:ext cx="122100" cy="70125"/>
            </a:xfrm>
            <a:custGeom>
              <a:avLst/>
              <a:gdLst/>
              <a:ahLst/>
              <a:cxnLst/>
              <a:rect l="l" t="t" r="r" b="b"/>
              <a:pathLst>
                <a:path w="4884" h="2805" extrusionOk="0">
                  <a:moveTo>
                    <a:pt x="1324" y="0"/>
                  </a:moveTo>
                  <a:cubicBezTo>
                    <a:pt x="631" y="0"/>
                    <a:pt x="127" y="725"/>
                    <a:pt x="347" y="1386"/>
                  </a:cubicBezTo>
                  <a:lnTo>
                    <a:pt x="599" y="2080"/>
                  </a:lnTo>
                  <a:lnTo>
                    <a:pt x="379" y="2080"/>
                  </a:lnTo>
                  <a:cubicBezTo>
                    <a:pt x="158" y="2080"/>
                    <a:pt x="0" y="2237"/>
                    <a:pt x="0" y="2458"/>
                  </a:cubicBezTo>
                  <a:cubicBezTo>
                    <a:pt x="0" y="2647"/>
                    <a:pt x="158" y="2804"/>
                    <a:pt x="347" y="2804"/>
                  </a:cubicBezTo>
                  <a:lnTo>
                    <a:pt x="4506" y="2804"/>
                  </a:lnTo>
                  <a:cubicBezTo>
                    <a:pt x="4726" y="2804"/>
                    <a:pt x="4884" y="2647"/>
                    <a:pt x="4884" y="2458"/>
                  </a:cubicBezTo>
                  <a:cubicBezTo>
                    <a:pt x="4884" y="2237"/>
                    <a:pt x="4726" y="2080"/>
                    <a:pt x="4506" y="2080"/>
                  </a:cubicBezTo>
                  <a:lnTo>
                    <a:pt x="4317" y="2080"/>
                  </a:lnTo>
                  <a:lnTo>
                    <a:pt x="4569" y="1386"/>
                  </a:lnTo>
                  <a:cubicBezTo>
                    <a:pt x="4789" y="725"/>
                    <a:pt x="4285" y="0"/>
                    <a:pt x="359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72" name="Google Shape;6372;p36"/>
            <p:cNvSpPr/>
            <p:nvPr/>
          </p:nvSpPr>
          <p:spPr>
            <a:xfrm>
              <a:off x="2819150" y="4180300"/>
              <a:ext cx="192200" cy="70900"/>
            </a:xfrm>
            <a:custGeom>
              <a:avLst/>
              <a:gdLst/>
              <a:ahLst/>
              <a:cxnLst/>
              <a:rect l="l" t="t" r="r" b="b"/>
              <a:pathLst>
                <a:path w="7688" h="2836" extrusionOk="0">
                  <a:moveTo>
                    <a:pt x="1418" y="0"/>
                  </a:moveTo>
                  <a:cubicBezTo>
                    <a:pt x="1040" y="0"/>
                    <a:pt x="725" y="315"/>
                    <a:pt x="725" y="725"/>
                  </a:cubicBezTo>
                  <a:lnTo>
                    <a:pt x="725" y="1418"/>
                  </a:lnTo>
                  <a:cubicBezTo>
                    <a:pt x="316" y="1418"/>
                    <a:pt x="1" y="1733"/>
                    <a:pt x="1" y="2143"/>
                  </a:cubicBezTo>
                  <a:lnTo>
                    <a:pt x="1" y="2489"/>
                  </a:lnTo>
                  <a:cubicBezTo>
                    <a:pt x="1" y="2678"/>
                    <a:pt x="158" y="2836"/>
                    <a:pt x="379" y="2836"/>
                  </a:cubicBezTo>
                  <a:lnTo>
                    <a:pt x="7310" y="2836"/>
                  </a:lnTo>
                  <a:cubicBezTo>
                    <a:pt x="7530" y="2804"/>
                    <a:pt x="7688" y="2678"/>
                    <a:pt x="7688" y="2489"/>
                  </a:cubicBezTo>
                  <a:lnTo>
                    <a:pt x="7688" y="2143"/>
                  </a:lnTo>
                  <a:cubicBezTo>
                    <a:pt x="7688" y="1733"/>
                    <a:pt x="7373" y="1418"/>
                    <a:pt x="6995" y="1418"/>
                  </a:cubicBezTo>
                  <a:lnTo>
                    <a:pt x="6995" y="725"/>
                  </a:lnTo>
                  <a:cubicBezTo>
                    <a:pt x="6995" y="315"/>
                    <a:pt x="6680" y="0"/>
                    <a:pt x="627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73" name="Google Shape;6373;p36"/>
            <p:cNvSpPr/>
            <p:nvPr/>
          </p:nvSpPr>
          <p:spPr>
            <a:xfrm>
              <a:off x="2882950" y="3955025"/>
              <a:ext cx="68550" cy="35475"/>
            </a:xfrm>
            <a:custGeom>
              <a:avLst/>
              <a:gdLst/>
              <a:ahLst/>
              <a:cxnLst/>
              <a:rect l="l" t="t" r="r" b="b"/>
              <a:pathLst>
                <a:path w="2742" h="1419" extrusionOk="0">
                  <a:moveTo>
                    <a:pt x="1355" y="1"/>
                  </a:moveTo>
                  <a:cubicBezTo>
                    <a:pt x="1166" y="1"/>
                    <a:pt x="1009" y="158"/>
                    <a:pt x="1009" y="348"/>
                  </a:cubicBezTo>
                  <a:lnTo>
                    <a:pt x="1009" y="726"/>
                  </a:lnTo>
                  <a:cubicBezTo>
                    <a:pt x="568" y="820"/>
                    <a:pt x="221" y="1072"/>
                    <a:pt x="1" y="1419"/>
                  </a:cubicBezTo>
                  <a:lnTo>
                    <a:pt x="2742" y="1419"/>
                  </a:lnTo>
                  <a:cubicBezTo>
                    <a:pt x="2521" y="1104"/>
                    <a:pt x="2111" y="852"/>
                    <a:pt x="1733" y="726"/>
                  </a:cubicBezTo>
                  <a:lnTo>
                    <a:pt x="1733" y="348"/>
                  </a:lnTo>
                  <a:cubicBezTo>
                    <a:pt x="1670" y="158"/>
                    <a:pt x="1513" y="1"/>
                    <a:pt x="135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74" name="Google Shape;6374;p36"/>
            <p:cNvSpPr/>
            <p:nvPr/>
          </p:nvSpPr>
          <p:spPr>
            <a:xfrm>
              <a:off x="2856975" y="4093650"/>
              <a:ext cx="118950" cy="70125"/>
            </a:xfrm>
            <a:custGeom>
              <a:avLst/>
              <a:gdLst/>
              <a:ahLst/>
              <a:cxnLst/>
              <a:rect l="l" t="t" r="r" b="b"/>
              <a:pathLst>
                <a:path w="4758" h="2805" extrusionOk="0">
                  <a:moveTo>
                    <a:pt x="473" y="1"/>
                  </a:moveTo>
                  <a:lnTo>
                    <a:pt x="0" y="2805"/>
                  </a:lnTo>
                  <a:lnTo>
                    <a:pt x="4757" y="2805"/>
                  </a:lnTo>
                  <a:lnTo>
                    <a:pt x="428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375" name="Google Shape;6375;p36"/>
          <p:cNvGrpSpPr/>
          <p:nvPr/>
        </p:nvGrpSpPr>
        <p:grpSpPr>
          <a:xfrm>
            <a:off x="2521995" y="2407385"/>
            <a:ext cx="350492" cy="348423"/>
            <a:chOff x="4629125" y="3235150"/>
            <a:chExt cx="295375" cy="294600"/>
          </a:xfrm>
        </p:grpSpPr>
        <p:sp>
          <p:nvSpPr>
            <p:cNvPr id="6376" name="Google Shape;6376;p36"/>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77" name="Google Shape;6377;p36"/>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78" name="Google Shape;6378;p36"/>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79" name="Google Shape;6379;p36"/>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80" name="Google Shape;6380;p36"/>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381" name="Google Shape;6381;p36"/>
          <p:cNvGrpSpPr/>
          <p:nvPr/>
        </p:nvGrpSpPr>
        <p:grpSpPr>
          <a:xfrm>
            <a:off x="6072287" y="2406921"/>
            <a:ext cx="350522" cy="349340"/>
            <a:chOff x="4628325" y="3599825"/>
            <a:chExt cx="295400" cy="295375"/>
          </a:xfrm>
        </p:grpSpPr>
        <p:sp>
          <p:nvSpPr>
            <p:cNvPr id="6382" name="Google Shape;6382;p36"/>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83" name="Google Shape;6383;p36"/>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84" name="Google Shape;6384;p36"/>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85" name="Google Shape;6385;p36"/>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86" name="Google Shape;6386;p36"/>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87" name="Google Shape;6387;p36"/>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88" name="Google Shape;6388;p36"/>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89" name="Google Shape;6389;p36"/>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90" name="Google Shape;6390;p36"/>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91" name="Google Shape;6391;p36"/>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92" name="Google Shape;6392;p36"/>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93" name="Google Shape;6393;p36"/>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394" name="Google Shape;6394;p36"/>
          <p:cNvGrpSpPr/>
          <p:nvPr/>
        </p:nvGrpSpPr>
        <p:grpSpPr>
          <a:xfrm>
            <a:off x="4337694" y="2856470"/>
            <a:ext cx="308457" cy="350286"/>
            <a:chOff x="4645650" y="3962900"/>
            <a:chExt cx="259950" cy="296175"/>
          </a:xfrm>
        </p:grpSpPr>
        <p:sp>
          <p:nvSpPr>
            <p:cNvPr id="6395" name="Google Shape;6395;p36"/>
            <p:cNvSpPr/>
            <p:nvPr/>
          </p:nvSpPr>
          <p:spPr>
            <a:xfrm>
              <a:off x="4853600" y="4155100"/>
              <a:ext cx="52000" cy="103975"/>
            </a:xfrm>
            <a:custGeom>
              <a:avLst/>
              <a:gdLst/>
              <a:ahLst/>
              <a:cxnLst/>
              <a:rect l="l" t="t" r="r" b="b"/>
              <a:pathLst>
                <a:path w="2080" h="4159" extrusionOk="0">
                  <a:moveTo>
                    <a:pt x="0" y="0"/>
                  </a:moveTo>
                  <a:lnTo>
                    <a:pt x="0" y="4159"/>
                  </a:lnTo>
                  <a:lnTo>
                    <a:pt x="1733" y="4159"/>
                  </a:lnTo>
                  <a:cubicBezTo>
                    <a:pt x="1922" y="4159"/>
                    <a:pt x="2079" y="4001"/>
                    <a:pt x="2079" y="3812"/>
                  </a:cubicBezTo>
                  <a:lnTo>
                    <a:pt x="2079" y="1733"/>
                  </a:lnTo>
                  <a:cubicBezTo>
                    <a:pt x="2079" y="788"/>
                    <a:pt x="1292"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96" name="Google Shape;6396;p36"/>
            <p:cNvSpPr/>
            <p:nvPr/>
          </p:nvSpPr>
          <p:spPr>
            <a:xfrm>
              <a:off x="4714975" y="4155100"/>
              <a:ext cx="121300" cy="50625"/>
            </a:xfrm>
            <a:custGeom>
              <a:avLst/>
              <a:gdLst/>
              <a:ahLst/>
              <a:cxnLst/>
              <a:rect l="l" t="t" r="r" b="b"/>
              <a:pathLst>
                <a:path w="4852" h="2025" extrusionOk="0">
                  <a:moveTo>
                    <a:pt x="0" y="0"/>
                  </a:moveTo>
                  <a:lnTo>
                    <a:pt x="0" y="1481"/>
                  </a:lnTo>
                  <a:cubicBezTo>
                    <a:pt x="772" y="1843"/>
                    <a:pt x="1599" y="2024"/>
                    <a:pt x="2426" y="2024"/>
                  </a:cubicBezTo>
                  <a:cubicBezTo>
                    <a:pt x="3253" y="2024"/>
                    <a:pt x="4080" y="1843"/>
                    <a:pt x="4852" y="1481"/>
                  </a:cubicBezTo>
                  <a:lnTo>
                    <a:pt x="4852" y="0"/>
                  </a:lnTo>
                  <a:lnTo>
                    <a:pt x="4789" y="0"/>
                  </a:lnTo>
                  <a:cubicBezTo>
                    <a:pt x="4348" y="410"/>
                    <a:pt x="3781" y="693"/>
                    <a:pt x="3119" y="693"/>
                  </a:cubicBezTo>
                  <a:lnTo>
                    <a:pt x="1733" y="693"/>
                  </a:lnTo>
                  <a:cubicBezTo>
                    <a:pt x="1071" y="693"/>
                    <a:pt x="473" y="410"/>
                    <a:pt x="3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97" name="Google Shape;6397;p36"/>
            <p:cNvSpPr/>
            <p:nvPr/>
          </p:nvSpPr>
          <p:spPr>
            <a:xfrm>
              <a:off x="4714975" y="4211025"/>
              <a:ext cx="121300" cy="48050"/>
            </a:xfrm>
            <a:custGeom>
              <a:avLst/>
              <a:gdLst/>
              <a:ahLst/>
              <a:cxnLst/>
              <a:rect l="l" t="t" r="r" b="b"/>
              <a:pathLst>
                <a:path w="4852" h="1922" extrusionOk="0">
                  <a:moveTo>
                    <a:pt x="0" y="0"/>
                  </a:moveTo>
                  <a:lnTo>
                    <a:pt x="0" y="1922"/>
                  </a:lnTo>
                  <a:lnTo>
                    <a:pt x="4852" y="1922"/>
                  </a:lnTo>
                  <a:lnTo>
                    <a:pt x="4852" y="0"/>
                  </a:lnTo>
                  <a:cubicBezTo>
                    <a:pt x="4080" y="315"/>
                    <a:pt x="3253" y="473"/>
                    <a:pt x="2426" y="473"/>
                  </a:cubicBezTo>
                  <a:cubicBezTo>
                    <a:pt x="1599" y="473"/>
                    <a:pt x="772" y="315"/>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98" name="Google Shape;6398;p36"/>
            <p:cNvSpPr/>
            <p:nvPr/>
          </p:nvSpPr>
          <p:spPr>
            <a:xfrm>
              <a:off x="4645650" y="4154300"/>
              <a:ext cx="52025" cy="104775"/>
            </a:xfrm>
            <a:custGeom>
              <a:avLst/>
              <a:gdLst/>
              <a:ahLst/>
              <a:cxnLst/>
              <a:rect l="l" t="t" r="r" b="b"/>
              <a:pathLst>
                <a:path w="2081" h="4191" extrusionOk="0">
                  <a:moveTo>
                    <a:pt x="1734" y="1"/>
                  </a:moveTo>
                  <a:cubicBezTo>
                    <a:pt x="757" y="32"/>
                    <a:pt x="1" y="757"/>
                    <a:pt x="1" y="1765"/>
                  </a:cubicBezTo>
                  <a:lnTo>
                    <a:pt x="1" y="3844"/>
                  </a:lnTo>
                  <a:cubicBezTo>
                    <a:pt x="1" y="4033"/>
                    <a:pt x="158" y="4191"/>
                    <a:pt x="379" y="4191"/>
                  </a:cubicBezTo>
                  <a:lnTo>
                    <a:pt x="2080" y="4191"/>
                  </a:lnTo>
                  <a:lnTo>
                    <a:pt x="208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399" name="Google Shape;6399;p36"/>
            <p:cNvSpPr/>
            <p:nvPr/>
          </p:nvSpPr>
          <p:spPr>
            <a:xfrm>
              <a:off x="4722850" y="4049550"/>
              <a:ext cx="103975" cy="105575"/>
            </a:xfrm>
            <a:custGeom>
              <a:avLst/>
              <a:gdLst/>
              <a:ahLst/>
              <a:cxnLst/>
              <a:rect l="l" t="t" r="r" b="b"/>
              <a:pathLst>
                <a:path w="4159" h="4223" extrusionOk="0">
                  <a:moveTo>
                    <a:pt x="2080" y="1"/>
                  </a:moveTo>
                  <a:cubicBezTo>
                    <a:pt x="1765" y="442"/>
                    <a:pt x="1260" y="694"/>
                    <a:pt x="693" y="694"/>
                  </a:cubicBezTo>
                  <a:lnTo>
                    <a:pt x="0" y="694"/>
                  </a:lnTo>
                  <a:lnTo>
                    <a:pt x="0" y="3498"/>
                  </a:lnTo>
                  <a:cubicBezTo>
                    <a:pt x="347" y="3939"/>
                    <a:pt x="851" y="4222"/>
                    <a:pt x="1418" y="4222"/>
                  </a:cubicBezTo>
                  <a:lnTo>
                    <a:pt x="2804" y="4222"/>
                  </a:lnTo>
                  <a:cubicBezTo>
                    <a:pt x="3340" y="4222"/>
                    <a:pt x="3844" y="3939"/>
                    <a:pt x="4159" y="3498"/>
                  </a:cubicBezTo>
                  <a:lnTo>
                    <a:pt x="4159" y="694"/>
                  </a:lnTo>
                  <a:lnTo>
                    <a:pt x="3466" y="694"/>
                  </a:lnTo>
                  <a:cubicBezTo>
                    <a:pt x="2899" y="694"/>
                    <a:pt x="2395" y="442"/>
                    <a:pt x="208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00" name="Google Shape;6400;p36"/>
            <p:cNvSpPr/>
            <p:nvPr/>
          </p:nvSpPr>
          <p:spPr>
            <a:xfrm>
              <a:off x="4678725" y="3962900"/>
              <a:ext cx="190650" cy="174100"/>
            </a:xfrm>
            <a:custGeom>
              <a:avLst/>
              <a:gdLst/>
              <a:ahLst/>
              <a:cxnLst/>
              <a:rect l="l" t="t" r="r" b="b"/>
              <a:pathLst>
                <a:path w="7626" h="6964" extrusionOk="0">
                  <a:moveTo>
                    <a:pt x="3813" y="1"/>
                  </a:moveTo>
                  <a:cubicBezTo>
                    <a:pt x="1734" y="1"/>
                    <a:pt x="1" y="1702"/>
                    <a:pt x="1" y="3813"/>
                  </a:cubicBezTo>
                  <a:lnTo>
                    <a:pt x="1" y="5955"/>
                  </a:lnTo>
                  <a:lnTo>
                    <a:pt x="64" y="5955"/>
                  </a:lnTo>
                  <a:cubicBezTo>
                    <a:pt x="64" y="6522"/>
                    <a:pt x="537" y="6964"/>
                    <a:pt x="1104" y="6964"/>
                  </a:cubicBezTo>
                  <a:lnTo>
                    <a:pt x="1104" y="3813"/>
                  </a:lnTo>
                  <a:cubicBezTo>
                    <a:pt x="1104" y="3624"/>
                    <a:pt x="1261" y="3467"/>
                    <a:pt x="1450" y="3467"/>
                  </a:cubicBezTo>
                  <a:lnTo>
                    <a:pt x="2458" y="3467"/>
                  </a:lnTo>
                  <a:cubicBezTo>
                    <a:pt x="3057" y="3467"/>
                    <a:pt x="3498" y="2994"/>
                    <a:pt x="3498" y="2427"/>
                  </a:cubicBezTo>
                  <a:lnTo>
                    <a:pt x="3498" y="1734"/>
                  </a:lnTo>
                  <a:cubicBezTo>
                    <a:pt x="3498" y="1545"/>
                    <a:pt x="3656" y="1387"/>
                    <a:pt x="3845" y="1387"/>
                  </a:cubicBezTo>
                  <a:cubicBezTo>
                    <a:pt x="4034" y="1387"/>
                    <a:pt x="4191" y="1545"/>
                    <a:pt x="4191" y="1734"/>
                  </a:cubicBezTo>
                  <a:lnTo>
                    <a:pt x="4191" y="2427"/>
                  </a:lnTo>
                  <a:cubicBezTo>
                    <a:pt x="4191" y="3025"/>
                    <a:pt x="4664" y="3467"/>
                    <a:pt x="5231" y="3467"/>
                  </a:cubicBezTo>
                  <a:lnTo>
                    <a:pt x="6239" y="3467"/>
                  </a:lnTo>
                  <a:cubicBezTo>
                    <a:pt x="6459" y="3467"/>
                    <a:pt x="6617" y="3624"/>
                    <a:pt x="6617" y="3813"/>
                  </a:cubicBezTo>
                  <a:lnTo>
                    <a:pt x="6617" y="6964"/>
                  </a:lnTo>
                  <a:cubicBezTo>
                    <a:pt x="7184" y="6964"/>
                    <a:pt x="7625" y="6491"/>
                    <a:pt x="7625" y="5955"/>
                  </a:cubicBezTo>
                  <a:lnTo>
                    <a:pt x="7625" y="3813"/>
                  </a:lnTo>
                  <a:cubicBezTo>
                    <a:pt x="7625" y="1734"/>
                    <a:pt x="5924" y="1"/>
                    <a:pt x="381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401" name="Google Shape;6401;p36"/>
          <p:cNvGrpSpPr/>
          <p:nvPr/>
        </p:nvGrpSpPr>
        <p:grpSpPr>
          <a:xfrm>
            <a:off x="2521970" y="2857422"/>
            <a:ext cx="350492" cy="348394"/>
            <a:chOff x="6143725" y="3582500"/>
            <a:chExt cx="295375" cy="294575"/>
          </a:xfrm>
        </p:grpSpPr>
        <p:sp>
          <p:nvSpPr>
            <p:cNvPr id="6402" name="Google Shape;6402;p36"/>
            <p:cNvSpPr/>
            <p:nvPr/>
          </p:nvSpPr>
          <p:spPr>
            <a:xfrm>
              <a:off x="6143725" y="3720325"/>
              <a:ext cx="295375" cy="156750"/>
            </a:xfrm>
            <a:custGeom>
              <a:avLst/>
              <a:gdLst/>
              <a:ahLst/>
              <a:cxnLst/>
              <a:rect l="l" t="t" r="r" b="b"/>
              <a:pathLst>
                <a:path w="11815" h="6270" extrusionOk="0">
                  <a:moveTo>
                    <a:pt x="7309" y="1418"/>
                  </a:moveTo>
                  <a:cubicBezTo>
                    <a:pt x="7908" y="1418"/>
                    <a:pt x="8349" y="1891"/>
                    <a:pt x="8349" y="2458"/>
                  </a:cubicBezTo>
                  <a:cubicBezTo>
                    <a:pt x="8349" y="2993"/>
                    <a:pt x="7845" y="3466"/>
                    <a:pt x="7309" y="3466"/>
                  </a:cubicBezTo>
                  <a:lnTo>
                    <a:pt x="4474" y="3466"/>
                  </a:lnTo>
                  <a:cubicBezTo>
                    <a:pt x="3875" y="3466"/>
                    <a:pt x="3434" y="2993"/>
                    <a:pt x="3434" y="2458"/>
                  </a:cubicBezTo>
                  <a:cubicBezTo>
                    <a:pt x="3434" y="1859"/>
                    <a:pt x="3907" y="1418"/>
                    <a:pt x="4474" y="1418"/>
                  </a:cubicBezTo>
                  <a:close/>
                  <a:moveTo>
                    <a:pt x="1008" y="1"/>
                  </a:moveTo>
                  <a:cubicBezTo>
                    <a:pt x="410" y="1"/>
                    <a:pt x="0" y="473"/>
                    <a:pt x="0" y="1040"/>
                  </a:cubicBezTo>
                  <a:lnTo>
                    <a:pt x="0" y="5262"/>
                  </a:lnTo>
                  <a:cubicBezTo>
                    <a:pt x="0" y="5829"/>
                    <a:pt x="473" y="6270"/>
                    <a:pt x="1008" y="6270"/>
                  </a:cubicBezTo>
                  <a:lnTo>
                    <a:pt x="10775" y="6270"/>
                  </a:lnTo>
                  <a:cubicBezTo>
                    <a:pt x="11373" y="6270"/>
                    <a:pt x="11815" y="5797"/>
                    <a:pt x="11815" y="5262"/>
                  </a:cubicBezTo>
                  <a:lnTo>
                    <a:pt x="11815" y="1040"/>
                  </a:lnTo>
                  <a:cubicBezTo>
                    <a:pt x="11783" y="473"/>
                    <a:pt x="11342" y="1"/>
                    <a:pt x="1077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03" name="Google Shape;6403;p36"/>
            <p:cNvSpPr/>
            <p:nvPr/>
          </p:nvSpPr>
          <p:spPr>
            <a:xfrm>
              <a:off x="6246900" y="3773100"/>
              <a:ext cx="88225" cy="17350"/>
            </a:xfrm>
            <a:custGeom>
              <a:avLst/>
              <a:gdLst/>
              <a:ahLst/>
              <a:cxnLst/>
              <a:rect l="l" t="t" r="r" b="b"/>
              <a:pathLst>
                <a:path w="3529" h="694" extrusionOk="0">
                  <a:moveTo>
                    <a:pt x="347" y="0"/>
                  </a:moveTo>
                  <a:cubicBezTo>
                    <a:pt x="158" y="0"/>
                    <a:pt x="0" y="126"/>
                    <a:pt x="0" y="347"/>
                  </a:cubicBezTo>
                  <a:cubicBezTo>
                    <a:pt x="0" y="536"/>
                    <a:pt x="158" y="693"/>
                    <a:pt x="347" y="693"/>
                  </a:cubicBezTo>
                  <a:lnTo>
                    <a:pt x="3182" y="693"/>
                  </a:lnTo>
                  <a:cubicBezTo>
                    <a:pt x="3371" y="693"/>
                    <a:pt x="3529" y="536"/>
                    <a:pt x="3529" y="347"/>
                  </a:cubicBezTo>
                  <a:cubicBezTo>
                    <a:pt x="3529" y="126"/>
                    <a:pt x="3371" y="0"/>
                    <a:pt x="318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04" name="Google Shape;6404;p36"/>
            <p:cNvSpPr/>
            <p:nvPr/>
          </p:nvSpPr>
          <p:spPr>
            <a:xfrm>
              <a:off x="6161050" y="3582500"/>
              <a:ext cx="86650" cy="34675"/>
            </a:xfrm>
            <a:custGeom>
              <a:avLst/>
              <a:gdLst/>
              <a:ahLst/>
              <a:cxnLst/>
              <a:rect l="l" t="t" r="r" b="b"/>
              <a:pathLst>
                <a:path w="3466" h="1387" extrusionOk="0">
                  <a:moveTo>
                    <a:pt x="1008" y="0"/>
                  </a:moveTo>
                  <a:cubicBezTo>
                    <a:pt x="441" y="0"/>
                    <a:pt x="0" y="473"/>
                    <a:pt x="0" y="1040"/>
                  </a:cubicBezTo>
                  <a:lnTo>
                    <a:pt x="0" y="1386"/>
                  </a:lnTo>
                  <a:lnTo>
                    <a:pt x="3466" y="1386"/>
                  </a:lnTo>
                  <a:lnTo>
                    <a:pt x="3466" y="1040"/>
                  </a:lnTo>
                  <a:lnTo>
                    <a:pt x="3434" y="1040"/>
                  </a:lnTo>
                  <a:cubicBezTo>
                    <a:pt x="3434" y="441"/>
                    <a:pt x="2962" y="0"/>
                    <a:pt x="239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05" name="Google Shape;6405;p36"/>
            <p:cNvSpPr/>
            <p:nvPr/>
          </p:nvSpPr>
          <p:spPr>
            <a:xfrm>
              <a:off x="6160250" y="3633675"/>
              <a:ext cx="86675" cy="69350"/>
            </a:xfrm>
            <a:custGeom>
              <a:avLst/>
              <a:gdLst/>
              <a:ahLst/>
              <a:cxnLst/>
              <a:rect l="l" t="t" r="r" b="b"/>
              <a:pathLst>
                <a:path w="3467" h="2774" extrusionOk="0">
                  <a:moveTo>
                    <a:pt x="2112" y="726"/>
                  </a:moveTo>
                  <a:cubicBezTo>
                    <a:pt x="2332" y="726"/>
                    <a:pt x="2458" y="883"/>
                    <a:pt x="2458" y="1072"/>
                  </a:cubicBezTo>
                  <a:cubicBezTo>
                    <a:pt x="2458" y="1261"/>
                    <a:pt x="2332" y="1419"/>
                    <a:pt x="2112" y="1419"/>
                  </a:cubicBezTo>
                  <a:lnTo>
                    <a:pt x="1419" y="1419"/>
                  </a:lnTo>
                  <a:cubicBezTo>
                    <a:pt x="1230" y="1419"/>
                    <a:pt x="1072" y="1261"/>
                    <a:pt x="1072" y="1072"/>
                  </a:cubicBezTo>
                  <a:cubicBezTo>
                    <a:pt x="1072" y="883"/>
                    <a:pt x="1230" y="726"/>
                    <a:pt x="1419" y="726"/>
                  </a:cubicBezTo>
                  <a:close/>
                  <a:moveTo>
                    <a:pt x="1" y="1"/>
                  </a:moveTo>
                  <a:lnTo>
                    <a:pt x="1" y="2773"/>
                  </a:lnTo>
                  <a:lnTo>
                    <a:pt x="3466" y="2773"/>
                  </a:lnTo>
                  <a:lnTo>
                    <a:pt x="346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06" name="Google Shape;6406;p36"/>
            <p:cNvSpPr/>
            <p:nvPr/>
          </p:nvSpPr>
          <p:spPr>
            <a:xfrm>
              <a:off x="6336675" y="3599025"/>
              <a:ext cx="85875" cy="69350"/>
            </a:xfrm>
            <a:custGeom>
              <a:avLst/>
              <a:gdLst/>
              <a:ahLst/>
              <a:cxnLst/>
              <a:rect l="l" t="t" r="r" b="b"/>
              <a:pathLst>
                <a:path w="3435" h="2774" extrusionOk="0">
                  <a:moveTo>
                    <a:pt x="1986" y="1387"/>
                  </a:moveTo>
                  <a:cubicBezTo>
                    <a:pt x="2206" y="1387"/>
                    <a:pt x="2364" y="1545"/>
                    <a:pt x="2364" y="1765"/>
                  </a:cubicBezTo>
                  <a:cubicBezTo>
                    <a:pt x="2364" y="1954"/>
                    <a:pt x="2206" y="2112"/>
                    <a:pt x="1986" y="2112"/>
                  </a:cubicBezTo>
                  <a:lnTo>
                    <a:pt x="1293" y="2112"/>
                  </a:lnTo>
                  <a:cubicBezTo>
                    <a:pt x="1104" y="2112"/>
                    <a:pt x="946" y="1954"/>
                    <a:pt x="946" y="1765"/>
                  </a:cubicBezTo>
                  <a:cubicBezTo>
                    <a:pt x="946" y="1545"/>
                    <a:pt x="1104" y="1387"/>
                    <a:pt x="1293" y="1387"/>
                  </a:cubicBezTo>
                  <a:close/>
                  <a:moveTo>
                    <a:pt x="1009" y="1"/>
                  </a:moveTo>
                  <a:cubicBezTo>
                    <a:pt x="410" y="1"/>
                    <a:pt x="1" y="473"/>
                    <a:pt x="1" y="1040"/>
                  </a:cubicBezTo>
                  <a:lnTo>
                    <a:pt x="1" y="2773"/>
                  </a:lnTo>
                  <a:lnTo>
                    <a:pt x="3435" y="2773"/>
                  </a:lnTo>
                  <a:lnTo>
                    <a:pt x="3435" y="1040"/>
                  </a:lnTo>
                  <a:lnTo>
                    <a:pt x="3403" y="1040"/>
                  </a:lnTo>
                  <a:cubicBezTo>
                    <a:pt x="3403" y="442"/>
                    <a:pt x="2931" y="1"/>
                    <a:pt x="239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07" name="Google Shape;6407;p36"/>
            <p:cNvSpPr/>
            <p:nvPr/>
          </p:nvSpPr>
          <p:spPr>
            <a:xfrm>
              <a:off x="6335100" y="3686450"/>
              <a:ext cx="86675" cy="17350"/>
            </a:xfrm>
            <a:custGeom>
              <a:avLst/>
              <a:gdLst/>
              <a:ahLst/>
              <a:cxnLst/>
              <a:rect l="l" t="t" r="r" b="b"/>
              <a:pathLst>
                <a:path w="3467" h="694" extrusionOk="0">
                  <a:moveTo>
                    <a:pt x="1" y="1"/>
                  </a:moveTo>
                  <a:lnTo>
                    <a:pt x="1" y="694"/>
                  </a:lnTo>
                  <a:lnTo>
                    <a:pt x="3466" y="694"/>
                  </a:lnTo>
                  <a:lnTo>
                    <a:pt x="346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08" name="Google Shape;6408;p36"/>
            <p:cNvSpPr/>
            <p:nvPr/>
          </p:nvSpPr>
          <p:spPr>
            <a:xfrm>
              <a:off x="6264225" y="3617150"/>
              <a:ext cx="53575" cy="86650"/>
            </a:xfrm>
            <a:custGeom>
              <a:avLst/>
              <a:gdLst/>
              <a:ahLst/>
              <a:cxnLst/>
              <a:rect l="l" t="t" r="r" b="b"/>
              <a:pathLst>
                <a:path w="2143" h="3466" extrusionOk="0">
                  <a:moveTo>
                    <a:pt x="1072" y="0"/>
                  </a:moveTo>
                  <a:cubicBezTo>
                    <a:pt x="473" y="0"/>
                    <a:pt x="0" y="441"/>
                    <a:pt x="0" y="1040"/>
                  </a:cubicBezTo>
                  <a:lnTo>
                    <a:pt x="0" y="3466"/>
                  </a:lnTo>
                  <a:lnTo>
                    <a:pt x="2143" y="3466"/>
                  </a:lnTo>
                  <a:lnTo>
                    <a:pt x="2143" y="1040"/>
                  </a:lnTo>
                  <a:cubicBezTo>
                    <a:pt x="2143" y="441"/>
                    <a:pt x="1670" y="0"/>
                    <a:pt x="107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409" name="Google Shape;6409;p36"/>
          <p:cNvGrpSpPr/>
          <p:nvPr/>
        </p:nvGrpSpPr>
        <p:grpSpPr>
          <a:xfrm>
            <a:off x="2069956" y="1484412"/>
            <a:ext cx="352361" cy="350257"/>
            <a:chOff x="1310075" y="3253275"/>
            <a:chExt cx="296950" cy="296150"/>
          </a:xfrm>
        </p:grpSpPr>
        <p:sp>
          <p:nvSpPr>
            <p:cNvPr id="6410" name="Google Shape;6410;p36"/>
            <p:cNvSpPr/>
            <p:nvPr/>
          </p:nvSpPr>
          <p:spPr>
            <a:xfrm>
              <a:off x="1423475" y="3359600"/>
              <a:ext cx="69350" cy="68550"/>
            </a:xfrm>
            <a:custGeom>
              <a:avLst/>
              <a:gdLst/>
              <a:ahLst/>
              <a:cxnLst/>
              <a:rect l="l" t="t" r="r" b="b"/>
              <a:pathLst>
                <a:path w="2774" h="2742"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11" name="Google Shape;6411;p36"/>
            <p:cNvSpPr/>
            <p:nvPr/>
          </p:nvSpPr>
          <p:spPr>
            <a:xfrm>
              <a:off x="1310075" y="3253275"/>
              <a:ext cx="296950" cy="296150"/>
            </a:xfrm>
            <a:custGeom>
              <a:avLst/>
              <a:gdLst/>
              <a:ahLst/>
              <a:cxnLst/>
              <a:rect l="l" t="t" r="r" b="b"/>
              <a:pathLst>
                <a:path w="11878" h="11846" extrusionOk="0">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12" name="Google Shape;6412;p36"/>
            <p:cNvSpPr/>
            <p:nvPr/>
          </p:nvSpPr>
          <p:spPr>
            <a:xfrm>
              <a:off x="1399850" y="3426550"/>
              <a:ext cx="116600" cy="52800"/>
            </a:xfrm>
            <a:custGeom>
              <a:avLst/>
              <a:gdLst/>
              <a:ahLst/>
              <a:cxnLst/>
              <a:rect l="l" t="t" r="r" b="b"/>
              <a:pathLst>
                <a:path w="4664" h="2112" extrusionOk="0">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413" name="Google Shape;6413;p36"/>
          <p:cNvSpPr/>
          <p:nvPr/>
        </p:nvSpPr>
        <p:spPr>
          <a:xfrm>
            <a:off x="5604431" y="1485853"/>
            <a:ext cx="349572" cy="347477"/>
          </a:xfrm>
          <a:custGeom>
            <a:avLst/>
            <a:gdLst/>
            <a:ahLst/>
            <a:cxnLst/>
            <a:rect l="l" t="t" r="r" b="b"/>
            <a:pathLst>
              <a:path w="11784" h="11752" extrusionOk="0">
                <a:moveTo>
                  <a:pt x="1040" y="0"/>
                </a:moveTo>
                <a:cubicBezTo>
                  <a:pt x="441" y="0"/>
                  <a:pt x="0" y="473"/>
                  <a:pt x="0" y="1040"/>
                </a:cubicBezTo>
                <a:cubicBezTo>
                  <a:pt x="0" y="1639"/>
                  <a:pt x="473" y="2048"/>
                  <a:pt x="1040" y="2048"/>
                </a:cubicBezTo>
                <a:lnTo>
                  <a:pt x="1386" y="2048"/>
                </a:lnTo>
                <a:lnTo>
                  <a:pt x="1386" y="2426"/>
                </a:lnTo>
                <a:cubicBezTo>
                  <a:pt x="1386" y="2993"/>
                  <a:pt x="1859" y="3434"/>
                  <a:pt x="2426" y="3434"/>
                </a:cubicBezTo>
                <a:lnTo>
                  <a:pt x="5577" y="3434"/>
                </a:lnTo>
                <a:lnTo>
                  <a:pt x="5577" y="4159"/>
                </a:lnTo>
                <a:lnTo>
                  <a:pt x="4537" y="4159"/>
                </a:lnTo>
                <a:cubicBezTo>
                  <a:pt x="3938" y="4159"/>
                  <a:pt x="3466" y="4632"/>
                  <a:pt x="3466" y="5167"/>
                </a:cubicBezTo>
                <a:lnTo>
                  <a:pt x="3466" y="6585"/>
                </a:lnTo>
                <a:cubicBezTo>
                  <a:pt x="3466" y="7183"/>
                  <a:pt x="3938" y="7625"/>
                  <a:pt x="4537" y="7625"/>
                </a:cubicBezTo>
                <a:lnTo>
                  <a:pt x="5577" y="7625"/>
                </a:lnTo>
                <a:lnTo>
                  <a:pt x="5577" y="8318"/>
                </a:lnTo>
                <a:lnTo>
                  <a:pt x="2426" y="8318"/>
                </a:lnTo>
                <a:cubicBezTo>
                  <a:pt x="1828" y="8318"/>
                  <a:pt x="1386" y="8790"/>
                  <a:pt x="1386" y="9357"/>
                </a:cubicBezTo>
                <a:lnTo>
                  <a:pt x="1386" y="9704"/>
                </a:lnTo>
                <a:lnTo>
                  <a:pt x="1040" y="9704"/>
                </a:lnTo>
                <a:cubicBezTo>
                  <a:pt x="441" y="9704"/>
                  <a:pt x="0" y="10176"/>
                  <a:pt x="0" y="10744"/>
                </a:cubicBezTo>
                <a:cubicBezTo>
                  <a:pt x="0" y="11311"/>
                  <a:pt x="473" y="11752"/>
                  <a:pt x="1040" y="11752"/>
                </a:cubicBezTo>
                <a:lnTo>
                  <a:pt x="2426" y="11752"/>
                </a:lnTo>
                <a:cubicBezTo>
                  <a:pt x="2993" y="11752"/>
                  <a:pt x="3434" y="11279"/>
                  <a:pt x="3434" y="10744"/>
                </a:cubicBezTo>
                <a:cubicBezTo>
                  <a:pt x="3434" y="10145"/>
                  <a:pt x="2962" y="9704"/>
                  <a:pt x="2426" y="9704"/>
                </a:cubicBezTo>
                <a:lnTo>
                  <a:pt x="2048" y="9704"/>
                </a:lnTo>
                <a:lnTo>
                  <a:pt x="2048" y="9357"/>
                </a:lnTo>
                <a:cubicBezTo>
                  <a:pt x="2048" y="9168"/>
                  <a:pt x="2206" y="9011"/>
                  <a:pt x="2426" y="9011"/>
                </a:cubicBezTo>
                <a:lnTo>
                  <a:pt x="5577" y="9011"/>
                </a:lnTo>
                <a:lnTo>
                  <a:pt x="5577" y="9704"/>
                </a:lnTo>
                <a:lnTo>
                  <a:pt x="5199" y="9704"/>
                </a:lnTo>
                <a:cubicBezTo>
                  <a:pt x="4631" y="9704"/>
                  <a:pt x="4190" y="10176"/>
                  <a:pt x="4190" y="10744"/>
                </a:cubicBezTo>
                <a:cubicBezTo>
                  <a:pt x="4190" y="11311"/>
                  <a:pt x="4663" y="11752"/>
                  <a:pt x="5199" y="11752"/>
                </a:cubicBezTo>
                <a:lnTo>
                  <a:pt x="6585" y="11752"/>
                </a:lnTo>
                <a:cubicBezTo>
                  <a:pt x="7183" y="11752"/>
                  <a:pt x="7593" y="11279"/>
                  <a:pt x="7593" y="10744"/>
                </a:cubicBezTo>
                <a:cubicBezTo>
                  <a:pt x="7593" y="10145"/>
                  <a:pt x="7120" y="9704"/>
                  <a:pt x="6585" y="9704"/>
                </a:cubicBezTo>
                <a:lnTo>
                  <a:pt x="6238" y="9704"/>
                </a:lnTo>
                <a:lnTo>
                  <a:pt x="6238" y="9011"/>
                </a:lnTo>
                <a:lnTo>
                  <a:pt x="9389" y="9011"/>
                </a:lnTo>
                <a:cubicBezTo>
                  <a:pt x="9578" y="9011"/>
                  <a:pt x="9735" y="9168"/>
                  <a:pt x="9735" y="9357"/>
                </a:cubicBezTo>
                <a:lnTo>
                  <a:pt x="9735" y="9704"/>
                </a:lnTo>
                <a:lnTo>
                  <a:pt x="9389" y="9704"/>
                </a:lnTo>
                <a:cubicBezTo>
                  <a:pt x="8790" y="9704"/>
                  <a:pt x="8349" y="10176"/>
                  <a:pt x="8349" y="10744"/>
                </a:cubicBezTo>
                <a:cubicBezTo>
                  <a:pt x="8349" y="11311"/>
                  <a:pt x="8822" y="11752"/>
                  <a:pt x="9389" y="11752"/>
                </a:cubicBezTo>
                <a:lnTo>
                  <a:pt x="10743" y="11752"/>
                </a:lnTo>
                <a:cubicBezTo>
                  <a:pt x="11342" y="11752"/>
                  <a:pt x="11783" y="11279"/>
                  <a:pt x="11783" y="10744"/>
                </a:cubicBezTo>
                <a:cubicBezTo>
                  <a:pt x="11783" y="10145"/>
                  <a:pt x="11311" y="9704"/>
                  <a:pt x="10743" y="9704"/>
                </a:cubicBezTo>
                <a:lnTo>
                  <a:pt x="10397" y="9704"/>
                </a:lnTo>
                <a:lnTo>
                  <a:pt x="10397" y="9357"/>
                </a:lnTo>
                <a:cubicBezTo>
                  <a:pt x="10397" y="8759"/>
                  <a:pt x="9924" y="8318"/>
                  <a:pt x="9389" y="8318"/>
                </a:cubicBezTo>
                <a:lnTo>
                  <a:pt x="6238" y="8318"/>
                </a:lnTo>
                <a:lnTo>
                  <a:pt x="6238" y="7625"/>
                </a:lnTo>
                <a:lnTo>
                  <a:pt x="7246" y="7625"/>
                </a:lnTo>
                <a:cubicBezTo>
                  <a:pt x="7845" y="7625"/>
                  <a:pt x="8318" y="7152"/>
                  <a:pt x="8318" y="6585"/>
                </a:cubicBezTo>
                <a:lnTo>
                  <a:pt x="8318" y="5167"/>
                </a:lnTo>
                <a:cubicBezTo>
                  <a:pt x="8318" y="4569"/>
                  <a:pt x="7845" y="4159"/>
                  <a:pt x="7246" y="4159"/>
                </a:cubicBezTo>
                <a:lnTo>
                  <a:pt x="6238" y="4159"/>
                </a:lnTo>
                <a:lnTo>
                  <a:pt x="6238" y="3434"/>
                </a:lnTo>
                <a:lnTo>
                  <a:pt x="9389" y="3434"/>
                </a:lnTo>
                <a:cubicBezTo>
                  <a:pt x="9956" y="3434"/>
                  <a:pt x="10397" y="2962"/>
                  <a:pt x="10397" y="2426"/>
                </a:cubicBezTo>
                <a:lnTo>
                  <a:pt x="10397" y="2048"/>
                </a:lnTo>
                <a:lnTo>
                  <a:pt x="10743" y="2048"/>
                </a:lnTo>
                <a:cubicBezTo>
                  <a:pt x="11342" y="2048"/>
                  <a:pt x="11783" y="1576"/>
                  <a:pt x="11783" y="1040"/>
                </a:cubicBezTo>
                <a:cubicBezTo>
                  <a:pt x="11783" y="441"/>
                  <a:pt x="11311" y="0"/>
                  <a:pt x="10743" y="0"/>
                </a:cubicBezTo>
                <a:lnTo>
                  <a:pt x="9389" y="0"/>
                </a:lnTo>
                <a:cubicBezTo>
                  <a:pt x="8790" y="0"/>
                  <a:pt x="8349" y="473"/>
                  <a:pt x="8349" y="1040"/>
                </a:cubicBezTo>
                <a:cubicBezTo>
                  <a:pt x="8349" y="1639"/>
                  <a:pt x="8822" y="2048"/>
                  <a:pt x="9389" y="2048"/>
                </a:cubicBezTo>
                <a:lnTo>
                  <a:pt x="9735" y="2048"/>
                </a:lnTo>
                <a:lnTo>
                  <a:pt x="9735" y="2426"/>
                </a:lnTo>
                <a:cubicBezTo>
                  <a:pt x="9735" y="2615"/>
                  <a:pt x="9578" y="2773"/>
                  <a:pt x="9389" y="2773"/>
                </a:cubicBezTo>
                <a:lnTo>
                  <a:pt x="6238" y="2773"/>
                </a:lnTo>
                <a:lnTo>
                  <a:pt x="6238" y="2048"/>
                </a:lnTo>
                <a:lnTo>
                  <a:pt x="6585" y="2048"/>
                </a:lnTo>
                <a:cubicBezTo>
                  <a:pt x="7183" y="2048"/>
                  <a:pt x="7593" y="1576"/>
                  <a:pt x="7593" y="1040"/>
                </a:cubicBezTo>
                <a:cubicBezTo>
                  <a:pt x="7593" y="441"/>
                  <a:pt x="7120" y="0"/>
                  <a:pt x="6585" y="0"/>
                </a:cubicBezTo>
                <a:lnTo>
                  <a:pt x="5199" y="0"/>
                </a:lnTo>
                <a:cubicBezTo>
                  <a:pt x="4631" y="0"/>
                  <a:pt x="4190" y="473"/>
                  <a:pt x="4190" y="1040"/>
                </a:cubicBezTo>
                <a:cubicBezTo>
                  <a:pt x="4190" y="1639"/>
                  <a:pt x="4663" y="2048"/>
                  <a:pt x="5199" y="2048"/>
                </a:cubicBezTo>
                <a:lnTo>
                  <a:pt x="5577" y="2048"/>
                </a:lnTo>
                <a:lnTo>
                  <a:pt x="5577" y="2773"/>
                </a:lnTo>
                <a:lnTo>
                  <a:pt x="2426" y="2773"/>
                </a:lnTo>
                <a:cubicBezTo>
                  <a:pt x="2206" y="2773"/>
                  <a:pt x="2048" y="2615"/>
                  <a:pt x="2048" y="2426"/>
                </a:cubicBezTo>
                <a:lnTo>
                  <a:pt x="2048" y="2048"/>
                </a:lnTo>
                <a:lnTo>
                  <a:pt x="2426" y="2048"/>
                </a:lnTo>
                <a:cubicBezTo>
                  <a:pt x="2993" y="2048"/>
                  <a:pt x="3434" y="1576"/>
                  <a:pt x="3434" y="1040"/>
                </a:cubicBezTo>
                <a:cubicBezTo>
                  <a:pt x="3434" y="441"/>
                  <a:pt x="2962" y="0"/>
                  <a:pt x="242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414" name="Google Shape;6414;p36"/>
          <p:cNvGrpSpPr/>
          <p:nvPr/>
        </p:nvGrpSpPr>
        <p:grpSpPr>
          <a:xfrm>
            <a:off x="3855081" y="1957896"/>
            <a:ext cx="353310" cy="351883"/>
            <a:chOff x="1310075" y="3980250"/>
            <a:chExt cx="297750" cy="297525"/>
          </a:xfrm>
        </p:grpSpPr>
        <p:sp>
          <p:nvSpPr>
            <p:cNvPr id="6415" name="Google Shape;6415;p36"/>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16" name="Google Shape;6416;p36"/>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17" name="Google Shape;6417;p36"/>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18" name="Google Shape;6418;p36"/>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419" name="Google Shape;6419;p36"/>
          <p:cNvGrpSpPr/>
          <p:nvPr/>
        </p:nvGrpSpPr>
        <p:grpSpPr>
          <a:xfrm>
            <a:off x="4358276" y="1484870"/>
            <a:ext cx="267341" cy="349340"/>
            <a:chOff x="3167275" y="3227275"/>
            <a:chExt cx="225300" cy="295375"/>
          </a:xfrm>
        </p:grpSpPr>
        <p:sp>
          <p:nvSpPr>
            <p:cNvPr id="6420" name="Google Shape;6420;p36"/>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21" name="Google Shape;6421;p36"/>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22" name="Google Shape;6422;p36"/>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23" name="Google Shape;6423;p36"/>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24" name="Google Shape;6424;p36"/>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425" name="Google Shape;6425;p36"/>
          <p:cNvSpPr/>
          <p:nvPr/>
        </p:nvSpPr>
        <p:spPr>
          <a:xfrm>
            <a:off x="2512711" y="1958417"/>
            <a:ext cx="369211" cy="350966"/>
          </a:xfrm>
          <a:custGeom>
            <a:avLst/>
            <a:gdLst/>
            <a:ahLst/>
            <a:cxnLst/>
            <a:rect l="l" t="t" r="r" b="b"/>
            <a:pathLst>
              <a:path w="12446" h="11870" extrusionOk="0">
                <a:moveTo>
                  <a:pt x="9421" y="1410"/>
                </a:moveTo>
                <a:cubicBezTo>
                  <a:pt x="9775" y="1410"/>
                  <a:pt x="10130" y="1544"/>
                  <a:pt x="10397" y="1812"/>
                </a:cubicBezTo>
                <a:cubicBezTo>
                  <a:pt x="10901" y="2316"/>
                  <a:pt x="10901" y="3198"/>
                  <a:pt x="10366" y="3734"/>
                </a:cubicBezTo>
                <a:lnTo>
                  <a:pt x="9169" y="4931"/>
                </a:lnTo>
                <a:cubicBezTo>
                  <a:pt x="8948" y="5152"/>
                  <a:pt x="8633" y="5278"/>
                  <a:pt x="8318" y="5309"/>
                </a:cubicBezTo>
                <a:lnTo>
                  <a:pt x="8476" y="5152"/>
                </a:lnTo>
                <a:cubicBezTo>
                  <a:pt x="8854" y="4773"/>
                  <a:pt x="8854" y="4112"/>
                  <a:pt x="8476" y="3702"/>
                </a:cubicBezTo>
                <a:cubicBezTo>
                  <a:pt x="8271" y="3513"/>
                  <a:pt x="8003" y="3419"/>
                  <a:pt x="7739" y="3419"/>
                </a:cubicBezTo>
                <a:cubicBezTo>
                  <a:pt x="7475" y="3419"/>
                  <a:pt x="7215" y="3513"/>
                  <a:pt x="7026" y="3702"/>
                </a:cubicBezTo>
                <a:lnTo>
                  <a:pt x="6869" y="3860"/>
                </a:lnTo>
                <a:cubicBezTo>
                  <a:pt x="6900" y="3545"/>
                  <a:pt x="7026" y="3230"/>
                  <a:pt x="7247" y="3009"/>
                </a:cubicBezTo>
                <a:lnTo>
                  <a:pt x="8444" y="1812"/>
                </a:lnTo>
                <a:cubicBezTo>
                  <a:pt x="8712" y="1544"/>
                  <a:pt x="9066" y="1410"/>
                  <a:pt x="9421" y="1410"/>
                </a:cubicBezTo>
                <a:close/>
                <a:moveTo>
                  <a:pt x="4128" y="6475"/>
                </a:moveTo>
                <a:lnTo>
                  <a:pt x="3970" y="6601"/>
                </a:lnTo>
                <a:cubicBezTo>
                  <a:pt x="3592" y="7010"/>
                  <a:pt x="3592" y="7672"/>
                  <a:pt x="3970" y="8081"/>
                </a:cubicBezTo>
                <a:cubicBezTo>
                  <a:pt x="4175" y="8270"/>
                  <a:pt x="4443" y="8365"/>
                  <a:pt x="4711" y="8365"/>
                </a:cubicBezTo>
                <a:cubicBezTo>
                  <a:pt x="4978" y="8365"/>
                  <a:pt x="5246" y="8270"/>
                  <a:pt x="5451" y="8081"/>
                </a:cubicBezTo>
                <a:lnTo>
                  <a:pt x="5577" y="7924"/>
                </a:lnTo>
                <a:lnTo>
                  <a:pt x="5577" y="7924"/>
                </a:lnTo>
                <a:cubicBezTo>
                  <a:pt x="5640" y="8270"/>
                  <a:pt x="5483" y="8586"/>
                  <a:pt x="5231" y="8838"/>
                </a:cubicBezTo>
                <a:lnTo>
                  <a:pt x="4065" y="10003"/>
                </a:lnTo>
                <a:cubicBezTo>
                  <a:pt x="3781" y="10271"/>
                  <a:pt x="3427" y="10405"/>
                  <a:pt x="3072" y="10405"/>
                </a:cubicBezTo>
                <a:cubicBezTo>
                  <a:pt x="2718" y="10405"/>
                  <a:pt x="2364" y="10271"/>
                  <a:pt x="2080" y="10003"/>
                </a:cubicBezTo>
                <a:cubicBezTo>
                  <a:pt x="1544" y="9468"/>
                  <a:pt x="1544" y="8586"/>
                  <a:pt x="2080" y="8050"/>
                </a:cubicBezTo>
                <a:lnTo>
                  <a:pt x="3277" y="6853"/>
                </a:lnTo>
                <a:cubicBezTo>
                  <a:pt x="3498" y="6601"/>
                  <a:pt x="3813" y="6506"/>
                  <a:pt x="4128" y="6475"/>
                </a:cubicBezTo>
                <a:close/>
                <a:moveTo>
                  <a:pt x="9373" y="0"/>
                </a:moveTo>
                <a:cubicBezTo>
                  <a:pt x="8665" y="0"/>
                  <a:pt x="7956" y="268"/>
                  <a:pt x="7404" y="804"/>
                </a:cubicBezTo>
                <a:lnTo>
                  <a:pt x="6239" y="1970"/>
                </a:lnTo>
                <a:cubicBezTo>
                  <a:pt x="5451" y="2757"/>
                  <a:pt x="5199" y="3986"/>
                  <a:pt x="5640" y="4994"/>
                </a:cubicBezTo>
                <a:lnTo>
                  <a:pt x="5325" y="5309"/>
                </a:lnTo>
                <a:cubicBezTo>
                  <a:pt x="4994" y="5170"/>
                  <a:pt x="4634" y="5100"/>
                  <a:pt x="4270" y="5100"/>
                </a:cubicBezTo>
                <a:cubicBezTo>
                  <a:pt x="3562" y="5100"/>
                  <a:pt x="2842" y="5366"/>
                  <a:pt x="2301" y="5908"/>
                </a:cubicBezTo>
                <a:lnTo>
                  <a:pt x="1103" y="7105"/>
                </a:lnTo>
                <a:cubicBezTo>
                  <a:pt x="1" y="8144"/>
                  <a:pt x="1" y="9940"/>
                  <a:pt x="1103" y="11043"/>
                </a:cubicBezTo>
                <a:cubicBezTo>
                  <a:pt x="1655" y="11594"/>
                  <a:pt x="2364" y="11870"/>
                  <a:pt x="3072" y="11870"/>
                </a:cubicBezTo>
                <a:cubicBezTo>
                  <a:pt x="3781" y="11870"/>
                  <a:pt x="4490" y="11594"/>
                  <a:pt x="5041" y="11043"/>
                </a:cubicBezTo>
                <a:lnTo>
                  <a:pt x="6239" y="9846"/>
                </a:lnTo>
                <a:cubicBezTo>
                  <a:pt x="7026" y="9058"/>
                  <a:pt x="7247" y="7829"/>
                  <a:pt x="6806" y="6821"/>
                </a:cubicBezTo>
                <a:lnTo>
                  <a:pt x="7121" y="6506"/>
                </a:lnTo>
                <a:cubicBezTo>
                  <a:pt x="7473" y="6656"/>
                  <a:pt x="7840" y="6729"/>
                  <a:pt x="8204" y="6729"/>
                </a:cubicBezTo>
                <a:cubicBezTo>
                  <a:pt x="8914" y="6729"/>
                  <a:pt x="9614" y="6449"/>
                  <a:pt x="10177" y="5908"/>
                </a:cubicBezTo>
                <a:lnTo>
                  <a:pt x="11342" y="4742"/>
                </a:lnTo>
                <a:cubicBezTo>
                  <a:pt x="12445" y="3639"/>
                  <a:pt x="12445" y="1907"/>
                  <a:pt x="11342" y="804"/>
                </a:cubicBezTo>
                <a:cubicBezTo>
                  <a:pt x="10791" y="268"/>
                  <a:pt x="10082" y="0"/>
                  <a:pt x="937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426" name="Google Shape;6426;p36"/>
          <p:cNvGrpSpPr/>
          <p:nvPr/>
        </p:nvGrpSpPr>
        <p:grpSpPr>
          <a:xfrm>
            <a:off x="6070917" y="1959153"/>
            <a:ext cx="353310" cy="349370"/>
            <a:chOff x="3133425" y="3955025"/>
            <a:chExt cx="297750" cy="295400"/>
          </a:xfrm>
        </p:grpSpPr>
        <p:sp>
          <p:nvSpPr>
            <p:cNvPr id="6427" name="Google Shape;6427;p36"/>
            <p:cNvSpPr/>
            <p:nvPr/>
          </p:nvSpPr>
          <p:spPr>
            <a:xfrm>
              <a:off x="3133425" y="4058225"/>
              <a:ext cx="297750" cy="192200"/>
            </a:xfrm>
            <a:custGeom>
              <a:avLst/>
              <a:gdLst/>
              <a:ahLst/>
              <a:cxnLst/>
              <a:rect l="l" t="t" r="r" b="b"/>
              <a:pathLst>
                <a:path w="11910" h="7688" extrusionOk="0">
                  <a:moveTo>
                    <a:pt x="5923" y="0"/>
                  </a:moveTo>
                  <a:cubicBezTo>
                    <a:pt x="5325" y="0"/>
                    <a:pt x="4821" y="347"/>
                    <a:pt x="4631" y="914"/>
                  </a:cubicBezTo>
                  <a:cubicBezTo>
                    <a:pt x="4505" y="1166"/>
                    <a:pt x="4505" y="1449"/>
                    <a:pt x="4568" y="1764"/>
                  </a:cubicBezTo>
                  <a:cubicBezTo>
                    <a:pt x="4884" y="1922"/>
                    <a:pt x="5199" y="2016"/>
                    <a:pt x="5577" y="2048"/>
                  </a:cubicBezTo>
                  <a:lnTo>
                    <a:pt x="5577" y="2741"/>
                  </a:lnTo>
                  <a:lnTo>
                    <a:pt x="2458" y="2741"/>
                  </a:lnTo>
                  <a:cubicBezTo>
                    <a:pt x="1859" y="2741"/>
                    <a:pt x="1418" y="3214"/>
                    <a:pt x="1418" y="3781"/>
                  </a:cubicBezTo>
                  <a:lnTo>
                    <a:pt x="1418" y="4190"/>
                  </a:lnTo>
                  <a:cubicBezTo>
                    <a:pt x="630" y="4316"/>
                    <a:pt x="0" y="5041"/>
                    <a:pt x="0" y="5891"/>
                  </a:cubicBezTo>
                  <a:cubicBezTo>
                    <a:pt x="0" y="6837"/>
                    <a:pt x="788" y="7687"/>
                    <a:pt x="1765" y="7687"/>
                  </a:cubicBezTo>
                  <a:cubicBezTo>
                    <a:pt x="2710" y="7687"/>
                    <a:pt x="3497" y="6900"/>
                    <a:pt x="3497" y="5891"/>
                  </a:cubicBezTo>
                  <a:cubicBezTo>
                    <a:pt x="3497" y="5072"/>
                    <a:pt x="2930" y="4316"/>
                    <a:pt x="2143" y="4190"/>
                  </a:cubicBezTo>
                  <a:lnTo>
                    <a:pt x="2143" y="3781"/>
                  </a:lnTo>
                  <a:cubicBezTo>
                    <a:pt x="2143" y="3592"/>
                    <a:pt x="2300" y="3434"/>
                    <a:pt x="2489" y="3434"/>
                  </a:cubicBezTo>
                  <a:lnTo>
                    <a:pt x="5608" y="3434"/>
                  </a:lnTo>
                  <a:lnTo>
                    <a:pt x="5608" y="4127"/>
                  </a:lnTo>
                  <a:cubicBezTo>
                    <a:pt x="4821" y="4285"/>
                    <a:pt x="4222" y="5009"/>
                    <a:pt x="4222" y="5860"/>
                  </a:cubicBezTo>
                  <a:cubicBezTo>
                    <a:pt x="4222" y="6805"/>
                    <a:pt x="5010" y="7656"/>
                    <a:pt x="5955" y="7656"/>
                  </a:cubicBezTo>
                  <a:cubicBezTo>
                    <a:pt x="6900" y="7656"/>
                    <a:pt x="7687" y="6868"/>
                    <a:pt x="7687" y="5860"/>
                  </a:cubicBezTo>
                  <a:cubicBezTo>
                    <a:pt x="7687" y="5041"/>
                    <a:pt x="7089" y="4285"/>
                    <a:pt x="6301" y="4127"/>
                  </a:cubicBezTo>
                  <a:lnTo>
                    <a:pt x="6301" y="3434"/>
                  </a:lnTo>
                  <a:lnTo>
                    <a:pt x="9452" y="3434"/>
                  </a:lnTo>
                  <a:cubicBezTo>
                    <a:pt x="9641" y="3434"/>
                    <a:pt x="9798" y="3592"/>
                    <a:pt x="9798" y="3781"/>
                  </a:cubicBezTo>
                  <a:lnTo>
                    <a:pt x="9798" y="4190"/>
                  </a:lnTo>
                  <a:cubicBezTo>
                    <a:pt x="9011" y="4316"/>
                    <a:pt x="8444" y="5041"/>
                    <a:pt x="8444" y="5891"/>
                  </a:cubicBezTo>
                  <a:cubicBezTo>
                    <a:pt x="8444" y="6837"/>
                    <a:pt x="9231" y="7687"/>
                    <a:pt x="10176" y="7687"/>
                  </a:cubicBezTo>
                  <a:cubicBezTo>
                    <a:pt x="11121" y="7687"/>
                    <a:pt x="11909" y="6900"/>
                    <a:pt x="11909" y="5891"/>
                  </a:cubicBezTo>
                  <a:cubicBezTo>
                    <a:pt x="11783" y="5135"/>
                    <a:pt x="11185" y="4379"/>
                    <a:pt x="10397" y="4222"/>
                  </a:cubicBezTo>
                  <a:lnTo>
                    <a:pt x="10397" y="3812"/>
                  </a:lnTo>
                  <a:cubicBezTo>
                    <a:pt x="10397" y="3245"/>
                    <a:pt x="9924" y="2804"/>
                    <a:pt x="9389" y="2804"/>
                  </a:cubicBezTo>
                  <a:lnTo>
                    <a:pt x="6238" y="2804"/>
                  </a:lnTo>
                  <a:lnTo>
                    <a:pt x="6238" y="2079"/>
                  </a:lnTo>
                  <a:cubicBezTo>
                    <a:pt x="6585" y="2048"/>
                    <a:pt x="6900" y="1922"/>
                    <a:pt x="7215" y="1827"/>
                  </a:cubicBezTo>
                  <a:cubicBezTo>
                    <a:pt x="7341" y="1418"/>
                    <a:pt x="7246" y="977"/>
                    <a:pt x="7057" y="630"/>
                  </a:cubicBezTo>
                  <a:cubicBezTo>
                    <a:pt x="6774" y="221"/>
                    <a:pt x="6396" y="0"/>
                    <a:pt x="592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28" name="Google Shape;6428;p36"/>
            <p:cNvSpPr/>
            <p:nvPr/>
          </p:nvSpPr>
          <p:spPr>
            <a:xfrm>
              <a:off x="3263375" y="4007025"/>
              <a:ext cx="35475" cy="35450"/>
            </a:xfrm>
            <a:custGeom>
              <a:avLst/>
              <a:gdLst/>
              <a:ahLst/>
              <a:cxnLst/>
              <a:rect l="l" t="t" r="r" b="b"/>
              <a:pathLst>
                <a:path w="1419" h="1418" extrusionOk="0">
                  <a:moveTo>
                    <a:pt x="725" y="0"/>
                  </a:moveTo>
                  <a:cubicBezTo>
                    <a:pt x="284" y="0"/>
                    <a:pt x="1" y="315"/>
                    <a:pt x="1" y="725"/>
                  </a:cubicBezTo>
                  <a:cubicBezTo>
                    <a:pt x="1" y="1103"/>
                    <a:pt x="316"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29" name="Google Shape;6429;p36"/>
            <p:cNvSpPr/>
            <p:nvPr/>
          </p:nvSpPr>
          <p:spPr>
            <a:xfrm>
              <a:off x="3203525" y="3955025"/>
              <a:ext cx="155175" cy="135500"/>
            </a:xfrm>
            <a:custGeom>
              <a:avLst/>
              <a:gdLst/>
              <a:ahLst/>
              <a:cxnLst/>
              <a:rect l="l" t="t" r="r" b="b"/>
              <a:pathLst>
                <a:path w="6207" h="5420" extrusionOk="0">
                  <a:moveTo>
                    <a:pt x="3119" y="1"/>
                  </a:moveTo>
                  <a:cubicBezTo>
                    <a:pt x="1386" y="1"/>
                    <a:pt x="0" y="1387"/>
                    <a:pt x="0" y="3120"/>
                  </a:cubicBezTo>
                  <a:cubicBezTo>
                    <a:pt x="0" y="4002"/>
                    <a:pt x="410" y="4853"/>
                    <a:pt x="1071" y="5420"/>
                  </a:cubicBezTo>
                  <a:cubicBezTo>
                    <a:pt x="1071" y="5231"/>
                    <a:pt x="1103" y="5042"/>
                    <a:pt x="1197" y="4853"/>
                  </a:cubicBezTo>
                  <a:cubicBezTo>
                    <a:pt x="1323" y="4380"/>
                    <a:pt x="1701" y="3971"/>
                    <a:pt x="2111" y="3750"/>
                  </a:cubicBezTo>
                  <a:cubicBezTo>
                    <a:pt x="1890" y="3498"/>
                    <a:pt x="1733" y="3151"/>
                    <a:pt x="1733" y="2805"/>
                  </a:cubicBezTo>
                  <a:cubicBezTo>
                    <a:pt x="1733" y="2049"/>
                    <a:pt x="2363" y="1419"/>
                    <a:pt x="3119" y="1419"/>
                  </a:cubicBezTo>
                  <a:cubicBezTo>
                    <a:pt x="3844" y="1419"/>
                    <a:pt x="4474" y="2049"/>
                    <a:pt x="4474" y="2805"/>
                  </a:cubicBezTo>
                  <a:cubicBezTo>
                    <a:pt x="4474" y="3151"/>
                    <a:pt x="4348" y="3498"/>
                    <a:pt x="4096" y="3750"/>
                  </a:cubicBezTo>
                  <a:cubicBezTo>
                    <a:pt x="4379" y="3876"/>
                    <a:pt x="4600" y="4097"/>
                    <a:pt x="4789" y="4380"/>
                  </a:cubicBezTo>
                  <a:cubicBezTo>
                    <a:pt x="5009" y="4695"/>
                    <a:pt x="5135" y="5042"/>
                    <a:pt x="5167" y="5420"/>
                  </a:cubicBezTo>
                  <a:cubicBezTo>
                    <a:pt x="5797" y="4853"/>
                    <a:pt x="6207" y="4065"/>
                    <a:pt x="6207" y="3120"/>
                  </a:cubicBezTo>
                  <a:cubicBezTo>
                    <a:pt x="6207" y="1387"/>
                    <a:pt x="4852" y="1"/>
                    <a:pt x="311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430" name="Google Shape;6430;p36"/>
          <p:cNvGrpSpPr/>
          <p:nvPr/>
        </p:nvGrpSpPr>
        <p:grpSpPr>
          <a:xfrm>
            <a:off x="2967292" y="2405833"/>
            <a:ext cx="351441" cy="351528"/>
            <a:chOff x="4991425" y="3234750"/>
            <a:chExt cx="296175" cy="297225"/>
          </a:xfrm>
        </p:grpSpPr>
        <p:sp>
          <p:nvSpPr>
            <p:cNvPr id="6431" name="Google Shape;6431;p36"/>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32" name="Google Shape;6432;p36"/>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33" name="Google Shape;6433;p36"/>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34" name="Google Shape;6434;p36"/>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35" name="Google Shape;6435;p36"/>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36" name="Google Shape;6436;p36"/>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437" name="Google Shape;6437;p36"/>
          <p:cNvGrpSpPr/>
          <p:nvPr/>
        </p:nvGrpSpPr>
        <p:grpSpPr>
          <a:xfrm>
            <a:off x="1182500" y="2877439"/>
            <a:ext cx="351441" cy="308359"/>
            <a:chOff x="4991425" y="3617150"/>
            <a:chExt cx="296175" cy="260725"/>
          </a:xfrm>
        </p:grpSpPr>
        <p:sp>
          <p:nvSpPr>
            <p:cNvPr id="6438" name="Google Shape;6438;p36"/>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39" name="Google Shape;6439;p36"/>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40" name="Google Shape;6440;p36"/>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41" name="Google Shape;6441;p36"/>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42" name="Google Shape;6442;p36"/>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43" name="Google Shape;6443;p36"/>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44" name="Google Shape;6444;p36"/>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445" name="Google Shape;6445;p36"/>
          <p:cNvGrpSpPr/>
          <p:nvPr/>
        </p:nvGrpSpPr>
        <p:grpSpPr>
          <a:xfrm>
            <a:off x="4810964" y="2856928"/>
            <a:ext cx="196293" cy="349370"/>
            <a:chOff x="5056800" y="3962900"/>
            <a:chExt cx="165425" cy="295400"/>
          </a:xfrm>
        </p:grpSpPr>
        <p:sp>
          <p:nvSpPr>
            <p:cNvPr id="6446" name="Google Shape;6446;p36"/>
            <p:cNvSpPr/>
            <p:nvPr/>
          </p:nvSpPr>
          <p:spPr>
            <a:xfrm>
              <a:off x="5155250" y="4042450"/>
              <a:ext cx="66975" cy="104800"/>
            </a:xfrm>
            <a:custGeom>
              <a:avLst/>
              <a:gdLst/>
              <a:ahLst/>
              <a:cxnLst/>
              <a:rect l="l" t="t" r="r" b="b"/>
              <a:pathLst>
                <a:path w="2679" h="4192" extrusionOk="0">
                  <a:moveTo>
                    <a:pt x="0" y="1"/>
                  </a:moveTo>
                  <a:lnTo>
                    <a:pt x="505" y="3467"/>
                  </a:lnTo>
                  <a:lnTo>
                    <a:pt x="1103" y="4065"/>
                  </a:lnTo>
                  <a:cubicBezTo>
                    <a:pt x="1166" y="4128"/>
                    <a:pt x="1261" y="4191"/>
                    <a:pt x="1324" y="4191"/>
                  </a:cubicBezTo>
                  <a:lnTo>
                    <a:pt x="2300" y="4191"/>
                  </a:lnTo>
                  <a:cubicBezTo>
                    <a:pt x="2521" y="4191"/>
                    <a:pt x="2678" y="4034"/>
                    <a:pt x="2678" y="3813"/>
                  </a:cubicBezTo>
                  <a:lnTo>
                    <a:pt x="2678" y="2805"/>
                  </a:lnTo>
                  <a:cubicBezTo>
                    <a:pt x="2678" y="2710"/>
                    <a:pt x="2615" y="2616"/>
                    <a:pt x="2552" y="2553"/>
                  </a:cubicBezTo>
                  <a:lnTo>
                    <a:pt x="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47" name="Google Shape;6447;p36"/>
            <p:cNvSpPr/>
            <p:nvPr/>
          </p:nvSpPr>
          <p:spPr>
            <a:xfrm>
              <a:off x="5065450" y="3962900"/>
              <a:ext cx="88250" cy="52025"/>
            </a:xfrm>
            <a:custGeom>
              <a:avLst/>
              <a:gdLst/>
              <a:ahLst/>
              <a:cxnLst/>
              <a:rect l="l" t="t" r="r" b="b"/>
              <a:pathLst>
                <a:path w="3530" h="2081" extrusionOk="0">
                  <a:moveTo>
                    <a:pt x="347" y="1"/>
                  </a:moveTo>
                  <a:cubicBezTo>
                    <a:pt x="221" y="1"/>
                    <a:pt x="158" y="33"/>
                    <a:pt x="64" y="159"/>
                  </a:cubicBezTo>
                  <a:cubicBezTo>
                    <a:pt x="1" y="222"/>
                    <a:pt x="1" y="348"/>
                    <a:pt x="32" y="474"/>
                  </a:cubicBezTo>
                  <a:lnTo>
                    <a:pt x="568" y="2080"/>
                  </a:lnTo>
                  <a:lnTo>
                    <a:pt x="2931" y="2080"/>
                  </a:lnTo>
                  <a:lnTo>
                    <a:pt x="3498" y="474"/>
                  </a:lnTo>
                  <a:cubicBezTo>
                    <a:pt x="3529" y="348"/>
                    <a:pt x="3498" y="222"/>
                    <a:pt x="3466" y="159"/>
                  </a:cubicBezTo>
                  <a:cubicBezTo>
                    <a:pt x="3340" y="64"/>
                    <a:pt x="3214" y="1"/>
                    <a:pt x="312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48" name="Google Shape;6448;p36"/>
            <p:cNvSpPr/>
            <p:nvPr/>
          </p:nvSpPr>
          <p:spPr>
            <a:xfrm>
              <a:off x="5056800" y="4032225"/>
              <a:ext cx="104000" cy="226075"/>
            </a:xfrm>
            <a:custGeom>
              <a:avLst/>
              <a:gdLst/>
              <a:ahLst/>
              <a:cxnLst/>
              <a:rect l="l" t="t" r="r" b="b"/>
              <a:pathLst>
                <a:path w="4160" h="9043" extrusionOk="0">
                  <a:moveTo>
                    <a:pt x="977" y="0"/>
                  </a:moveTo>
                  <a:lnTo>
                    <a:pt x="0" y="6553"/>
                  </a:lnTo>
                  <a:cubicBezTo>
                    <a:pt x="0" y="6648"/>
                    <a:pt x="0" y="6742"/>
                    <a:pt x="63" y="6837"/>
                  </a:cubicBezTo>
                  <a:lnTo>
                    <a:pt x="1796" y="8916"/>
                  </a:lnTo>
                  <a:cubicBezTo>
                    <a:pt x="1859" y="9011"/>
                    <a:pt x="1954" y="9042"/>
                    <a:pt x="2080" y="9042"/>
                  </a:cubicBezTo>
                  <a:cubicBezTo>
                    <a:pt x="2174" y="9042"/>
                    <a:pt x="2269" y="9011"/>
                    <a:pt x="2332" y="8916"/>
                  </a:cubicBezTo>
                  <a:lnTo>
                    <a:pt x="4065" y="6837"/>
                  </a:lnTo>
                  <a:cubicBezTo>
                    <a:pt x="4159" y="6742"/>
                    <a:pt x="4159" y="6679"/>
                    <a:pt x="4159" y="6553"/>
                  </a:cubicBezTo>
                  <a:lnTo>
                    <a:pt x="318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449" name="Google Shape;6449;p36"/>
          <p:cNvGrpSpPr/>
          <p:nvPr/>
        </p:nvGrpSpPr>
        <p:grpSpPr>
          <a:xfrm>
            <a:off x="6071342" y="2856944"/>
            <a:ext cx="352361" cy="349340"/>
            <a:chOff x="6168925" y="3936925"/>
            <a:chExt cx="296950" cy="295375"/>
          </a:xfrm>
        </p:grpSpPr>
        <p:sp>
          <p:nvSpPr>
            <p:cNvPr id="6450" name="Google Shape;6450;p36"/>
            <p:cNvSpPr/>
            <p:nvPr/>
          </p:nvSpPr>
          <p:spPr>
            <a:xfrm>
              <a:off x="6220900" y="416455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51" name="Google Shape;6451;p36"/>
            <p:cNvSpPr/>
            <p:nvPr/>
          </p:nvSpPr>
          <p:spPr>
            <a:xfrm>
              <a:off x="6168925" y="3972375"/>
              <a:ext cx="227650" cy="259925"/>
            </a:xfrm>
            <a:custGeom>
              <a:avLst/>
              <a:gdLst/>
              <a:ahLst/>
              <a:cxnLst/>
              <a:rect l="l" t="t" r="r" b="b"/>
              <a:pathLst>
                <a:path w="9106" h="10397" extrusionOk="0">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52" name="Google Shape;6452;p36"/>
            <p:cNvSpPr/>
            <p:nvPr/>
          </p:nvSpPr>
          <p:spPr>
            <a:xfrm>
              <a:off x="6228775" y="3936925"/>
              <a:ext cx="106350" cy="53575"/>
            </a:xfrm>
            <a:custGeom>
              <a:avLst/>
              <a:gdLst/>
              <a:ahLst/>
              <a:cxnLst/>
              <a:rect l="l" t="t" r="r" b="b"/>
              <a:pathLst>
                <a:path w="4254" h="2143" extrusionOk="0">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53" name="Google Shape;6453;p36"/>
            <p:cNvSpPr/>
            <p:nvPr/>
          </p:nvSpPr>
          <p:spPr>
            <a:xfrm>
              <a:off x="6412300" y="4059000"/>
              <a:ext cx="52000" cy="105575"/>
            </a:xfrm>
            <a:custGeom>
              <a:avLst/>
              <a:gdLst/>
              <a:ahLst/>
              <a:cxnLst/>
              <a:rect l="l" t="t" r="r" b="b"/>
              <a:pathLst>
                <a:path w="2080" h="4223" extrusionOk="0">
                  <a:moveTo>
                    <a:pt x="0" y="1"/>
                  </a:moveTo>
                  <a:lnTo>
                    <a:pt x="0" y="4222"/>
                  </a:lnTo>
                  <a:lnTo>
                    <a:pt x="32" y="4222"/>
                  </a:lnTo>
                  <a:cubicBezTo>
                    <a:pt x="315" y="4002"/>
                    <a:pt x="662" y="3876"/>
                    <a:pt x="1072" y="3876"/>
                  </a:cubicBezTo>
                  <a:cubicBezTo>
                    <a:pt x="1450" y="3876"/>
                    <a:pt x="1796" y="4002"/>
                    <a:pt x="2080" y="4222"/>
                  </a:cubicBezTo>
                  <a:lnTo>
                    <a:pt x="208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54" name="Google Shape;6454;p36"/>
            <p:cNvSpPr/>
            <p:nvPr/>
          </p:nvSpPr>
          <p:spPr>
            <a:xfrm>
              <a:off x="6413875" y="4007025"/>
              <a:ext cx="52000" cy="34675"/>
            </a:xfrm>
            <a:custGeom>
              <a:avLst/>
              <a:gdLst/>
              <a:ahLst/>
              <a:cxnLst/>
              <a:rect l="l" t="t" r="r" b="b"/>
              <a:pathLst>
                <a:path w="2080" h="1387" extrusionOk="0">
                  <a:moveTo>
                    <a:pt x="1040" y="0"/>
                  </a:moveTo>
                  <a:cubicBezTo>
                    <a:pt x="441" y="0"/>
                    <a:pt x="0" y="473"/>
                    <a:pt x="0" y="1040"/>
                  </a:cubicBezTo>
                  <a:lnTo>
                    <a:pt x="0" y="1386"/>
                  </a:lnTo>
                  <a:lnTo>
                    <a:pt x="2080" y="1386"/>
                  </a:lnTo>
                  <a:lnTo>
                    <a:pt x="2080" y="1040"/>
                  </a:lnTo>
                  <a:cubicBezTo>
                    <a:pt x="2048" y="473"/>
                    <a:pt x="1576" y="0"/>
                    <a:pt x="10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55" name="Google Shape;6455;p36"/>
            <p:cNvSpPr/>
            <p:nvPr/>
          </p:nvSpPr>
          <p:spPr>
            <a:xfrm>
              <a:off x="6417800" y="4173200"/>
              <a:ext cx="43350" cy="43350"/>
            </a:xfrm>
            <a:custGeom>
              <a:avLst/>
              <a:gdLst/>
              <a:ahLst/>
              <a:cxnLst/>
              <a:rect l="l" t="t" r="r" b="b"/>
              <a:pathLst>
                <a:path w="1734" h="1734" extrusionOk="0">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456" name="Google Shape;6456;p36"/>
          <p:cNvGrpSpPr/>
          <p:nvPr/>
        </p:nvGrpSpPr>
        <p:grpSpPr>
          <a:xfrm>
            <a:off x="2522517" y="1484870"/>
            <a:ext cx="349543" cy="349340"/>
            <a:chOff x="1674750" y="3254050"/>
            <a:chExt cx="294575" cy="295375"/>
          </a:xfrm>
        </p:grpSpPr>
        <p:sp>
          <p:nvSpPr>
            <p:cNvPr id="6457" name="Google Shape;6457;p36"/>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58" name="Google Shape;6458;p36"/>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59" name="Google Shape;6459;p36"/>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460" name="Google Shape;6460;p36"/>
          <p:cNvGrpSpPr/>
          <p:nvPr/>
        </p:nvGrpSpPr>
        <p:grpSpPr>
          <a:xfrm>
            <a:off x="6087301" y="1484864"/>
            <a:ext cx="320590" cy="349340"/>
            <a:chOff x="1687350" y="3618725"/>
            <a:chExt cx="270175" cy="295375"/>
          </a:xfrm>
        </p:grpSpPr>
        <p:sp>
          <p:nvSpPr>
            <p:cNvPr id="6461" name="Google Shape;6461;p36"/>
            <p:cNvSpPr/>
            <p:nvPr/>
          </p:nvSpPr>
          <p:spPr>
            <a:xfrm>
              <a:off x="1829900" y="3808550"/>
              <a:ext cx="18150" cy="35450"/>
            </a:xfrm>
            <a:custGeom>
              <a:avLst/>
              <a:gdLst/>
              <a:ahLst/>
              <a:cxnLst/>
              <a:rect l="l" t="t" r="r" b="b"/>
              <a:pathLst>
                <a:path w="726" h="1418" extrusionOk="0">
                  <a:moveTo>
                    <a:pt x="1" y="0"/>
                  </a:moveTo>
                  <a:lnTo>
                    <a:pt x="1" y="1418"/>
                  </a:lnTo>
                  <a:lnTo>
                    <a:pt x="379" y="1418"/>
                  </a:lnTo>
                  <a:cubicBezTo>
                    <a:pt x="568" y="1418"/>
                    <a:pt x="725" y="1260"/>
                    <a:pt x="725" y="1040"/>
                  </a:cubicBezTo>
                  <a:lnTo>
                    <a:pt x="725" y="347"/>
                  </a:lnTo>
                  <a:cubicBezTo>
                    <a:pt x="725" y="158"/>
                    <a:pt x="568" y="0"/>
                    <a:pt x="37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62" name="Google Shape;6462;p36"/>
            <p:cNvSpPr/>
            <p:nvPr/>
          </p:nvSpPr>
          <p:spPr>
            <a:xfrm>
              <a:off x="1795250" y="3755775"/>
              <a:ext cx="18125" cy="35450"/>
            </a:xfrm>
            <a:custGeom>
              <a:avLst/>
              <a:gdLst/>
              <a:ahLst/>
              <a:cxnLst/>
              <a:rect l="l" t="t" r="r" b="b"/>
              <a:pathLst>
                <a:path w="725" h="1418" extrusionOk="0">
                  <a:moveTo>
                    <a:pt x="378" y="0"/>
                  </a:moveTo>
                  <a:cubicBezTo>
                    <a:pt x="189" y="0"/>
                    <a:pt x="0" y="158"/>
                    <a:pt x="0" y="378"/>
                  </a:cubicBezTo>
                  <a:lnTo>
                    <a:pt x="0" y="1071"/>
                  </a:lnTo>
                  <a:cubicBezTo>
                    <a:pt x="0" y="1260"/>
                    <a:pt x="189" y="1418"/>
                    <a:pt x="378" y="1418"/>
                  </a:cubicBezTo>
                  <a:lnTo>
                    <a:pt x="725" y="1418"/>
                  </a:ln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63" name="Google Shape;6463;p36"/>
            <p:cNvSpPr/>
            <p:nvPr/>
          </p:nvSpPr>
          <p:spPr>
            <a:xfrm>
              <a:off x="1687350" y="3618725"/>
              <a:ext cx="270175" cy="295375"/>
            </a:xfrm>
            <a:custGeom>
              <a:avLst/>
              <a:gdLst/>
              <a:ahLst/>
              <a:cxnLst/>
              <a:rect l="l" t="t" r="r" b="b"/>
              <a:pathLst>
                <a:path w="10807" h="11815" extrusionOk="0">
                  <a:moveTo>
                    <a:pt x="6459" y="662"/>
                  </a:moveTo>
                  <a:cubicBezTo>
                    <a:pt x="6868" y="662"/>
                    <a:pt x="7183" y="977"/>
                    <a:pt x="7183" y="1355"/>
                  </a:cubicBezTo>
                  <a:cubicBezTo>
                    <a:pt x="7183" y="1765"/>
                    <a:pt x="6868" y="2080"/>
                    <a:pt x="6459" y="2080"/>
                  </a:cubicBezTo>
                  <a:lnTo>
                    <a:pt x="6459" y="1702"/>
                  </a:lnTo>
                  <a:cubicBezTo>
                    <a:pt x="6459" y="1513"/>
                    <a:pt x="6301" y="1355"/>
                    <a:pt x="6112" y="1355"/>
                  </a:cubicBezTo>
                  <a:lnTo>
                    <a:pt x="4726" y="1355"/>
                  </a:lnTo>
                  <a:cubicBezTo>
                    <a:pt x="4537" y="1355"/>
                    <a:pt x="4379" y="1513"/>
                    <a:pt x="4379" y="1702"/>
                  </a:cubicBezTo>
                  <a:lnTo>
                    <a:pt x="4379" y="2080"/>
                  </a:lnTo>
                  <a:cubicBezTo>
                    <a:pt x="3970" y="2017"/>
                    <a:pt x="3655" y="1702"/>
                    <a:pt x="3655" y="1355"/>
                  </a:cubicBezTo>
                  <a:cubicBezTo>
                    <a:pt x="3655" y="977"/>
                    <a:pt x="3970" y="662"/>
                    <a:pt x="4379" y="662"/>
                  </a:cubicBezTo>
                  <a:close/>
                  <a:moveTo>
                    <a:pt x="5387" y="4128"/>
                  </a:moveTo>
                  <a:cubicBezTo>
                    <a:pt x="5608" y="4128"/>
                    <a:pt x="5766" y="4285"/>
                    <a:pt x="5766" y="4474"/>
                  </a:cubicBezTo>
                  <a:lnTo>
                    <a:pt x="5766" y="4821"/>
                  </a:lnTo>
                  <a:lnTo>
                    <a:pt x="6112" y="4821"/>
                  </a:lnTo>
                  <a:cubicBezTo>
                    <a:pt x="6711" y="4821"/>
                    <a:pt x="7120" y="5293"/>
                    <a:pt x="7120" y="5860"/>
                  </a:cubicBezTo>
                  <a:cubicBezTo>
                    <a:pt x="7120" y="6049"/>
                    <a:pt x="6963" y="6207"/>
                    <a:pt x="6774" y="6207"/>
                  </a:cubicBezTo>
                  <a:cubicBezTo>
                    <a:pt x="6585" y="6207"/>
                    <a:pt x="6427" y="6049"/>
                    <a:pt x="6427" y="5860"/>
                  </a:cubicBezTo>
                  <a:cubicBezTo>
                    <a:pt x="6427" y="5640"/>
                    <a:pt x="6270" y="5482"/>
                    <a:pt x="6081" y="5482"/>
                  </a:cubicBezTo>
                  <a:lnTo>
                    <a:pt x="5703" y="5482"/>
                  </a:lnTo>
                  <a:lnTo>
                    <a:pt x="5703" y="6868"/>
                  </a:lnTo>
                  <a:lnTo>
                    <a:pt x="6081" y="6868"/>
                  </a:lnTo>
                  <a:cubicBezTo>
                    <a:pt x="6648" y="6868"/>
                    <a:pt x="7089" y="7341"/>
                    <a:pt x="7089" y="7908"/>
                  </a:cubicBezTo>
                  <a:lnTo>
                    <a:pt x="7089" y="8601"/>
                  </a:lnTo>
                  <a:cubicBezTo>
                    <a:pt x="7089" y="9200"/>
                    <a:pt x="6616" y="9641"/>
                    <a:pt x="6081" y="9641"/>
                  </a:cubicBezTo>
                  <a:lnTo>
                    <a:pt x="5703" y="9641"/>
                  </a:lnTo>
                  <a:lnTo>
                    <a:pt x="5703" y="9987"/>
                  </a:lnTo>
                  <a:cubicBezTo>
                    <a:pt x="5703" y="10176"/>
                    <a:pt x="5545" y="10334"/>
                    <a:pt x="5356" y="10334"/>
                  </a:cubicBezTo>
                  <a:cubicBezTo>
                    <a:pt x="5167" y="10334"/>
                    <a:pt x="5009" y="10176"/>
                    <a:pt x="5009" y="9987"/>
                  </a:cubicBezTo>
                  <a:lnTo>
                    <a:pt x="5009" y="9704"/>
                  </a:lnTo>
                  <a:lnTo>
                    <a:pt x="4631" y="9704"/>
                  </a:lnTo>
                  <a:cubicBezTo>
                    <a:pt x="4064" y="9704"/>
                    <a:pt x="3623" y="9231"/>
                    <a:pt x="3623" y="8664"/>
                  </a:cubicBezTo>
                  <a:cubicBezTo>
                    <a:pt x="3623" y="8475"/>
                    <a:pt x="3781" y="8318"/>
                    <a:pt x="3970" y="8318"/>
                  </a:cubicBezTo>
                  <a:cubicBezTo>
                    <a:pt x="4159" y="8318"/>
                    <a:pt x="4316" y="8475"/>
                    <a:pt x="4316" y="8664"/>
                  </a:cubicBezTo>
                  <a:cubicBezTo>
                    <a:pt x="4316" y="8885"/>
                    <a:pt x="4505" y="9042"/>
                    <a:pt x="4694" y="9042"/>
                  </a:cubicBezTo>
                  <a:lnTo>
                    <a:pt x="5041" y="9042"/>
                  </a:lnTo>
                  <a:lnTo>
                    <a:pt x="5041" y="7625"/>
                  </a:lnTo>
                  <a:lnTo>
                    <a:pt x="4694" y="7625"/>
                  </a:lnTo>
                  <a:lnTo>
                    <a:pt x="4694" y="7593"/>
                  </a:lnTo>
                  <a:cubicBezTo>
                    <a:pt x="4096" y="7593"/>
                    <a:pt x="3655" y="7120"/>
                    <a:pt x="3655" y="6553"/>
                  </a:cubicBezTo>
                  <a:lnTo>
                    <a:pt x="3655" y="5860"/>
                  </a:lnTo>
                  <a:cubicBezTo>
                    <a:pt x="3655" y="5262"/>
                    <a:pt x="4127" y="4821"/>
                    <a:pt x="4694" y="4821"/>
                  </a:cubicBezTo>
                  <a:lnTo>
                    <a:pt x="5041" y="4821"/>
                  </a:lnTo>
                  <a:lnTo>
                    <a:pt x="5041" y="4474"/>
                  </a:lnTo>
                  <a:cubicBezTo>
                    <a:pt x="5041" y="4285"/>
                    <a:pt x="5198" y="4128"/>
                    <a:pt x="5387" y="4128"/>
                  </a:cubicBezTo>
                  <a:close/>
                  <a:moveTo>
                    <a:pt x="4379" y="0"/>
                  </a:moveTo>
                  <a:cubicBezTo>
                    <a:pt x="3623" y="0"/>
                    <a:pt x="2993" y="662"/>
                    <a:pt x="2993" y="1387"/>
                  </a:cubicBezTo>
                  <a:cubicBezTo>
                    <a:pt x="2993" y="2143"/>
                    <a:pt x="3623" y="2773"/>
                    <a:pt x="4379" y="2773"/>
                  </a:cubicBezTo>
                  <a:lnTo>
                    <a:pt x="4379" y="2899"/>
                  </a:lnTo>
                  <a:cubicBezTo>
                    <a:pt x="3781" y="3025"/>
                    <a:pt x="3277" y="3277"/>
                    <a:pt x="2804" y="3592"/>
                  </a:cubicBezTo>
                  <a:lnTo>
                    <a:pt x="2332" y="3056"/>
                  </a:lnTo>
                  <a:lnTo>
                    <a:pt x="2584" y="2804"/>
                  </a:lnTo>
                  <a:cubicBezTo>
                    <a:pt x="2710" y="2710"/>
                    <a:pt x="2710" y="2458"/>
                    <a:pt x="2615" y="2332"/>
                  </a:cubicBezTo>
                  <a:lnTo>
                    <a:pt x="1701" y="1292"/>
                  </a:lnTo>
                  <a:cubicBezTo>
                    <a:pt x="1630" y="1203"/>
                    <a:pt x="1529" y="1165"/>
                    <a:pt x="1432" y="1165"/>
                  </a:cubicBezTo>
                  <a:cubicBezTo>
                    <a:pt x="1357" y="1165"/>
                    <a:pt x="1284" y="1188"/>
                    <a:pt x="1229" y="1229"/>
                  </a:cubicBezTo>
                  <a:lnTo>
                    <a:pt x="158" y="2143"/>
                  </a:lnTo>
                  <a:cubicBezTo>
                    <a:pt x="0" y="2269"/>
                    <a:pt x="0" y="2489"/>
                    <a:pt x="126" y="2615"/>
                  </a:cubicBezTo>
                  <a:lnTo>
                    <a:pt x="1040" y="3686"/>
                  </a:lnTo>
                  <a:cubicBezTo>
                    <a:pt x="1090" y="3770"/>
                    <a:pt x="1183" y="3809"/>
                    <a:pt x="1279" y="3809"/>
                  </a:cubicBezTo>
                  <a:cubicBezTo>
                    <a:pt x="1365" y="3809"/>
                    <a:pt x="1453" y="3777"/>
                    <a:pt x="1512" y="3718"/>
                  </a:cubicBezTo>
                  <a:lnTo>
                    <a:pt x="1764" y="3497"/>
                  </a:lnTo>
                  <a:lnTo>
                    <a:pt x="2237" y="4033"/>
                  </a:lnTo>
                  <a:cubicBezTo>
                    <a:pt x="1418" y="4852"/>
                    <a:pt x="914" y="5986"/>
                    <a:pt x="914" y="7247"/>
                  </a:cubicBezTo>
                  <a:cubicBezTo>
                    <a:pt x="914" y="9735"/>
                    <a:pt x="2930" y="11815"/>
                    <a:pt x="5387" y="11815"/>
                  </a:cubicBezTo>
                  <a:cubicBezTo>
                    <a:pt x="7876" y="11815"/>
                    <a:pt x="9893" y="9798"/>
                    <a:pt x="9893" y="7247"/>
                  </a:cubicBezTo>
                  <a:cubicBezTo>
                    <a:pt x="9893" y="5986"/>
                    <a:pt x="9389" y="4852"/>
                    <a:pt x="8538" y="4033"/>
                  </a:cubicBezTo>
                  <a:lnTo>
                    <a:pt x="9011" y="3497"/>
                  </a:lnTo>
                  <a:lnTo>
                    <a:pt x="9294" y="3718"/>
                  </a:lnTo>
                  <a:cubicBezTo>
                    <a:pt x="9368" y="3777"/>
                    <a:pt x="9450" y="3809"/>
                    <a:pt x="9528" y="3809"/>
                  </a:cubicBezTo>
                  <a:cubicBezTo>
                    <a:pt x="9616" y="3809"/>
                    <a:pt x="9700" y="3770"/>
                    <a:pt x="9767" y="3686"/>
                  </a:cubicBezTo>
                  <a:lnTo>
                    <a:pt x="10680" y="2615"/>
                  </a:lnTo>
                  <a:cubicBezTo>
                    <a:pt x="10806" y="2458"/>
                    <a:pt x="10806" y="2269"/>
                    <a:pt x="10649" y="2143"/>
                  </a:cubicBezTo>
                  <a:lnTo>
                    <a:pt x="9578" y="1229"/>
                  </a:lnTo>
                  <a:cubicBezTo>
                    <a:pt x="9509" y="1188"/>
                    <a:pt x="9434" y="1165"/>
                    <a:pt x="9361" y="1165"/>
                  </a:cubicBezTo>
                  <a:cubicBezTo>
                    <a:pt x="9267" y="1165"/>
                    <a:pt x="9176" y="1203"/>
                    <a:pt x="9105" y="1292"/>
                  </a:cubicBezTo>
                  <a:lnTo>
                    <a:pt x="8191" y="2332"/>
                  </a:lnTo>
                  <a:cubicBezTo>
                    <a:pt x="8065" y="2489"/>
                    <a:pt x="8065" y="2710"/>
                    <a:pt x="8223" y="2804"/>
                  </a:cubicBezTo>
                  <a:lnTo>
                    <a:pt x="8506" y="3056"/>
                  </a:lnTo>
                  <a:lnTo>
                    <a:pt x="8034" y="3592"/>
                  </a:lnTo>
                  <a:cubicBezTo>
                    <a:pt x="7561" y="3245"/>
                    <a:pt x="7057" y="3025"/>
                    <a:pt x="6459" y="2899"/>
                  </a:cubicBezTo>
                  <a:lnTo>
                    <a:pt x="6459" y="2773"/>
                  </a:lnTo>
                  <a:cubicBezTo>
                    <a:pt x="7215" y="2773"/>
                    <a:pt x="7845" y="2143"/>
                    <a:pt x="7845" y="1387"/>
                  </a:cubicBezTo>
                  <a:cubicBezTo>
                    <a:pt x="7845" y="662"/>
                    <a:pt x="7215" y="0"/>
                    <a:pt x="645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464" name="Google Shape;6464;p36"/>
          <p:cNvGrpSpPr/>
          <p:nvPr/>
        </p:nvGrpSpPr>
        <p:grpSpPr>
          <a:xfrm>
            <a:off x="4315315" y="1959168"/>
            <a:ext cx="353310" cy="349340"/>
            <a:chOff x="1672375" y="3982600"/>
            <a:chExt cx="297750" cy="295375"/>
          </a:xfrm>
        </p:grpSpPr>
        <p:sp>
          <p:nvSpPr>
            <p:cNvPr id="6465" name="Google Shape;6465;p36"/>
            <p:cNvSpPr/>
            <p:nvPr/>
          </p:nvSpPr>
          <p:spPr>
            <a:xfrm>
              <a:off x="1796825" y="3982600"/>
              <a:ext cx="51225" cy="51225"/>
            </a:xfrm>
            <a:custGeom>
              <a:avLst/>
              <a:gdLst/>
              <a:ahLst/>
              <a:cxnLst/>
              <a:rect l="l" t="t" r="r" b="b"/>
              <a:pathLst>
                <a:path w="2049" h="2049" extrusionOk="0">
                  <a:moveTo>
                    <a:pt x="1008" y="1"/>
                  </a:moveTo>
                  <a:cubicBezTo>
                    <a:pt x="441" y="1"/>
                    <a:pt x="0" y="442"/>
                    <a:pt x="0" y="1009"/>
                  </a:cubicBezTo>
                  <a:cubicBezTo>
                    <a:pt x="0" y="1576"/>
                    <a:pt x="441" y="2048"/>
                    <a:pt x="1008" y="2048"/>
                  </a:cubicBezTo>
                  <a:cubicBezTo>
                    <a:pt x="1576" y="2048"/>
                    <a:pt x="2048" y="1576"/>
                    <a:pt x="2048" y="1009"/>
                  </a:cubicBezTo>
                  <a:cubicBezTo>
                    <a:pt x="2048" y="442"/>
                    <a:pt x="1576" y="1"/>
                    <a:pt x="100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66" name="Google Shape;6466;p36"/>
            <p:cNvSpPr/>
            <p:nvPr/>
          </p:nvSpPr>
          <p:spPr>
            <a:xfrm>
              <a:off x="1672375" y="4092075"/>
              <a:ext cx="297750" cy="185900"/>
            </a:xfrm>
            <a:custGeom>
              <a:avLst/>
              <a:gdLst/>
              <a:ahLst/>
              <a:cxnLst/>
              <a:rect l="l" t="t" r="r" b="b"/>
              <a:pathLst>
                <a:path w="11910" h="7436" extrusionOk="0">
                  <a:moveTo>
                    <a:pt x="3498" y="1"/>
                  </a:moveTo>
                  <a:cubicBezTo>
                    <a:pt x="2174" y="316"/>
                    <a:pt x="1418" y="820"/>
                    <a:pt x="1418" y="1482"/>
                  </a:cubicBezTo>
                  <a:cubicBezTo>
                    <a:pt x="1418" y="2112"/>
                    <a:pt x="2080" y="2553"/>
                    <a:pt x="3088" y="2868"/>
                  </a:cubicBezTo>
                  <a:lnTo>
                    <a:pt x="1891" y="5357"/>
                  </a:lnTo>
                  <a:lnTo>
                    <a:pt x="1765" y="5357"/>
                  </a:lnTo>
                  <a:cubicBezTo>
                    <a:pt x="788" y="5357"/>
                    <a:pt x="1" y="5766"/>
                    <a:pt x="1" y="6365"/>
                  </a:cubicBezTo>
                  <a:cubicBezTo>
                    <a:pt x="1" y="6963"/>
                    <a:pt x="757" y="7404"/>
                    <a:pt x="1765" y="7404"/>
                  </a:cubicBezTo>
                  <a:cubicBezTo>
                    <a:pt x="2804" y="7404"/>
                    <a:pt x="3498" y="6963"/>
                    <a:pt x="3498" y="6365"/>
                  </a:cubicBezTo>
                  <a:cubicBezTo>
                    <a:pt x="3498" y="5987"/>
                    <a:pt x="3151" y="5609"/>
                    <a:pt x="2615" y="5451"/>
                  </a:cubicBezTo>
                  <a:lnTo>
                    <a:pt x="3781" y="3025"/>
                  </a:lnTo>
                  <a:cubicBezTo>
                    <a:pt x="4348" y="3151"/>
                    <a:pt x="4978" y="3183"/>
                    <a:pt x="5608" y="3214"/>
                  </a:cubicBezTo>
                  <a:lnTo>
                    <a:pt x="5608" y="5388"/>
                  </a:lnTo>
                  <a:cubicBezTo>
                    <a:pt x="4758" y="5451"/>
                    <a:pt x="4222" y="5892"/>
                    <a:pt x="4222" y="6396"/>
                  </a:cubicBezTo>
                  <a:cubicBezTo>
                    <a:pt x="4222" y="6995"/>
                    <a:pt x="4978" y="7436"/>
                    <a:pt x="5955" y="7436"/>
                  </a:cubicBezTo>
                  <a:cubicBezTo>
                    <a:pt x="6932" y="7436"/>
                    <a:pt x="7688" y="6995"/>
                    <a:pt x="7688" y="6396"/>
                  </a:cubicBezTo>
                  <a:cubicBezTo>
                    <a:pt x="7688" y="5892"/>
                    <a:pt x="7089" y="5451"/>
                    <a:pt x="6302" y="5388"/>
                  </a:cubicBezTo>
                  <a:lnTo>
                    <a:pt x="6302" y="3214"/>
                  </a:lnTo>
                  <a:cubicBezTo>
                    <a:pt x="6932" y="3214"/>
                    <a:pt x="7562" y="3151"/>
                    <a:pt x="8129" y="3025"/>
                  </a:cubicBezTo>
                  <a:lnTo>
                    <a:pt x="9295" y="5451"/>
                  </a:lnTo>
                  <a:cubicBezTo>
                    <a:pt x="8759" y="5609"/>
                    <a:pt x="8381" y="5987"/>
                    <a:pt x="8381" y="6365"/>
                  </a:cubicBezTo>
                  <a:cubicBezTo>
                    <a:pt x="8381" y="6963"/>
                    <a:pt x="9137" y="7404"/>
                    <a:pt x="10114" y="7404"/>
                  </a:cubicBezTo>
                  <a:cubicBezTo>
                    <a:pt x="11122" y="7404"/>
                    <a:pt x="11909" y="6963"/>
                    <a:pt x="11909" y="6365"/>
                  </a:cubicBezTo>
                  <a:cubicBezTo>
                    <a:pt x="11909" y="5766"/>
                    <a:pt x="11122" y="5357"/>
                    <a:pt x="10145" y="5357"/>
                  </a:cubicBezTo>
                  <a:lnTo>
                    <a:pt x="10019" y="5357"/>
                  </a:lnTo>
                  <a:lnTo>
                    <a:pt x="8822" y="2868"/>
                  </a:lnTo>
                  <a:cubicBezTo>
                    <a:pt x="9830" y="2584"/>
                    <a:pt x="10492" y="2112"/>
                    <a:pt x="10492" y="1482"/>
                  </a:cubicBezTo>
                  <a:cubicBezTo>
                    <a:pt x="10492" y="820"/>
                    <a:pt x="9736" y="316"/>
                    <a:pt x="8381" y="1"/>
                  </a:cubicBezTo>
                  <a:lnTo>
                    <a:pt x="8381" y="64"/>
                  </a:lnTo>
                  <a:lnTo>
                    <a:pt x="8381" y="1450"/>
                  </a:lnTo>
                  <a:cubicBezTo>
                    <a:pt x="8381" y="1639"/>
                    <a:pt x="8223" y="1797"/>
                    <a:pt x="8034" y="1797"/>
                  </a:cubicBezTo>
                  <a:lnTo>
                    <a:pt x="3876" y="1797"/>
                  </a:lnTo>
                  <a:cubicBezTo>
                    <a:pt x="3655" y="1797"/>
                    <a:pt x="3498" y="1639"/>
                    <a:pt x="3498" y="1450"/>
                  </a:cubicBezTo>
                  <a:lnTo>
                    <a:pt x="3498" y="64"/>
                  </a:lnTo>
                  <a:lnTo>
                    <a:pt x="349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67" name="Google Shape;6467;p36"/>
            <p:cNvSpPr/>
            <p:nvPr/>
          </p:nvSpPr>
          <p:spPr>
            <a:xfrm>
              <a:off x="1778700" y="4051125"/>
              <a:ext cx="86675" cy="69325"/>
            </a:xfrm>
            <a:custGeom>
              <a:avLst/>
              <a:gdLst/>
              <a:ahLst/>
              <a:cxnLst/>
              <a:rect l="l" t="t" r="r" b="b"/>
              <a:pathLst>
                <a:path w="3467" h="2773" extrusionOk="0">
                  <a:moveTo>
                    <a:pt x="1733" y="1"/>
                  </a:moveTo>
                  <a:cubicBezTo>
                    <a:pt x="788" y="1"/>
                    <a:pt x="1" y="757"/>
                    <a:pt x="1" y="1733"/>
                  </a:cubicBezTo>
                  <a:lnTo>
                    <a:pt x="1" y="2773"/>
                  </a:lnTo>
                  <a:lnTo>
                    <a:pt x="3466" y="2773"/>
                  </a:lnTo>
                  <a:lnTo>
                    <a:pt x="3466" y="1733"/>
                  </a:lnTo>
                  <a:cubicBezTo>
                    <a:pt x="3466" y="788"/>
                    <a:pt x="2679" y="1"/>
                    <a:pt x="17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468" name="Google Shape;6468;p36"/>
          <p:cNvGrpSpPr/>
          <p:nvPr/>
        </p:nvGrpSpPr>
        <p:grpSpPr>
          <a:xfrm>
            <a:off x="1182525" y="2406454"/>
            <a:ext cx="351441" cy="350286"/>
            <a:chOff x="3497300" y="3227275"/>
            <a:chExt cx="296175" cy="296175"/>
          </a:xfrm>
        </p:grpSpPr>
        <p:sp>
          <p:nvSpPr>
            <p:cNvPr id="6469" name="Google Shape;6469;p36"/>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70" name="Google Shape;6470;p36"/>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71" name="Google Shape;6471;p36"/>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72" name="Google Shape;6472;p36"/>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73" name="Google Shape;6473;p36"/>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74" name="Google Shape;6474;p36"/>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75" name="Google Shape;6475;p36"/>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76" name="Google Shape;6476;p36"/>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477" name="Google Shape;6477;p36"/>
          <p:cNvGrpSpPr/>
          <p:nvPr/>
        </p:nvGrpSpPr>
        <p:grpSpPr>
          <a:xfrm>
            <a:off x="4733889" y="2407852"/>
            <a:ext cx="350492" cy="347477"/>
            <a:chOff x="3497300" y="3591950"/>
            <a:chExt cx="295375" cy="293800"/>
          </a:xfrm>
        </p:grpSpPr>
        <p:sp>
          <p:nvSpPr>
            <p:cNvPr id="6478" name="Google Shape;6478;p36"/>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79" name="Google Shape;6479;p36"/>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80" name="Google Shape;6480;p36"/>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81" name="Google Shape;6481;p36"/>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82" name="Google Shape;6482;p36"/>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83" name="Google Shape;6483;p36"/>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84" name="Google Shape;6484;p36"/>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85" name="Google Shape;6485;p36"/>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486" name="Google Shape;6486;p36"/>
          <p:cNvGrpSpPr/>
          <p:nvPr/>
        </p:nvGrpSpPr>
        <p:grpSpPr>
          <a:xfrm>
            <a:off x="2967791" y="2856928"/>
            <a:ext cx="350492" cy="349370"/>
            <a:chOff x="3497300" y="3955025"/>
            <a:chExt cx="295375" cy="295400"/>
          </a:xfrm>
        </p:grpSpPr>
        <p:sp>
          <p:nvSpPr>
            <p:cNvPr id="6487" name="Google Shape;6487;p36"/>
            <p:cNvSpPr/>
            <p:nvPr/>
          </p:nvSpPr>
          <p:spPr>
            <a:xfrm>
              <a:off x="3660350" y="4035375"/>
              <a:ext cx="132325" cy="155175"/>
            </a:xfrm>
            <a:custGeom>
              <a:avLst/>
              <a:gdLst/>
              <a:ahLst/>
              <a:cxnLst/>
              <a:rect l="l" t="t" r="r" b="b"/>
              <a:pathLst>
                <a:path w="5293" h="6207" extrusionOk="0">
                  <a:moveTo>
                    <a:pt x="4663" y="0"/>
                  </a:moveTo>
                  <a:lnTo>
                    <a:pt x="0" y="2773"/>
                  </a:lnTo>
                  <a:lnTo>
                    <a:pt x="4127" y="6207"/>
                  </a:lnTo>
                  <a:cubicBezTo>
                    <a:pt x="4852" y="5199"/>
                    <a:pt x="5293" y="4033"/>
                    <a:pt x="5293" y="2678"/>
                  </a:cubicBezTo>
                  <a:cubicBezTo>
                    <a:pt x="5293" y="1733"/>
                    <a:pt x="5041" y="851"/>
                    <a:pt x="466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88" name="Google Shape;6488;p36"/>
            <p:cNvSpPr/>
            <p:nvPr/>
          </p:nvSpPr>
          <p:spPr>
            <a:xfrm>
              <a:off x="3653250" y="3955025"/>
              <a:ext cx="114225" cy="133150"/>
            </a:xfrm>
            <a:custGeom>
              <a:avLst/>
              <a:gdLst/>
              <a:ahLst/>
              <a:cxnLst/>
              <a:rect l="l" t="t" r="r" b="b"/>
              <a:pathLst>
                <a:path w="4569" h="5326" extrusionOk="0">
                  <a:moveTo>
                    <a:pt x="1" y="1"/>
                  </a:moveTo>
                  <a:lnTo>
                    <a:pt x="1" y="5325"/>
                  </a:lnTo>
                  <a:lnTo>
                    <a:pt x="4569" y="2679"/>
                  </a:lnTo>
                  <a:cubicBezTo>
                    <a:pt x="3561" y="1167"/>
                    <a:pt x="1891" y="127"/>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89" name="Google Shape;6489;p36"/>
            <p:cNvSpPr/>
            <p:nvPr/>
          </p:nvSpPr>
          <p:spPr>
            <a:xfrm>
              <a:off x="3497300" y="3955025"/>
              <a:ext cx="256000" cy="295400"/>
            </a:xfrm>
            <a:custGeom>
              <a:avLst/>
              <a:gdLst/>
              <a:ahLst/>
              <a:cxnLst/>
              <a:rect l="l" t="t" r="r" b="b"/>
              <a:pathLst>
                <a:path w="10240" h="11816" extrusionOk="0">
                  <a:moveTo>
                    <a:pt x="5577" y="1"/>
                  </a:moveTo>
                  <a:cubicBezTo>
                    <a:pt x="2521" y="190"/>
                    <a:pt x="1" y="2805"/>
                    <a:pt x="1" y="5892"/>
                  </a:cubicBezTo>
                  <a:cubicBezTo>
                    <a:pt x="1" y="9137"/>
                    <a:pt x="2678" y="11815"/>
                    <a:pt x="5923" y="11815"/>
                  </a:cubicBezTo>
                  <a:cubicBezTo>
                    <a:pt x="7625" y="11815"/>
                    <a:pt x="9168" y="11059"/>
                    <a:pt x="10240" y="9925"/>
                  </a:cubicBezTo>
                  <a:lnTo>
                    <a:pt x="5703" y="6176"/>
                  </a:lnTo>
                  <a:cubicBezTo>
                    <a:pt x="5608" y="6144"/>
                    <a:pt x="5577" y="5987"/>
                    <a:pt x="5577" y="5892"/>
                  </a:cubicBezTo>
                  <a:lnTo>
                    <a:pt x="557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490" name="Google Shape;6490;p36"/>
          <p:cNvGrpSpPr/>
          <p:nvPr/>
        </p:nvGrpSpPr>
        <p:grpSpPr>
          <a:xfrm>
            <a:off x="3427932" y="2407178"/>
            <a:ext cx="329015" cy="348837"/>
            <a:chOff x="5364750" y="3235150"/>
            <a:chExt cx="277275" cy="294950"/>
          </a:xfrm>
        </p:grpSpPr>
        <p:sp>
          <p:nvSpPr>
            <p:cNvPr id="6491" name="Google Shape;6491;p36"/>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92" name="Google Shape;6492;p36"/>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93" name="Google Shape;6493;p36"/>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94" name="Google Shape;6494;p36"/>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95" name="Google Shape;6495;p36"/>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96" name="Google Shape;6496;p36"/>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97" name="Google Shape;6497;p36"/>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498" name="Google Shape;6498;p36"/>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499" name="Google Shape;6499;p36"/>
          <p:cNvGrpSpPr/>
          <p:nvPr/>
        </p:nvGrpSpPr>
        <p:grpSpPr>
          <a:xfrm>
            <a:off x="1623406" y="2855544"/>
            <a:ext cx="352391" cy="352149"/>
            <a:chOff x="5355300" y="3598250"/>
            <a:chExt cx="296975" cy="297750"/>
          </a:xfrm>
        </p:grpSpPr>
        <p:sp>
          <p:nvSpPr>
            <p:cNvPr id="6500" name="Google Shape;6500;p36"/>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01" name="Google Shape;6501;p36"/>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02" name="Google Shape;6502;p36"/>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03" name="Google Shape;6503;p36"/>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04" name="Google Shape;6504;p36"/>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05" name="Google Shape;6505;p36"/>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06" name="Google Shape;6506;p36"/>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07" name="Google Shape;6507;p36"/>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508" name="Google Shape;6508;p36"/>
          <p:cNvGrpSpPr/>
          <p:nvPr/>
        </p:nvGrpSpPr>
        <p:grpSpPr>
          <a:xfrm>
            <a:off x="5178115" y="2918414"/>
            <a:ext cx="343966" cy="226398"/>
            <a:chOff x="5358450" y="4015675"/>
            <a:chExt cx="289875" cy="191425"/>
          </a:xfrm>
        </p:grpSpPr>
        <p:sp>
          <p:nvSpPr>
            <p:cNvPr id="6509" name="Google Shape;6509;p36"/>
            <p:cNvSpPr/>
            <p:nvPr/>
          </p:nvSpPr>
          <p:spPr>
            <a:xfrm>
              <a:off x="5358450" y="4015675"/>
              <a:ext cx="289875" cy="89025"/>
            </a:xfrm>
            <a:custGeom>
              <a:avLst/>
              <a:gdLst/>
              <a:ahLst/>
              <a:cxnLst/>
              <a:rect l="l" t="t" r="r" b="b"/>
              <a:pathLst>
                <a:path w="11595" h="3561" extrusionOk="0">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10" name="Google Shape;6510;p36"/>
            <p:cNvSpPr/>
            <p:nvPr/>
          </p:nvSpPr>
          <p:spPr>
            <a:xfrm>
              <a:off x="5494725" y="4101525"/>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11" name="Google Shape;6511;p36"/>
            <p:cNvSpPr/>
            <p:nvPr/>
          </p:nvSpPr>
          <p:spPr>
            <a:xfrm>
              <a:off x="5460050" y="4077125"/>
              <a:ext cx="86675" cy="78000"/>
            </a:xfrm>
            <a:custGeom>
              <a:avLst/>
              <a:gdLst/>
              <a:ahLst/>
              <a:cxnLst/>
              <a:rect l="l" t="t" r="r" b="b"/>
              <a:pathLst>
                <a:path w="3467" h="3120" extrusionOk="0">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12" name="Google Shape;6512;p36"/>
            <p:cNvSpPr/>
            <p:nvPr/>
          </p:nvSpPr>
          <p:spPr>
            <a:xfrm>
              <a:off x="5362400" y="4084200"/>
              <a:ext cx="282000" cy="122900"/>
            </a:xfrm>
            <a:custGeom>
              <a:avLst/>
              <a:gdLst/>
              <a:ahLst/>
              <a:cxnLst/>
              <a:rect l="l" t="t" r="r" b="b"/>
              <a:pathLst>
                <a:path w="11280" h="4916" extrusionOk="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513" name="Google Shape;6513;p36"/>
          <p:cNvGrpSpPr/>
          <p:nvPr/>
        </p:nvGrpSpPr>
        <p:grpSpPr>
          <a:xfrm>
            <a:off x="3416225" y="3343248"/>
            <a:ext cx="352391" cy="325656"/>
            <a:chOff x="6543825" y="3202075"/>
            <a:chExt cx="296975" cy="275350"/>
          </a:xfrm>
        </p:grpSpPr>
        <p:sp>
          <p:nvSpPr>
            <p:cNvPr id="6514" name="Google Shape;6514;p36"/>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15" name="Google Shape;6515;p36"/>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16" name="Google Shape;6516;p36"/>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17" name="Google Shape;6517;p36"/>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18" name="Google Shape;6518;p36"/>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19" name="Google Shape;6519;p36"/>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20" name="Google Shape;6520;p36"/>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521" name="Google Shape;6521;p36"/>
          <p:cNvGrpSpPr/>
          <p:nvPr/>
        </p:nvGrpSpPr>
        <p:grpSpPr>
          <a:xfrm>
            <a:off x="2967340" y="1484397"/>
            <a:ext cx="351441" cy="350286"/>
            <a:chOff x="2037825" y="3254050"/>
            <a:chExt cx="296175" cy="296175"/>
          </a:xfrm>
        </p:grpSpPr>
        <p:sp>
          <p:nvSpPr>
            <p:cNvPr id="6522" name="Google Shape;6522;p36"/>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23" name="Google Shape;6523;p36"/>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24" name="Google Shape;6524;p36"/>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25" name="Google Shape;6525;p36"/>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26" name="Google Shape;6526;p36"/>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27" name="Google Shape;6527;p36"/>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528" name="Google Shape;6528;p36"/>
          <p:cNvGrpSpPr/>
          <p:nvPr/>
        </p:nvGrpSpPr>
        <p:grpSpPr>
          <a:xfrm>
            <a:off x="1180679" y="1959277"/>
            <a:ext cx="355179" cy="349133"/>
            <a:chOff x="2034675" y="3617925"/>
            <a:chExt cx="299325" cy="295200"/>
          </a:xfrm>
        </p:grpSpPr>
        <p:sp>
          <p:nvSpPr>
            <p:cNvPr id="6529" name="Google Shape;6529;p36"/>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30" name="Google Shape;6530;p36"/>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31" name="Google Shape;6531;p36"/>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32" name="Google Shape;6532;p36"/>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33" name="Google Shape;6533;p36"/>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534" name="Google Shape;6534;p36"/>
          <p:cNvGrpSpPr/>
          <p:nvPr/>
        </p:nvGrpSpPr>
        <p:grpSpPr>
          <a:xfrm>
            <a:off x="4733438" y="1959168"/>
            <a:ext cx="351441" cy="349340"/>
            <a:chOff x="2037825" y="3981825"/>
            <a:chExt cx="296175" cy="295375"/>
          </a:xfrm>
        </p:grpSpPr>
        <p:sp>
          <p:nvSpPr>
            <p:cNvPr id="6535" name="Google Shape;6535;p36"/>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36" name="Google Shape;6536;p36"/>
            <p:cNvSpPr/>
            <p:nvPr/>
          </p:nvSpPr>
          <p:spPr>
            <a:xfrm>
              <a:off x="2176450" y="3981825"/>
              <a:ext cx="157550" cy="155975"/>
            </a:xfrm>
            <a:custGeom>
              <a:avLst/>
              <a:gdLst/>
              <a:ahLst/>
              <a:cxnLst/>
              <a:rect l="l" t="t" r="r" b="b"/>
              <a:pathLst>
                <a:path w="6302" h="6239" extrusionOk="0">
                  <a:moveTo>
                    <a:pt x="3151" y="1733"/>
                  </a:moveTo>
                  <a:cubicBezTo>
                    <a:pt x="3372" y="1733"/>
                    <a:pt x="3529" y="1890"/>
                    <a:pt x="3529" y="2079"/>
                  </a:cubicBezTo>
                  <a:cubicBezTo>
                    <a:pt x="3529" y="2268"/>
                    <a:pt x="3372" y="2426"/>
                    <a:pt x="3151" y="2426"/>
                  </a:cubicBezTo>
                  <a:cubicBezTo>
                    <a:pt x="2962" y="2426"/>
                    <a:pt x="2805" y="2268"/>
                    <a:pt x="2805" y="2079"/>
                  </a:cubicBezTo>
                  <a:cubicBezTo>
                    <a:pt x="2805" y="1890"/>
                    <a:pt x="2962" y="1733"/>
                    <a:pt x="3151" y="1733"/>
                  </a:cubicBezTo>
                  <a:close/>
                  <a:moveTo>
                    <a:pt x="3151" y="2773"/>
                  </a:moveTo>
                  <a:cubicBezTo>
                    <a:pt x="3372" y="2773"/>
                    <a:pt x="3529" y="2930"/>
                    <a:pt x="3529" y="3151"/>
                  </a:cubicBezTo>
                  <a:lnTo>
                    <a:pt x="3529" y="4505"/>
                  </a:lnTo>
                  <a:cubicBezTo>
                    <a:pt x="3529" y="4726"/>
                    <a:pt x="3372" y="4883"/>
                    <a:pt x="3151" y="4883"/>
                  </a:cubicBezTo>
                  <a:cubicBezTo>
                    <a:pt x="2962" y="4883"/>
                    <a:pt x="2805" y="4726"/>
                    <a:pt x="2805" y="4505"/>
                  </a:cubicBezTo>
                  <a:lnTo>
                    <a:pt x="2805" y="3151"/>
                  </a:lnTo>
                  <a:cubicBezTo>
                    <a:pt x="2805" y="2930"/>
                    <a:pt x="2962" y="2773"/>
                    <a:pt x="3151" y="2773"/>
                  </a:cubicBezTo>
                  <a:close/>
                  <a:moveTo>
                    <a:pt x="3151" y="0"/>
                  </a:moveTo>
                  <a:cubicBezTo>
                    <a:pt x="1418" y="0"/>
                    <a:pt x="64" y="1418"/>
                    <a:pt x="64" y="3088"/>
                  </a:cubicBezTo>
                  <a:cubicBezTo>
                    <a:pt x="64" y="3655"/>
                    <a:pt x="158" y="4159"/>
                    <a:pt x="442" y="4631"/>
                  </a:cubicBezTo>
                  <a:lnTo>
                    <a:pt x="64" y="5765"/>
                  </a:lnTo>
                  <a:cubicBezTo>
                    <a:pt x="1" y="5892"/>
                    <a:pt x="64" y="6018"/>
                    <a:pt x="127" y="6112"/>
                  </a:cubicBezTo>
                  <a:cubicBezTo>
                    <a:pt x="190" y="6207"/>
                    <a:pt x="379" y="6238"/>
                    <a:pt x="473" y="6238"/>
                  </a:cubicBezTo>
                  <a:lnTo>
                    <a:pt x="1796" y="5923"/>
                  </a:lnTo>
                  <a:cubicBezTo>
                    <a:pt x="2206" y="6175"/>
                    <a:pt x="2679" y="6238"/>
                    <a:pt x="3214" y="6238"/>
                  </a:cubicBezTo>
                  <a:cubicBezTo>
                    <a:pt x="4947" y="6238"/>
                    <a:pt x="6302" y="4820"/>
                    <a:pt x="6302" y="3119"/>
                  </a:cubicBezTo>
                  <a:cubicBezTo>
                    <a:pt x="6270" y="1418"/>
                    <a:pt x="4884" y="0"/>
                    <a:pt x="31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37" name="Google Shape;6537;p36"/>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538" name="Google Shape;6538;p36"/>
          <p:cNvGrpSpPr/>
          <p:nvPr/>
        </p:nvGrpSpPr>
        <p:grpSpPr>
          <a:xfrm>
            <a:off x="1623905" y="2438594"/>
            <a:ext cx="351441" cy="286006"/>
            <a:chOff x="3860400" y="3254050"/>
            <a:chExt cx="296175" cy="241825"/>
          </a:xfrm>
        </p:grpSpPr>
        <p:sp>
          <p:nvSpPr>
            <p:cNvPr id="6539" name="Google Shape;6539;p36"/>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40" name="Google Shape;6540;p36"/>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41" name="Google Shape;6541;p36"/>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42" name="Google Shape;6542;p36"/>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43" name="Google Shape;6543;p36"/>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44" name="Google Shape;6544;p36"/>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45" name="Google Shape;6545;p36"/>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546" name="Google Shape;6546;p36"/>
          <p:cNvGrpSpPr/>
          <p:nvPr/>
        </p:nvGrpSpPr>
        <p:grpSpPr>
          <a:xfrm>
            <a:off x="5173927" y="2406448"/>
            <a:ext cx="352391" cy="350286"/>
            <a:chOff x="3859600" y="3591950"/>
            <a:chExt cx="296975" cy="296175"/>
          </a:xfrm>
        </p:grpSpPr>
        <p:sp>
          <p:nvSpPr>
            <p:cNvPr id="6547" name="Google Shape;6547;p36"/>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48" name="Google Shape;6548;p36"/>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49" name="Google Shape;6549;p36"/>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550" name="Google Shape;6550;p36"/>
          <p:cNvGrpSpPr/>
          <p:nvPr/>
        </p:nvGrpSpPr>
        <p:grpSpPr>
          <a:xfrm>
            <a:off x="3416743" y="2856470"/>
            <a:ext cx="351441" cy="350286"/>
            <a:chOff x="3860400" y="3955025"/>
            <a:chExt cx="296175" cy="296175"/>
          </a:xfrm>
        </p:grpSpPr>
        <p:sp>
          <p:nvSpPr>
            <p:cNvPr id="6551" name="Google Shape;6551;p36"/>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52" name="Google Shape;6552;p36"/>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53" name="Google Shape;6553;p36"/>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54" name="Google Shape;6554;p36"/>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55" name="Google Shape;6555;p36"/>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556" name="Google Shape;6556;p36"/>
          <p:cNvGrpSpPr/>
          <p:nvPr/>
        </p:nvGrpSpPr>
        <p:grpSpPr>
          <a:xfrm>
            <a:off x="3853141" y="2406927"/>
            <a:ext cx="357048" cy="349340"/>
            <a:chOff x="5716825" y="3235950"/>
            <a:chExt cx="300900" cy="295375"/>
          </a:xfrm>
        </p:grpSpPr>
        <p:sp>
          <p:nvSpPr>
            <p:cNvPr id="6557" name="Google Shape;6557;p36"/>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58" name="Google Shape;6558;p36"/>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59" name="Google Shape;6559;p36"/>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60" name="Google Shape;6560;p36"/>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561" name="Google Shape;6561;p36"/>
          <p:cNvGrpSpPr/>
          <p:nvPr/>
        </p:nvGrpSpPr>
        <p:grpSpPr>
          <a:xfrm>
            <a:off x="2080623" y="2867652"/>
            <a:ext cx="330883" cy="327933"/>
            <a:chOff x="5727850" y="3609275"/>
            <a:chExt cx="278850" cy="277275"/>
          </a:xfrm>
        </p:grpSpPr>
        <p:sp>
          <p:nvSpPr>
            <p:cNvPr id="6562" name="Google Shape;6562;p36"/>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63" name="Google Shape;6563;p36"/>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64" name="Google Shape;6564;p36"/>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65" name="Google Shape;6565;p36"/>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66" name="Google Shape;6566;p36"/>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567" name="Google Shape;6567;p36"/>
          <p:cNvGrpSpPr/>
          <p:nvPr/>
        </p:nvGrpSpPr>
        <p:grpSpPr>
          <a:xfrm>
            <a:off x="5624911" y="2856943"/>
            <a:ext cx="308427" cy="349340"/>
            <a:chOff x="5736525" y="3963700"/>
            <a:chExt cx="259925" cy="295375"/>
          </a:xfrm>
        </p:grpSpPr>
        <p:sp>
          <p:nvSpPr>
            <p:cNvPr id="6568" name="Google Shape;6568;p36"/>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69" name="Google Shape;6569;p36"/>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70" name="Google Shape;6570;p36"/>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71" name="Google Shape;6571;p36"/>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72" name="Google Shape;6572;p36"/>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73" name="Google Shape;6573;p36"/>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74" name="Google Shape;6574;p36"/>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575" name="Google Shape;6575;p36"/>
          <p:cNvGrpSpPr/>
          <p:nvPr/>
        </p:nvGrpSpPr>
        <p:grpSpPr>
          <a:xfrm>
            <a:off x="3855456" y="3330926"/>
            <a:ext cx="352391" cy="350286"/>
            <a:chOff x="6553275" y="3604550"/>
            <a:chExt cx="296975" cy="296175"/>
          </a:xfrm>
        </p:grpSpPr>
        <p:sp>
          <p:nvSpPr>
            <p:cNvPr id="6576" name="Google Shape;6576;p36"/>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77" name="Google Shape;6577;p36"/>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78" name="Google Shape;6578;p36"/>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79" name="Google Shape;6579;p36"/>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80" name="Google Shape;6580;p36"/>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81" name="Google Shape;6581;p36"/>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582" name="Google Shape;6582;p36"/>
          <p:cNvGrpSpPr/>
          <p:nvPr/>
        </p:nvGrpSpPr>
        <p:grpSpPr>
          <a:xfrm>
            <a:off x="1186035" y="4544023"/>
            <a:ext cx="295542" cy="353849"/>
            <a:chOff x="-35814600" y="3202075"/>
            <a:chExt cx="242625" cy="291450"/>
          </a:xfrm>
        </p:grpSpPr>
        <p:sp>
          <p:nvSpPr>
            <p:cNvPr id="6583" name="Google Shape;6583;p36"/>
            <p:cNvSpPr/>
            <p:nvPr/>
          </p:nvSpPr>
          <p:spPr>
            <a:xfrm>
              <a:off x="-35814600" y="3202075"/>
              <a:ext cx="51225" cy="202450"/>
            </a:xfrm>
            <a:custGeom>
              <a:avLst/>
              <a:gdLst/>
              <a:ahLst/>
              <a:cxnLst/>
              <a:rect l="l" t="t" r="r" b="b"/>
              <a:pathLst>
                <a:path w="2049" h="8098"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84" name="Google Shape;6584;p36"/>
            <p:cNvSpPr/>
            <p:nvPr/>
          </p:nvSpPr>
          <p:spPr>
            <a:xfrm>
              <a:off x="-35814600"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85" name="Google Shape;6585;p36"/>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86" name="Google Shape;6586;p36"/>
            <p:cNvSpPr/>
            <p:nvPr/>
          </p:nvSpPr>
          <p:spPr>
            <a:xfrm>
              <a:off x="-35703525"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87" name="Google Shape;6587;p36"/>
            <p:cNvSpPr/>
            <p:nvPr/>
          </p:nvSpPr>
          <p:spPr>
            <a:xfrm>
              <a:off x="-35677550"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88" name="Google Shape;6588;p36"/>
            <p:cNvSpPr/>
            <p:nvPr/>
          </p:nvSpPr>
          <p:spPr>
            <a:xfrm>
              <a:off x="-35746850" y="3202075"/>
              <a:ext cx="171725" cy="189050"/>
            </a:xfrm>
            <a:custGeom>
              <a:avLst/>
              <a:gdLst/>
              <a:ahLst/>
              <a:cxnLst/>
              <a:rect l="l" t="t" r="r" b="b"/>
              <a:pathLst>
                <a:path w="6869"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89" name="Google Shape;6589;p36"/>
            <p:cNvSpPr/>
            <p:nvPr/>
          </p:nvSpPr>
          <p:spPr>
            <a:xfrm>
              <a:off x="-35677550"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590" name="Google Shape;6590;p36"/>
          <p:cNvGrpSpPr/>
          <p:nvPr/>
        </p:nvGrpSpPr>
        <p:grpSpPr>
          <a:xfrm>
            <a:off x="4761647" y="4543889"/>
            <a:ext cx="355015" cy="354092"/>
            <a:chOff x="-35839800" y="3561025"/>
            <a:chExt cx="291450" cy="291650"/>
          </a:xfrm>
        </p:grpSpPr>
        <p:sp>
          <p:nvSpPr>
            <p:cNvPr id="6591" name="Google Shape;6591;p36"/>
            <p:cNvSpPr/>
            <p:nvPr/>
          </p:nvSpPr>
          <p:spPr>
            <a:xfrm>
              <a:off x="-35772850" y="3612425"/>
              <a:ext cx="155200" cy="142575"/>
            </a:xfrm>
            <a:custGeom>
              <a:avLst/>
              <a:gdLst/>
              <a:ahLst/>
              <a:cxnLst/>
              <a:rect l="l" t="t" r="r" b="b"/>
              <a:pathLst>
                <a:path w="6208" h="5703" extrusionOk="0">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92" name="Google Shape;6592;p36"/>
            <p:cNvSpPr/>
            <p:nvPr/>
          </p:nvSpPr>
          <p:spPr>
            <a:xfrm>
              <a:off x="-35621625" y="3694325"/>
              <a:ext cx="73275" cy="143375"/>
            </a:xfrm>
            <a:custGeom>
              <a:avLst/>
              <a:gdLst/>
              <a:ahLst/>
              <a:cxnLst/>
              <a:rect l="l" t="t" r="r" b="b"/>
              <a:pathLst>
                <a:path w="2931" h="5735" extrusionOk="0">
                  <a:moveTo>
                    <a:pt x="2931" y="1"/>
                  </a:moveTo>
                  <a:lnTo>
                    <a:pt x="1" y="2899"/>
                  </a:lnTo>
                  <a:lnTo>
                    <a:pt x="2805" y="5735"/>
                  </a:lnTo>
                  <a:cubicBezTo>
                    <a:pt x="2868" y="5609"/>
                    <a:pt x="2931" y="5451"/>
                    <a:pt x="2931" y="5294"/>
                  </a:cubicBezTo>
                  <a:lnTo>
                    <a:pt x="293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93" name="Google Shape;6593;p36"/>
            <p:cNvSpPr/>
            <p:nvPr/>
          </p:nvSpPr>
          <p:spPr>
            <a:xfrm>
              <a:off x="-35827200" y="3748675"/>
              <a:ext cx="263100" cy="104000"/>
            </a:xfrm>
            <a:custGeom>
              <a:avLst/>
              <a:gdLst/>
              <a:ahLst/>
              <a:cxnLst/>
              <a:rect l="l" t="t" r="r" b="b"/>
              <a:pathLst>
                <a:path w="10524" h="4160" extrusionOk="0">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94" name="Google Shape;6594;p36"/>
            <p:cNvSpPr/>
            <p:nvPr/>
          </p:nvSpPr>
          <p:spPr>
            <a:xfrm>
              <a:off x="-35831925" y="3635275"/>
              <a:ext cx="41775" cy="85075"/>
            </a:xfrm>
            <a:custGeom>
              <a:avLst/>
              <a:gdLst/>
              <a:ahLst/>
              <a:cxnLst/>
              <a:rect l="l" t="t" r="r" b="b"/>
              <a:pathLst>
                <a:path w="1671" h="3403" extrusionOk="0">
                  <a:moveTo>
                    <a:pt x="1671" y="0"/>
                  </a:moveTo>
                  <a:lnTo>
                    <a:pt x="1" y="1701"/>
                  </a:lnTo>
                  <a:lnTo>
                    <a:pt x="1671" y="3403"/>
                  </a:lnTo>
                  <a:lnTo>
                    <a:pt x="167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95" name="Google Shape;6595;p36"/>
            <p:cNvSpPr/>
            <p:nvPr/>
          </p:nvSpPr>
          <p:spPr>
            <a:xfrm>
              <a:off x="-35601150" y="3635275"/>
              <a:ext cx="43350" cy="85075"/>
            </a:xfrm>
            <a:custGeom>
              <a:avLst/>
              <a:gdLst/>
              <a:ahLst/>
              <a:cxnLst/>
              <a:rect l="l" t="t" r="r" b="b"/>
              <a:pathLst>
                <a:path w="1734" h="3403" extrusionOk="0">
                  <a:moveTo>
                    <a:pt x="1" y="0"/>
                  </a:moveTo>
                  <a:lnTo>
                    <a:pt x="1" y="3403"/>
                  </a:lnTo>
                  <a:lnTo>
                    <a:pt x="1734" y="1701"/>
                  </a:lnTo>
                  <a:lnTo>
                    <a:pt x="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96" name="Google Shape;6596;p36"/>
            <p:cNvSpPr/>
            <p:nvPr/>
          </p:nvSpPr>
          <p:spPr>
            <a:xfrm>
              <a:off x="-35750000" y="3561025"/>
              <a:ext cx="111075" cy="35675"/>
            </a:xfrm>
            <a:custGeom>
              <a:avLst/>
              <a:gdLst/>
              <a:ahLst/>
              <a:cxnLst/>
              <a:rect l="l" t="t" r="r" b="b"/>
              <a:pathLst>
                <a:path w="4443" h="1427" extrusionOk="0">
                  <a:moveTo>
                    <a:pt x="2182" y="1"/>
                  </a:moveTo>
                  <a:cubicBezTo>
                    <a:pt x="1686" y="1"/>
                    <a:pt x="1198" y="182"/>
                    <a:pt x="851" y="544"/>
                  </a:cubicBezTo>
                  <a:lnTo>
                    <a:pt x="0" y="1426"/>
                  </a:lnTo>
                  <a:lnTo>
                    <a:pt x="4443" y="1426"/>
                  </a:lnTo>
                  <a:lnTo>
                    <a:pt x="3560" y="544"/>
                  </a:lnTo>
                  <a:cubicBezTo>
                    <a:pt x="3182" y="182"/>
                    <a:pt x="2678" y="1"/>
                    <a:pt x="218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597" name="Google Shape;6597;p36"/>
            <p:cNvSpPr/>
            <p:nvPr/>
          </p:nvSpPr>
          <p:spPr>
            <a:xfrm>
              <a:off x="-35839800" y="3694325"/>
              <a:ext cx="72500" cy="143375"/>
            </a:xfrm>
            <a:custGeom>
              <a:avLst/>
              <a:gdLst/>
              <a:ahLst/>
              <a:cxnLst/>
              <a:rect l="l" t="t" r="r" b="b"/>
              <a:pathLst>
                <a:path w="2900" h="5735" extrusionOk="0">
                  <a:moveTo>
                    <a:pt x="1" y="1"/>
                  </a:moveTo>
                  <a:lnTo>
                    <a:pt x="1" y="5294"/>
                  </a:lnTo>
                  <a:cubicBezTo>
                    <a:pt x="1" y="5451"/>
                    <a:pt x="32" y="5609"/>
                    <a:pt x="95" y="5735"/>
                  </a:cubicBezTo>
                  <a:lnTo>
                    <a:pt x="2899" y="2899"/>
                  </a:lnTo>
                  <a:lnTo>
                    <a:pt x="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598" name="Google Shape;6598;p36"/>
          <p:cNvSpPr/>
          <p:nvPr/>
        </p:nvSpPr>
        <p:spPr>
          <a:xfrm>
            <a:off x="2956374" y="5010188"/>
            <a:ext cx="356934" cy="353849"/>
          </a:xfrm>
          <a:custGeom>
            <a:avLst/>
            <a:gdLst/>
            <a:ahLst/>
            <a:cxnLst/>
            <a:rect l="l" t="t" r="r" b="b"/>
            <a:pathLst>
              <a:path w="11721" h="11658" extrusionOk="0">
                <a:moveTo>
                  <a:pt x="6144" y="2773"/>
                </a:moveTo>
                <a:cubicBezTo>
                  <a:pt x="7467" y="2868"/>
                  <a:pt x="8570" y="3813"/>
                  <a:pt x="8885" y="5042"/>
                </a:cubicBezTo>
                <a:cubicBezTo>
                  <a:pt x="8917" y="5231"/>
                  <a:pt x="8791" y="5388"/>
                  <a:pt x="8633" y="5483"/>
                </a:cubicBezTo>
                <a:cubicBezTo>
                  <a:pt x="8613" y="5486"/>
                  <a:pt x="8594" y="5487"/>
                  <a:pt x="8575" y="5487"/>
                </a:cubicBezTo>
                <a:cubicBezTo>
                  <a:pt x="8412" y="5487"/>
                  <a:pt x="8277" y="5372"/>
                  <a:pt x="8192" y="5231"/>
                </a:cubicBezTo>
                <a:cubicBezTo>
                  <a:pt x="7972" y="4254"/>
                  <a:pt x="7089" y="3561"/>
                  <a:pt x="6113" y="3466"/>
                </a:cubicBezTo>
                <a:cubicBezTo>
                  <a:pt x="5924" y="3466"/>
                  <a:pt x="5798" y="3277"/>
                  <a:pt x="5798" y="3120"/>
                </a:cubicBezTo>
                <a:cubicBezTo>
                  <a:pt x="5798" y="2868"/>
                  <a:pt x="5955" y="2773"/>
                  <a:pt x="6144" y="2773"/>
                </a:cubicBezTo>
                <a:close/>
                <a:moveTo>
                  <a:pt x="6222" y="1414"/>
                </a:moveTo>
                <a:cubicBezTo>
                  <a:pt x="6238" y="1414"/>
                  <a:pt x="6254" y="1416"/>
                  <a:pt x="6270" y="1418"/>
                </a:cubicBezTo>
                <a:cubicBezTo>
                  <a:pt x="8161" y="1576"/>
                  <a:pt x="9862" y="2962"/>
                  <a:pt x="10240" y="5136"/>
                </a:cubicBezTo>
                <a:cubicBezTo>
                  <a:pt x="10303" y="5325"/>
                  <a:pt x="10177" y="5483"/>
                  <a:pt x="9988" y="5514"/>
                </a:cubicBezTo>
                <a:cubicBezTo>
                  <a:pt x="9960" y="5518"/>
                  <a:pt x="9934" y="5520"/>
                  <a:pt x="9908" y="5520"/>
                </a:cubicBezTo>
                <a:cubicBezTo>
                  <a:pt x="9730" y="5520"/>
                  <a:pt x="9606" y="5424"/>
                  <a:pt x="9578" y="5231"/>
                </a:cubicBezTo>
                <a:cubicBezTo>
                  <a:pt x="9263" y="3466"/>
                  <a:pt x="7846" y="2238"/>
                  <a:pt x="6239" y="2143"/>
                </a:cubicBezTo>
                <a:cubicBezTo>
                  <a:pt x="6050" y="2143"/>
                  <a:pt x="5924" y="1923"/>
                  <a:pt x="5924" y="1765"/>
                </a:cubicBezTo>
                <a:cubicBezTo>
                  <a:pt x="5924" y="1563"/>
                  <a:pt x="6055" y="1414"/>
                  <a:pt x="6222" y="1414"/>
                </a:cubicBezTo>
                <a:close/>
                <a:moveTo>
                  <a:pt x="5907" y="4124"/>
                </a:moveTo>
                <a:cubicBezTo>
                  <a:pt x="5923" y="4124"/>
                  <a:pt x="5939" y="4125"/>
                  <a:pt x="5955" y="4128"/>
                </a:cubicBezTo>
                <a:cubicBezTo>
                  <a:pt x="6680" y="4191"/>
                  <a:pt x="7247" y="4663"/>
                  <a:pt x="7499" y="5325"/>
                </a:cubicBezTo>
                <a:cubicBezTo>
                  <a:pt x="7530" y="5514"/>
                  <a:pt x="7467" y="5672"/>
                  <a:pt x="7247" y="5766"/>
                </a:cubicBezTo>
                <a:cubicBezTo>
                  <a:pt x="7223" y="5770"/>
                  <a:pt x="7199" y="5772"/>
                  <a:pt x="7177" y="5772"/>
                </a:cubicBezTo>
                <a:cubicBezTo>
                  <a:pt x="7019" y="5772"/>
                  <a:pt x="6892" y="5679"/>
                  <a:pt x="6837" y="5514"/>
                </a:cubicBezTo>
                <a:cubicBezTo>
                  <a:pt x="6711" y="5136"/>
                  <a:pt x="6365" y="4852"/>
                  <a:pt x="5924" y="4821"/>
                </a:cubicBezTo>
                <a:cubicBezTo>
                  <a:pt x="5735" y="4821"/>
                  <a:pt x="5609" y="4663"/>
                  <a:pt x="5609" y="4443"/>
                </a:cubicBezTo>
                <a:cubicBezTo>
                  <a:pt x="5609" y="4270"/>
                  <a:pt x="5740" y="4124"/>
                  <a:pt x="5907" y="4124"/>
                </a:cubicBezTo>
                <a:close/>
                <a:moveTo>
                  <a:pt x="3385" y="3199"/>
                </a:moveTo>
                <a:cubicBezTo>
                  <a:pt x="3455" y="3199"/>
                  <a:pt x="3527" y="3225"/>
                  <a:pt x="3592" y="3277"/>
                </a:cubicBezTo>
                <a:lnTo>
                  <a:pt x="4695" y="4096"/>
                </a:lnTo>
                <a:cubicBezTo>
                  <a:pt x="4853" y="4222"/>
                  <a:pt x="4884" y="4411"/>
                  <a:pt x="4790" y="4569"/>
                </a:cubicBezTo>
                <a:lnTo>
                  <a:pt x="4159" y="5388"/>
                </a:lnTo>
                <a:lnTo>
                  <a:pt x="6869" y="7436"/>
                </a:lnTo>
                <a:lnTo>
                  <a:pt x="7499" y="6617"/>
                </a:lnTo>
                <a:cubicBezTo>
                  <a:pt x="7572" y="6525"/>
                  <a:pt x="7667" y="6476"/>
                  <a:pt x="7765" y="6476"/>
                </a:cubicBezTo>
                <a:cubicBezTo>
                  <a:pt x="7835" y="6476"/>
                  <a:pt x="7906" y="6501"/>
                  <a:pt x="7972" y="6554"/>
                </a:cubicBezTo>
                <a:lnTo>
                  <a:pt x="9074" y="7373"/>
                </a:lnTo>
                <a:cubicBezTo>
                  <a:pt x="9232" y="7499"/>
                  <a:pt x="9263" y="7688"/>
                  <a:pt x="9137" y="7845"/>
                </a:cubicBezTo>
                <a:lnTo>
                  <a:pt x="8507" y="8665"/>
                </a:lnTo>
                <a:cubicBezTo>
                  <a:pt x="8225" y="9022"/>
                  <a:pt x="7819" y="9211"/>
                  <a:pt x="7403" y="9211"/>
                </a:cubicBezTo>
                <a:cubicBezTo>
                  <a:pt x="7123" y="9211"/>
                  <a:pt x="6839" y="9126"/>
                  <a:pt x="6585" y="8948"/>
                </a:cubicBezTo>
                <a:lnTo>
                  <a:pt x="2773" y="6081"/>
                </a:lnTo>
                <a:cubicBezTo>
                  <a:pt x="2143" y="5672"/>
                  <a:pt x="2017" y="4821"/>
                  <a:pt x="2490" y="4191"/>
                </a:cubicBezTo>
                <a:lnTo>
                  <a:pt x="3120" y="3340"/>
                </a:lnTo>
                <a:cubicBezTo>
                  <a:pt x="3193" y="3248"/>
                  <a:pt x="3288" y="3199"/>
                  <a:pt x="3385" y="3199"/>
                </a:cubicBezTo>
                <a:close/>
                <a:moveTo>
                  <a:pt x="5829" y="1"/>
                </a:moveTo>
                <a:cubicBezTo>
                  <a:pt x="2647" y="1"/>
                  <a:pt x="1" y="2647"/>
                  <a:pt x="1" y="5829"/>
                </a:cubicBezTo>
                <a:cubicBezTo>
                  <a:pt x="64" y="9011"/>
                  <a:pt x="2647" y="11658"/>
                  <a:pt x="5892" y="11658"/>
                </a:cubicBezTo>
                <a:cubicBezTo>
                  <a:pt x="6900" y="11658"/>
                  <a:pt x="7940" y="11374"/>
                  <a:pt x="8822" y="10838"/>
                </a:cubicBezTo>
                <a:lnTo>
                  <a:pt x="11248" y="11626"/>
                </a:lnTo>
                <a:cubicBezTo>
                  <a:pt x="11272" y="11634"/>
                  <a:pt x="11299" y="11638"/>
                  <a:pt x="11329" y="11638"/>
                </a:cubicBezTo>
                <a:cubicBezTo>
                  <a:pt x="11417" y="11638"/>
                  <a:pt x="11524" y="11602"/>
                  <a:pt x="11595" y="11531"/>
                </a:cubicBezTo>
                <a:cubicBezTo>
                  <a:pt x="11658" y="11468"/>
                  <a:pt x="11721" y="11311"/>
                  <a:pt x="11658" y="11185"/>
                </a:cubicBezTo>
                <a:lnTo>
                  <a:pt x="10838" y="8791"/>
                </a:lnTo>
                <a:cubicBezTo>
                  <a:pt x="11406" y="7877"/>
                  <a:pt x="11658" y="6869"/>
                  <a:pt x="11658" y="5829"/>
                </a:cubicBezTo>
                <a:cubicBezTo>
                  <a:pt x="11658" y="2647"/>
                  <a:pt x="9043" y="1"/>
                  <a:pt x="582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599" name="Google Shape;6599;p36"/>
          <p:cNvGrpSpPr/>
          <p:nvPr/>
        </p:nvGrpSpPr>
        <p:grpSpPr>
          <a:xfrm>
            <a:off x="3403509" y="4544022"/>
            <a:ext cx="355015" cy="353849"/>
            <a:chOff x="-34003850" y="3227275"/>
            <a:chExt cx="291450" cy="291450"/>
          </a:xfrm>
        </p:grpSpPr>
        <p:sp>
          <p:nvSpPr>
            <p:cNvPr id="6600" name="Google Shape;6600;p36"/>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01" name="Google Shape;6601;p36"/>
            <p:cNvSpPr/>
            <p:nvPr/>
          </p:nvSpPr>
          <p:spPr>
            <a:xfrm>
              <a:off x="-33866000"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02" name="Google Shape;6602;p36"/>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03" name="Google Shape;6603;p36"/>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04" name="Google Shape;6604;p36"/>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605" name="Google Shape;6605;p36"/>
          <p:cNvGrpSpPr/>
          <p:nvPr/>
        </p:nvGrpSpPr>
        <p:grpSpPr>
          <a:xfrm>
            <a:off x="1617111" y="5009715"/>
            <a:ext cx="355959" cy="354548"/>
            <a:chOff x="-34004625" y="3585850"/>
            <a:chExt cx="292225" cy="292025"/>
          </a:xfrm>
        </p:grpSpPr>
        <p:sp>
          <p:nvSpPr>
            <p:cNvPr id="6606" name="Google Shape;6606;p36"/>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07" name="Google Shape;6607;p36"/>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08" name="Google Shape;6608;p36"/>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09" name="Google Shape;6609;p36"/>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10" name="Google Shape;6610;p36"/>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611" name="Google Shape;6611;p36"/>
          <p:cNvGrpSpPr/>
          <p:nvPr/>
        </p:nvGrpSpPr>
        <p:grpSpPr>
          <a:xfrm>
            <a:off x="5208559" y="5009565"/>
            <a:ext cx="356934" cy="354821"/>
            <a:chOff x="-34005425" y="3945575"/>
            <a:chExt cx="293025" cy="292250"/>
          </a:xfrm>
        </p:grpSpPr>
        <p:sp>
          <p:nvSpPr>
            <p:cNvPr id="6612" name="Google Shape;6612;p36"/>
            <p:cNvSpPr/>
            <p:nvPr/>
          </p:nvSpPr>
          <p:spPr>
            <a:xfrm>
              <a:off x="-33952650" y="3998350"/>
              <a:ext cx="186700" cy="186700"/>
            </a:xfrm>
            <a:custGeom>
              <a:avLst/>
              <a:gdLst/>
              <a:ahLst/>
              <a:cxnLst/>
              <a:rect l="l" t="t" r="r" b="b"/>
              <a:pathLst>
                <a:path w="7468" h="7468" extrusionOk="0">
                  <a:moveTo>
                    <a:pt x="5861" y="2017"/>
                  </a:moveTo>
                  <a:cubicBezTo>
                    <a:pt x="6050" y="2017"/>
                    <a:pt x="6207" y="2143"/>
                    <a:pt x="6207" y="2364"/>
                  </a:cubicBezTo>
                  <a:lnTo>
                    <a:pt x="6207" y="3750"/>
                  </a:lnTo>
                  <a:lnTo>
                    <a:pt x="6207" y="5104"/>
                  </a:lnTo>
                  <a:cubicBezTo>
                    <a:pt x="6207" y="5325"/>
                    <a:pt x="6050" y="5451"/>
                    <a:pt x="5861" y="5451"/>
                  </a:cubicBezTo>
                  <a:cubicBezTo>
                    <a:pt x="5672" y="5451"/>
                    <a:pt x="5514" y="5325"/>
                    <a:pt x="5514" y="5104"/>
                  </a:cubicBezTo>
                  <a:lnTo>
                    <a:pt x="5514" y="4096"/>
                  </a:lnTo>
                  <a:lnTo>
                    <a:pt x="4474" y="4096"/>
                  </a:lnTo>
                  <a:cubicBezTo>
                    <a:pt x="4285" y="4096"/>
                    <a:pt x="4128" y="3939"/>
                    <a:pt x="4128" y="3750"/>
                  </a:cubicBezTo>
                  <a:lnTo>
                    <a:pt x="4128" y="2364"/>
                  </a:lnTo>
                  <a:cubicBezTo>
                    <a:pt x="4128" y="2143"/>
                    <a:pt x="4285" y="2017"/>
                    <a:pt x="4474" y="2017"/>
                  </a:cubicBezTo>
                  <a:cubicBezTo>
                    <a:pt x="4695" y="2017"/>
                    <a:pt x="4852" y="2143"/>
                    <a:pt x="4852" y="2364"/>
                  </a:cubicBezTo>
                  <a:lnTo>
                    <a:pt x="4852" y="3372"/>
                  </a:lnTo>
                  <a:lnTo>
                    <a:pt x="5514" y="3372"/>
                  </a:lnTo>
                  <a:lnTo>
                    <a:pt x="5514" y="2364"/>
                  </a:lnTo>
                  <a:cubicBezTo>
                    <a:pt x="5514" y="2143"/>
                    <a:pt x="5672" y="2017"/>
                    <a:pt x="5861" y="2017"/>
                  </a:cubicBezTo>
                  <a:close/>
                  <a:moveTo>
                    <a:pt x="2332" y="2017"/>
                  </a:moveTo>
                  <a:cubicBezTo>
                    <a:pt x="2868" y="2017"/>
                    <a:pt x="3340" y="2490"/>
                    <a:pt x="3340" y="3025"/>
                  </a:cubicBezTo>
                  <a:lnTo>
                    <a:pt x="3340" y="3309"/>
                  </a:lnTo>
                  <a:lnTo>
                    <a:pt x="3435" y="3309"/>
                  </a:lnTo>
                  <a:cubicBezTo>
                    <a:pt x="3435" y="3687"/>
                    <a:pt x="3183" y="4065"/>
                    <a:pt x="2868" y="4222"/>
                  </a:cubicBezTo>
                  <a:lnTo>
                    <a:pt x="2238" y="4537"/>
                  </a:lnTo>
                  <a:cubicBezTo>
                    <a:pt x="2175" y="4569"/>
                    <a:pt x="2080" y="4632"/>
                    <a:pt x="2049" y="4758"/>
                  </a:cubicBezTo>
                  <a:lnTo>
                    <a:pt x="3057" y="4758"/>
                  </a:lnTo>
                  <a:cubicBezTo>
                    <a:pt x="3277" y="4758"/>
                    <a:pt x="3435" y="4915"/>
                    <a:pt x="3435" y="5104"/>
                  </a:cubicBezTo>
                  <a:cubicBezTo>
                    <a:pt x="3435" y="5325"/>
                    <a:pt x="3277" y="5483"/>
                    <a:pt x="3057" y="5483"/>
                  </a:cubicBezTo>
                  <a:lnTo>
                    <a:pt x="1702" y="5483"/>
                  </a:lnTo>
                  <a:cubicBezTo>
                    <a:pt x="1481" y="5483"/>
                    <a:pt x="1324" y="5325"/>
                    <a:pt x="1324" y="5104"/>
                  </a:cubicBezTo>
                  <a:lnTo>
                    <a:pt x="1324" y="4852"/>
                  </a:lnTo>
                  <a:cubicBezTo>
                    <a:pt x="1324" y="4443"/>
                    <a:pt x="1576" y="4096"/>
                    <a:pt x="1891" y="3939"/>
                  </a:cubicBezTo>
                  <a:lnTo>
                    <a:pt x="2521" y="3624"/>
                  </a:lnTo>
                  <a:cubicBezTo>
                    <a:pt x="2647" y="3592"/>
                    <a:pt x="2710" y="3466"/>
                    <a:pt x="2710" y="3309"/>
                  </a:cubicBezTo>
                  <a:lnTo>
                    <a:pt x="2710" y="3025"/>
                  </a:lnTo>
                  <a:cubicBezTo>
                    <a:pt x="2710" y="2836"/>
                    <a:pt x="2553" y="2679"/>
                    <a:pt x="2364" y="2679"/>
                  </a:cubicBezTo>
                  <a:cubicBezTo>
                    <a:pt x="2175" y="2679"/>
                    <a:pt x="2017" y="2836"/>
                    <a:pt x="2017" y="3025"/>
                  </a:cubicBezTo>
                  <a:cubicBezTo>
                    <a:pt x="2017" y="3214"/>
                    <a:pt x="1859" y="3372"/>
                    <a:pt x="1639" y="3372"/>
                  </a:cubicBezTo>
                  <a:cubicBezTo>
                    <a:pt x="1450" y="3372"/>
                    <a:pt x="1292" y="3214"/>
                    <a:pt x="1292" y="3025"/>
                  </a:cubicBezTo>
                  <a:cubicBezTo>
                    <a:pt x="1292" y="2490"/>
                    <a:pt x="1765" y="2017"/>
                    <a:pt x="2332" y="2017"/>
                  </a:cubicBezTo>
                  <a:close/>
                  <a:moveTo>
                    <a:pt x="3214" y="1"/>
                  </a:moveTo>
                  <a:cubicBezTo>
                    <a:pt x="3214" y="127"/>
                    <a:pt x="3183" y="284"/>
                    <a:pt x="3120" y="379"/>
                  </a:cubicBezTo>
                  <a:cubicBezTo>
                    <a:pt x="2962" y="662"/>
                    <a:pt x="2679" y="914"/>
                    <a:pt x="2364" y="946"/>
                  </a:cubicBezTo>
                  <a:lnTo>
                    <a:pt x="1009" y="1135"/>
                  </a:lnTo>
                  <a:cubicBezTo>
                    <a:pt x="473" y="1733"/>
                    <a:pt x="64" y="2521"/>
                    <a:pt x="1" y="3372"/>
                  </a:cubicBezTo>
                  <a:lnTo>
                    <a:pt x="316" y="3372"/>
                  </a:lnTo>
                  <a:cubicBezTo>
                    <a:pt x="505" y="3372"/>
                    <a:pt x="662" y="3529"/>
                    <a:pt x="662" y="3750"/>
                  </a:cubicBezTo>
                  <a:cubicBezTo>
                    <a:pt x="662" y="3939"/>
                    <a:pt x="505" y="4096"/>
                    <a:pt x="316" y="4096"/>
                  </a:cubicBezTo>
                  <a:lnTo>
                    <a:pt x="1" y="4096"/>
                  </a:lnTo>
                  <a:cubicBezTo>
                    <a:pt x="158" y="5892"/>
                    <a:pt x="1607" y="7310"/>
                    <a:pt x="3372" y="7467"/>
                  </a:cubicBezTo>
                  <a:lnTo>
                    <a:pt x="3372" y="7121"/>
                  </a:lnTo>
                  <a:cubicBezTo>
                    <a:pt x="3372" y="6932"/>
                    <a:pt x="3529" y="6774"/>
                    <a:pt x="3750" y="6774"/>
                  </a:cubicBezTo>
                  <a:cubicBezTo>
                    <a:pt x="3939" y="6774"/>
                    <a:pt x="4096" y="6932"/>
                    <a:pt x="4096" y="7121"/>
                  </a:cubicBezTo>
                  <a:lnTo>
                    <a:pt x="4096" y="7436"/>
                  </a:lnTo>
                  <a:lnTo>
                    <a:pt x="4254" y="7436"/>
                  </a:lnTo>
                  <a:cubicBezTo>
                    <a:pt x="4254" y="7373"/>
                    <a:pt x="4285" y="7278"/>
                    <a:pt x="4317" y="7215"/>
                  </a:cubicBezTo>
                  <a:cubicBezTo>
                    <a:pt x="4443" y="6900"/>
                    <a:pt x="4758" y="6648"/>
                    <a:pt x="5073" y="6617"/>
                  </a:cubicBezTo>
                  <a:lnTo>
                    <a:pt x="6491" y="6333"/>
                  </a:lnTo>
                  <a:cubicBezTo>
                    <a:pt x="7089" y="5703"/>
                    <a:pt x="7404" y="5010"/>
                    <a:pt x="7467" y="4096"/>
                  </a:cubicBezTo>
                  <a:lnTo>
                    <a:pt x="7152" y="4096"/>
                  </a:lnTo>
                  <a:cubicBezTo>
                    <a:pt x="6963" y="4096"/>
                    <a:pt x="6806" y="3939"/>
                    <a:pt x="6806" y="3750"/>
                  </a:cubicBezTo>
                  <a:cubicBezTo>
                    <a:pt x="6806" y="3529"/>
                    <a:pt x="6963" y="3372"/>
                    <a:pt x="7152" y="3372"/>
                  </a:cubicBezTo>
                  <a:lnTo>
                    <a:pt x="7467" y="3372"/>
                  </a:lnTo>
                  <a:cubicBezTo>
                    <a:pt x="7310" y="1576"/>
                    <a:pt x="5861" y="158"/>
                    <a:pt x="4096" y="1"/>
                  </a:cubicBezTo>
                  <a:lnTo>
                    <a:pt x="4096" y="316"/>
                  </a:lnTo>
                  <a:cubicBezTo>
                    <a:pt x="4096" y="505"/>
                    <a:pt x="3939" y="662"/>
                    <a:pt x="3750" y="662"/>
                  </a:cubicBezTo>
                  <a:cubicBezTo>
                    <a:pt x="3529" y="662"/>
                    <a:pt x="3372" y="505"/>
                    <a:pt x="3372" y="316"/>
                  </a:cubicBezTo>
                  <a:lnTo>
                    <a:pt x="337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13" name="Google Shape;6613;p36"/>
            <p:cNvSpPr/>
            <p:nvPr/>
          </p:nvSpPr>
          <p:spPr>
            <a:xfrm>
              <a:off x="-33944775" y="3945575"/>
              <a:ext cx="232375" cy="247350"/>
            </a:xfrm>
            <a:custGeom>
              <a:avLst/>
              <a:gdLst/>
              <a:ahLst/>
              <a:cxnLst/>
              <a:rect l="l" t="t" r="r" b="b"/>
              <a:pathLst>
                <a:path w="9295" h="9894" extrusionOk="0">
                  <a:moveTo>
                    <a:pt x="3466" y="1"/>
                  </a:moveTo>
                  <a:cubicBezTo>
                    <a:pt x="2490" y="1"/>
                    <a:pt x="1450" y="316"/>
                    <a:pt x="1103" y="536"/>
                  </a:cubicBezTo>
                  <a:lnTo>
                    <a:pt x="1040" y="410"/>
                  </a:lnTo>
                  <a:cubicBezTo>
                    <a:pt x="970" y="340"/>
                    <a:pt x="881" y="304"/>
                    <a:pt x="788" y="304"/>
                  </a:cubicBezTo>
                  <a:cubicBezTo>
                    <a:pt x="757" y="304"/>
                    <a:pt x="725" y="308"/>
                    <a:pt x="694" y="316"/>
                  </a:cubicBezTo>
                  <a:cubicBezTo>
                    <a:pt x="599" y="379"/>
                    <a:pt x="505" y="473"/>
                    <a:pt x="473" y="568"/>
                  </a:cubicBezTo>
                  <a:cubicBezTo>
                    <a:pt x="347" y="1041"/>
                    <a:pt x="442" y="726"/>
                    <a:pt x="32" y="2143"/>
                  </a:cubicBezTo>
                  <a:cubicBezTo>
                    <a:pt x="1" y="2269"/>
                    <a:pt x="32" y="2395"/>
                    <a:pt x="127" y="2458"/>
                  </a:cubicBezTo>
                  <a:cubicBezTo>
                    <a:pt x="253" y="2584"/>
                    <a:pt x="316" y="2584"/>
                    <a:pt x="473" y="2584"/>
                  </a:cubicBezTo>
                  <a:lnTo>
                    <a:pt x="2049" y="2332"/>
                  </a:lnTo>
                  <a:cubicBezTo>
                    <a:pt x="2238" y="2301"/>
                    <a:pt x="2395" y="2080"/>
                    <a:pt x="2332" y="1860"/>
                  </a:cubicBezTo>
                  <a:lnTo>
                    <a:pt x="2206" y="1545"/>
                  </a:lnTo>
                  <a:cubicBezTo>
                    <a:pt x="2647" y="1450"/>
                    <a:pt x="3057" y="1356"/>
                    <a:pt x="3529" y="1356"/>
                  </a:cubicBezTo>
                  <a:cubicBezTo>
                    <a:pt x="5987" y="1356"/>
                    <a:pt x="8003" y="3372"/>
                    <a:pt x="8003" y="5798"/>
                  </a:cubicBezTo>
                  <a:cubicBezTo>
                    <a:pt x="8003" y="6806"/>
                    <a:pt x="7688" y="7657"/>
                    <a:pt x="7152" y="8413"/>
                  </a:cubicBezTo>
                  <a:cubicBezTo>
                    <a:pt x="7278" y="8444"/>
                    <a:pt x="7404" y="8539"/>
                    <a:pt x="7530" y="8633"/>
                  </a:cubicBezTo>
                  <a:cubicBezTo>
                    <a:pt x="7751" y="8885"/>
                    <a:pt x="7845" y="9232"/>
                    <a:pt x="7751" y="9578"/>
                  </a:cubicBezTo>
                  <a:lnTo>
                    <a:pt x="7593" y="9893"/>
                  </a:lnTo>
                  <a:cubicBezTo>
                    <a:pt x="8633" y="8854"/>
                    <a:pt x="9295" y="7436"/>
                    <a:pt x="9295" y="5861"/>
                  </a:cubicBezTo>
                  <a:cubicBezTo>
                    <a:pt x="9295" y="2616"/>
                    <a:pt x="6648" y="1"/>
                    <a:pt x="346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14" name="Google Shape;6614;p36"/>
            <p:cNvSpPr/>
            <p:nvPr/>
          </p:nvSpPr>
          <p:spPr>
            <a:xfrm>
              <a:off x="-34005425" y="3987325"/>
              <a:ext cx="237100" cy="250500"/>
            </a:xfrm>
            <a:custGeom>
              <a:avLst/>
              <a:gdLst/>
              <a:ahLst/>
              <a:cxnLst/>
              <a:rect l="l" t="t" r="r" b="b"/>
              <a:pathLst>
                <a:path w="9484" h="10020" extrusionOk="0">
                  <a:moveTo>
                    <a:pt x="1797" y="1"/>
                  </a:moveTo>
                  <a:lnTo>
                    <a:pt x="1797" y="1"/>
                  </a:lnTo>
                  <a:cubicBezTo>
                    <a:pt x="694" y="1072"/>
                    <a:pt x="1" y="2521"/>
                    <a:pt x="1" y="4191"/>
                  </a:cubicBezTo>
                  <a:cubicBezTo>
                    <a:pt x="64" y="7373"/>
                    <a:pt x="2647" y="10019"/>
                    <a:pt x="5892" y="10019"/>
                  </a:cubicBezTo>
                  <a:cubicBezTo>
                    <a:pt x="6239" y="10019"/>
                    <a:pt x="7972" y="9736"/>
                    <a:pt x="8224" y="9547"/>
                  </a:cubicBezTo>
                  <a:cubicBezTo>
                    <a:pt x="8255" y="9547"/>
                    <a:pt x="8287" y="9484"/>
                    <a:pt x="8350" y="9484"/>
                  </a:cubicBezTo>
                  <a:lnTo>
                    <a:pt x="8507" y="9641"/>
                  </a:lnTo>
                  <a:cubicBezTo>
                    <a:pt x="8576" y="9710"/>
                    <a:pt x="8661" y="9741"/>
                    <a:pt x="8743" y="9741"/>
                  </a:cubicBezTo>
                  <a:cubicBezTo>
                    <a:pt x="8887" y="9741"/>
                    <a:pt x="9023" y="9644"/>
                    <a:pt x="9043" y="9484"/>
                  </a:cubicBezTo>
                  <a:lnTo>
                    <a:pt x="9169" y="9011"/>
                  </a:lnTo>
                  <a:lnTo>
                    <a:pt x="9452" y="7814"/>
                  </a:lnTo>
                  <a:cubicBezTo>
                    <a:pt x="9484" y="7688"/>
                    <a:pt x="9452" y="7562"/>
                    <a:pt x="9358" y="7467"/>
                  </a:cubicBezTo>
                  <a:cubicBezTo>
                    <a:pt x="9278" y="7407"/>
                    <a:pt x="9211" y="7385"/>
                    <a:pt x="9132" y="7385"/>
                  </a:cubicBezTo>
                  <a:cubicBezTo>
                    <a:pt x="9087" y="7385"/>
                    <a:pt x="9037" y="7393"/>
                    <a:pt x="8980" y="7404"/>
                  </a:cubicBezTo>
                  <a:lnTo>
                    <a:pt x="7310" y="7719"/>
                  </a:lnTo>
                  <a:cubicBezTo>
                    <a:pt x="7089" y="7751"/>
                    <a:pt x="6963" y="8034"/>
                    <a:pt x="7089" y="8223"/>
                  </a:cubicBezTo>
                  <a:lnTo>
                    <a:pt x="7184" y="8444"/>
                  </a:lnTo>
                  <a:cubicBezTo>
                    <a:pt x="6774" y="8538"/>
                    <a:pt x="6333" y="8633"/>
                    <a:pt x="5861" y="8633"/>
                  </a:cubicBezTo>
                  <a:cubicBezTo>
                    <a:pt x="3403" y="8633"/>
                    <a:pt x="1419" y="6648"/>
                    <a:pt x="1419" y="4191"/>
                  </a:cubicBezTo>
                  <a:cubicBezTo>
                    <a:pt x="1419" y="3183"/>
                    <a:pt x="1734" y="2269"/>
                    <a:pt x="2269" y="1544"/>
                  </a:cubicBezTo>
                  <a:cubicBezTo>
                    <a:pt x="2143" y="1481"/>
                    <a:pt x="2049" y="1418"/>
                    <a:pt x="1954" y="1292"/>
                  </a:cubicBezTo>
                  <a:cubicBezTo>
                    <a:pt x="1734" y="1009"/>
                    <a:pt x="1639" y="662"/>
                    <a:pt x="1734" y="316"/>
                  </a:cubicBezTo>
                  <a:lnTo>
                    <a:pt x="179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615" name="Google Shape;6615;p36"/>
          <p:cNvGrpSpPr/>
          <p:nvPr/>
        </p:nvGrpSpPr>
        <p:grpSpPr>
          <a:xfrm>
            <a:off x="2062219" y="5447301"/>
            <a:ext cx="359796" cy="355762"/>
            <a:chOff x="-32174975" y="3192625"/>
            <a:chExt cx="295375" cy="293025"/>
          </a:xfrm>
        </p:grpSpPr>
        <p:sp>
          <p:nvSpPr>
            <p:cNvPr id="6616" name="Google Shape;6616;p36"/>
            <p:cNvSpPr/>
            <p:nvPr/>
          </p:nvSpPr>
          <p:spPr>
            <a:xfrm>
              <a:off x="-32171050" y="3279250"/>
              <a:ext cx="291450" cy="153625"/>
            </a:xfrm>
            <a:custGeom>
              <a:avLst/>
              <a:gdLst/>
              <a:ahLst/>
              <a:cxnLst/>
              <a:rect l="l" t="t" r="r" b="b"/>
              <a:pathLst>
                <a:path w="11658" h="6145" extrusionOk="0">
                  <a:moveTo>
                    <a:pt x="5829" y="694"/>
                  </a:moveTo>
                  <a:cubicBezTo>
                    <a:pt x="7184" y="694"/>
                    <a:pt x="8255" y="1734"/>
                    <a:pt x="8255" y="3088"/>
                  </a:cubicBezTo>
                  <a:cubicBezTo>
                    <a:pt x="8255" y="4412"/>
                    <a:pt x="7153" y="5483"/>
                    <a:pt x="5829" y="5483"/>
                  </a:cubicBezTo>
                  <a:cubicBezTo>
                    <a:pt x="4506" y="5483"/>
                    <a:pt x="3435" y="4412"/>
                    <a:pt x="3435" y="3088"/>
                  </a:cubicBezTo>
                  <a:cubicBezTo>
                    <a:pt x="3435" y="1734"/>
                    <a:pt x="4506" y="694"/>
                    <a:pt x="5829" y="694"/>
                  </a:cubicBezTo>
                  <a:close/>
                  <a:moveTo>
                    <a:pt x="1" y="1"/>
                  </a:moveTo>
                  <a:lnTo>
                    <a:pt x="1" y="6144"/>
                  </a:lnTo>
                  <a:lnTo>
                    <a:pt x="11658" y="6144"/>
                  </a:lnTo>
                  <a:lnTo>
                    <a:pt x="1165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17" name="Google Shape;6617;p36"/>
            <p:cNvSpPr/>
            <p:nvPr/>
          </p:nvSpPr>
          <p:spPr>
            <a:xfrm>
              <a:off x="-32067075" y="3313925"/>
              <a:ext cx="84300" cy="85075"/>
            </a:xfrm>
            <a:custGeom>
              <a:avLst/>
              <a:gdLst/>
              <a:ahLst/>
              <a:cxnLst/>
              <a:rect l="l" t="t" r="r" b="b"/>
              <a:pathLst>
                <a:path w="3372" h="3403" extrusionOk="0">
                  <a:moveTo>
                    <a:pt x="1670" y="662"/>
                  </a:moveTo>
                  <a:cubicBezTo>
                    <a:pt x="1891" y="662"/>
                    <a:pt x="2048" y="819"/>
                    <a:pt x="2048" y="1040"/>
                  </a:cubicBezTo>
                  <a:lnTo>
                    <a:pt x="2048" y="1386"/>
                  </a:lnTo>
                  <a:lnTo>
                    <a:pt x="2395" y="1386"/>
                  </a:lnTo>
                  <a:cubicBezTo>
                    <a:pt x="2584" y="1386"/>
                    <a:pt x="2741" y="1544"/>
                    <a:pt x="2741" y="1733"/>
                  </a:cubicBezTo>
                  <a:cubicBezTo>
                    <a:pt x="2710" y="1890"/>
                    <a:pt x="2552" y="2048"/>
                    <a:pt x="2363" y="2048"/>
                  </a:cubicBezTo>
                  <a:lnTo>
                    <a:pt x="1670" y="2048"/>
                  </a:lnTo>
                  <a:cubicBezTo>
                    <a:pt x="1481" y="2048"/>
                    <a:pt x="1324" y="1890"/>
                    <a:pt x="1324" y="1701"/>
                  </a:cubicBezTo>
                  <a:lnTo>
                    <a:pt x="1324" y="1040"/>
                  </a:lnTo>
                  <a:cubicBezTo>
                    <a:pt x="1324" y="819"/>
                    <a:pt x="1481" y="662"/>
                    <a:pt x="1670" y="662"/>
                  </a:cubicBezTo>
                  <a:close/>
                  <a:moveTo>
                    <a:pt x="1670" y="0"/>
                  </a:moveTo>
                  <a:cubicBezTo>
                    <a:pt x="725" y="0"/>
                    <a:pt x="1" y="756"/>
                    <a:pt x="1" y="1701"/>
                  </a:cubicBezTo>
                  <a:cubicBezTo>
                    <a:pt x="1" y="2646"/>
                    <a:pt x="725" y="3403"/>
                    <a:pt x="1670" y="3403"/>
                  </a:cubicBezTo>
                  <a:cubicBezTo>
                    <a:pt x="2615" y="3403"/>
                    <a:pt x="3372" y="2646"/>
                    <a:pt x="3372" y="1701"/>
                  </a:cubicBezTo>
                  <a:cubicBezTo>
                    <a:pt x="3372" y="756"/>
                    <a:pt x="2615" y="0"/>
                    <a:pt x="167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18" name="Google Shape;6618;p36"/>
            <p:cNvSpPr/>
            <p:nvPr/>
          </p:nvSpPr>
          <p:spPr>
            <a:xfrm>
              <a:off x="-32171050" y="3450950"/>
              <a:ext cx="291450" cy="34700"/>
            </a:xfrm>
            <a:custGeom>
              <a:avLst/>
              <a:gdLst/>
              <a:ahLst/>
              <a:cxnLst/>
              <a:rect l="l" t="t" r="r" b="b"/>
              <a:pathLst>
                <a:path w="11658" h="1388" extrusionOk="0">
                  <a:moveTo>
                    <a:pt x="1" y="1"/>
                  </a:moveTo>
                  <a:lnTo>
                    <a:pt x="1" y="347"/>
                  </a:lnTo>
                  <a:cubicBezTo>
                    <a:pt x="1" y="915"/>
                    <a:pt x="442" y="1387"/>
                    <a:pt x="1041" y="1387"/>
                  </a:cubicBezTo>
                  <a:lnTo>
                    <a:pt x="10650" y="1387"/>
                  </a:lnTo>
                  <a:cubicBezTo>
                    <a:pt x="11217" y="1387"/>
                    <a:pt x="11658" y="915"/>
                    <a:pt x="11658" y="347"/>
                  </a:cubicBezTo>
                  <a:lnTo>
                    <a:pt x="1165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19" name="Google Shape;6619;p36"/>
            <p:cNvSpPr/>
            <p:nvPr/>
          </p:nvSpPr>
          <p:spPr>
            <a:xfrm>
              <a:off x="-32174975" y="3192625"/>
              <a:ext cx="295375" cy="70125"/>
            </a:xfrm>
            <a:custGeom>
              <a:avLst/>
              <a:gdLst/>
              <a:ahLst/>
              <a:cxnLst/>
              <a:rect l="l" t="t" r="r" b="b"/>
              <a:pathLst>
                <a:path w="11815" h="2805" extrusionOk="0">
                  <a:moveTo>
                    <a:pt x="1733" y="0"/>
                  </a:moveTo>
                  <a:cubicBezTo>
                    <a:pt x="1544" y="0"/>
                    <a:pt x="1387" y="158"/>
                    <a:pt x="1387" y="378"/>
                  </a:cubicBezTo>
                  <a:lnTo>
                    <a:pt x="1387" y="725"/>
                  </a:lnTo>
                  <a:lnTo>
                    <a:pt x="1040" y="725"/>
                  </a:lnTo>
                  <a:cubicBezTo>
                    <a:pt x="473" y="725"/>
                    <a:pt x="0" y="1197"/>
                    <a:pt x="0" y="1733"/>
                  </a:cubicBezTo>
                  <a:lnTo>
                    <a:pt x="0" y="2804"/>
                  </a:lnTo>
                  <a:lnTo>
                    <a:pt x="11657" y="2804"/>
                  </a:lnTo>
                  <a:lnTo>
                    <a:pt x="11657" y="1733"/>
                  </a:lnTo>
                  <a:lnTo>
                    <a:pt x="11815" y="1733"/>
                  </a:lnTo>
                  <a:cubicBezTo>
                    <a:pt x="11815" y="1197"/>
                    <a:pt x="11374" y="725"/>
                    <a:pt x="10807" y="725"/>
                  </a:cubicBezTo>
                  <a:lnTo>
                    <a:pt x="10460" y="725"/>
                  </a:lnTo>
                  <a:lnTo>
                    <a:pt x="10460" y="378"/>
                  </a:lnTo>
                  <a:cubicBezTo>
                    <a:pt x="10460" y="158"/>
                    <a:pt x="10303" y="0"/>
                    <a:pt x="10082" y="0"/>
                  </a:cubicBezTo>
                  <a:cubicBezTo>
                    <a:pt x="9893" y="0"/>
                    <a:pt x="9735" y="158"/>
                    <a:pt x="9735" y="378"/>
                  </a:cubicBezTo>
                  <a:lnTo>
                    <a:pt x="9735" y="725"/>
                  </a:lnTo>
                  <a:lnTo>
                    <a:pt x="8349" y="725"/>
                  </a:lnTo>
                  <a:lnTo>
                    <a:pt x="8349" y="378"/>
                  </a:lnTo>
                  <a:cubicBezTo>
                    <a:pt x="8349" y="158"/>
                    <a:pt x="8192" y="0"/>
                    <a:pt x="8003" y="0"/>
                  </a:cubicBezTo>
                  <a:cubicBezTo>
                    <a:pt x="7814" y="0"/>
                    <a:pt x="7656" y="158"/>
                    <a:pt x="7656" y="378"/>
                  </a:cubicBezTo>
                  <a:lnTo>
                    <a:pt x="7656" y="725"/>
                  </a:lnTo>
                  <a:lnTo>
                    <a:pt x="6270" y="725"/>
                  </a:lnTo>
                  <a:lnTo>
                    <a:pt x="6270" y="378"/>
                  </a:lnTo>
                  <a:cubicBezTo>
                    <a:pt x="6270" y="158"/>
                    <a:pt x="6112" y="0"/>
                    <a:pt x="5923" y="0"/>
                  </a:cubicBezTo>
                  <a:cubicBezTo>
                    <a:pt x="5734" y="0"/>
                    <a:pt x="5577" y="158"/>
                    <a:pt x="5577" y="378"/>
                  </a:cubicBezTo>
                  <a:lnTo>
                    <a:pt x="5577" y="725"/>
                  </a:lnTo>
                  <a:lnTo>
                    <a:pt x="4191" y="725"/>
                  </a:lnTo>
                  <a:lnTo>
                    <a:pt x="4191" y="378"/>
                  </a:lnTo>
                  <a:cubicBezTo>
                    <a:pt x="4191" y="158"/>
                    <a:pt x="4033" y="0"/>
                    <a:pt x="3844" y="0"/>
                  </a:cubicBezTo>
                  <a:cubicBezTo>
                    <a:pt x="3623" y="0"/>
                    <a:pt x="3466" y="158"/>
                    <a:pt x="3466" y="378"/>
                  </a:cubicBezTo>
                  <a:lnTo>
                    <a:pt x="3466" y="725"/>
                  </a:lnTo>
                  <a:lnTo>
                    <a:pt x="2111" y="725"/>
                  </a:lnTo>
                  <a:lnTo>
                    <a:pt x="2111" y="378"/>
                  </a:lnTo>
                  <a:cubicBezTo>
                    <a:pt x="2111" y="158"/>
                    <a:pt x="1954" y="0"/>
                    <a:pt x="17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620" name="Google Shape;6620;p36"/>
          <p:cNvSpPr/>
          <p:nvPr/>
        </p:nvSpPr>
        <p:spPr>
          <a:xfrm>
            <a:off x="5654305" y="5447761"/>
            <a:ext cx="364608" cy="355064"/>
          </a:xfrm>
          <a:custGeom>
            <a:avLst/>
            <a:gdLst/>
            <a:ahLst/>
            <a:cxnLst/>
            <a:rect l="l" t="t" r="r" b="b"/>
            <a:pathLst>
              <a:path w="11973" h="11698" extrusionOk="0">
                <a:moveTo>
                  <a:pt x="8928" y="1750"/>
                </a:moveTo>
                <a:cubicBezTo>
                  <a:pt x="9192" y="1750"/>
                  <a:pt x="9452" y="1852"/>
                  <a:pt x="9641" y="2057"/>
                </a:cubicBezTo>
                <a:cubicBezTo>
                  <a:pt x="10050" y="2435"/>
                  <a:pt x="10050" y="3096"/>
                  <a:pt x="9641" y="3506"/>
                </a:cubicBezTo>
                <a:cubicBezTo>
                  <a:pt x="9452" y="3695"/>
                  <a:pt x="9192" y="3790"/>
                  <a:pt x="8928" y="3790"/>
                </a:cubicBezTo>
                <a:cubicBezTo>
                  <a:pt x="8664" y="3790"/>
                  <a:pt x="8396" y="3695"/>
                  <a:pt x="8192" y="3506"/>
                </a:cubicBezTo>
                <a:cubicBezTo>
                  <a:pt x="7814" y="3096"/>
                  <a:pt x="7814" y="2435"/>
                  <a:pt x="8192" y="2057"/>
                </a:cubicBezTo>
                <a:cubicBezTo>
                  <a:pt x="8396" y="1852"/>
                  <a:pt x="8664" y="1750"/>
                  <a:pt x="8928" y="1750"/>
                </a:cubicBezTo>
                <a:close/>
                <a:moveTo>
                  <a:pt x="7901" y="1"/>
                </a:moveTo>
                <a:cubicBezTo>
                  <a:pt x="6958" y="1"/>
                  <a:pt x="6010" y="363"/>
                  <a:pt x="5293" y="1080"/>
                </a:cubicBezTo>
                <a:cubicBezTo>
                  <a:pt x="4285" y="2088"/>
                  <a:pt x="3939" y="3569"/>
                  <a:pt x="4380" y="4924"/>
                </a:cubicBezTo>
                <a:lnTo>
                  <a:pt x="126" y="9177"/>
                </a:lnTo>
                <a:cubicBezTo>
                  <a:pt x="32" y="9240"/>
                  <a:pt x="0" y="9334"/>
                  <a:pt x="0" y="9397"/>
                </a:cubicBezTo>
                <a:lnTo>
                  <a:pt x="0" y="11319"/>
                </a:lnTo>
                <a:cubicBezTo>
                  <a:pt x="0" y="11540"/>
                  <a:pt x="158" y="11697"/>
                  <a:pt x="347" y="11697"/>
                </a:cubicBezTo>
                <a:lnTo>
                  <a:pt x="2300" y="11697"/>
                </a:lnTo>
                <a:cubicBezTo>
                  <a:pt x="2363" y="11697"/>
                  <a:pt x="2489" y="11634"/>
                  <a:pt x="2521" y="11571"/>
                </a:cubicBezTo>
                <a:lnTo>
                  <a:pt x="2993" y="11099"/>
                </a:lnTo>
                <a:cubicBezTo>
                  <a:pt x="3088" y="11004"/>
                  <a:pt x="3119" y="10910"/>
                  <a:pt x="3088" y="10815"/>
                </a:cubicBezTo>
                <a:lnTo>
                  <a:pt x="2993" y="10311"/>
                </a:lnTo>
                <a:lnTo>
                  <a:pt x="3718" y="10217"/>
                </a:lnTo>
                <a:cubicBezTo>
                  <a:pt x="3876" y="10217"/>
                  <a:pt x="3970" y="10091"/>
                  <a:pt x="4033" y="9902"/>
                </a:cubicBezTo>
                <a:lnTo>
                  <a:pt x="4096" y="9208"/>
                </a:lnTo>
                <a:lnTo>
                  <a:pt x="4600" y="9271"/>
                </a:lnTo>
                <a:cubicBezTo>
                  <a:pt x="4695" y="9271"/>
                  <a:pt x="4821" y="9271"/>
                  <a:pt x="4884" y="9208"/>
                </a:cubicBezTo>
                <a:cubicBezTo>
                  <a:pt x="4978" y="9114"/>
                  <a:pt x="5010" y="9051"/>
                  <a:pt x="5010" y="8956"/>
                </a:cubicBezTo>
                <a:lnTo>
                  <a:pt x="5010" y="8326"/>
                </a:lnTo>
                <a:lnTo>
                  <a:pt x="5640" y="8326"/>
                </a:lnTo>
                <a:cubicBezTo>
                  <a:pt x="5703" y="8326"/>
                  <a:pt x="5829" y="8295"/>
                  <a:pt x="5860" y="8232"/>
                </a:cubicBezTo>
                <a:lnTo>
                  <a:pt x="6742" y="7350"/>
                </a:lnTo>
                <a:cubicBezTo>
                  <a:pt x="7131" y="7479"/>
                  <a:pt x="7533" y="7543"/>
                  <a:pt x="7931" y="7543"/>
                </a:cubicBezTo>
                <a:cubicBezTo>
                  <a:pt x="8891" y="7543"/>
                  <a:pt x="9833" y="7171"/>
                  <a:pt x="10523" y="6436"/>
                </a:cubicBezTo>
                <a:cubicBezTo>
                  <a:pt x="11972" y="4987"/>
                  <a:pt x="11972" y="2592"/>
                  <a:pt x="10523" y="1143"/>
                </a:cubicBezTo>
                <a:cubicBezTo>
                  <a:pt x="9823" y="379"/>
                  <a:pt x="8865" y="1"/>
                  <a:pt x="790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21" name="Google Shape;6621;p36"/>
          <p:cNvSpPr/>
          <p:nvPr/>
        </p:nvSpPr>
        <p:spPr>
          <a:xfrm>
            <a:off x="3837162" y="5887673"/>
            <a:ext cx="355015" cy="354790"/>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622" name="Google Shape;6622;p36"/>
          <p:cNvGrpSpPr/>
          <p:nvPr/>
        </p:nvGrpSpPr>
        <p:grpSpPr>
          <a:xfrm>
            <a:off x="4300945" y="5448257"/>
            <a:ext cx="355959" cy="353849"/>
            <a:chOff x="-30345325" y="3184750"/>
            <a:chExt cx="292225" cy="291450"/>
          </a:xfrm>
        </p:grpSpPr>
        <p:sp>
          <p:nvSpPr>
            <p:cNvPr id="6623" name="Google Shape;6623;p36"/>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24" name="Google Shape;6624;p36"/>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25" name="Google Shape;6625;p36"/>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26" name="Google Shape;6626;p36"/>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27" name="Google Shape;6627;p36"/>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628" name="Google Shape;6628;p36"/>
          <p:cNvGrpSpPr/>
          <p:nvPr/>
        </p:nvGrpSpPr>
        <p:grpSpPr>
          <a:xfrm>
            <a:off x="1617641" y="4544023"/>
            <a:ext cx="355015" cy="353849"/>
            <a:chOff x="-35481425" y="3202075"/>
            <a:chExt cx="291450" cy="291450"/>
          </a:xfrm>
        </p:grpSpPr>
        <p:sp>
          <p:nvSpPr>
            <p:cNvPr id="6629" name="Google Shape;6629;p36"/>
            <p:cNvSpPr/>
            <p:nvPr/>
          </p:nvSpPr>
          <p:spPr>
            <a:xfrm>
              <a:off x="-35414475" y="3304600"/>
              <a:ext cx="154400" cy="85975"/>
            </a:xfrm>
            <a:custGeom>
              <a:avLst/>
              <a:gdLst/>
              <a:ahLst/>
              <a:cxnLst/>
              <a:rect l="l" t="t" r="r" b="b"/>
              <a:pathLst>
                <a:path w="6176" h="3439" extrusionOk="0">
                  <a:moveTo>
                    <a:pt x="4433" y="0"/>
                  </a:moveTo>
                  <a:cubicBezTo>
                    <a:pt x="4393" y="0"/>
                    <a:pt x="4354" y="8"/>
                    <a:pt x="4317" y="26"/>
                  </a:cubicBezTo>
                  <a:cubicBezTo>
                    <a:pt x="4191" y="58"/>
                    <a:pt x="4128" y="216"/>
                    <a:pt x="4128" y="342"/>
                  </a:cubicBezTo>
                  <a:lnTo>
                    <a:pt x="4128" y="1003"/>
                  </a:lnTo>
                  <a:lnTo>
                    <a:pt x="2048" y="1003"/>
                  </a:lnTo>
                  <a:lnTo>
                    <a:pt x="2048" y="342"/>
                  </a:lnTo>
                  <a:cubicBezTo>
                    <a:pt x="2048" y="184"/>
                    <a:pt x="1954" y="58"/>
                    <a:pt x="1828" y="26"/>
                  </a:cubicBezTo>
                  <a:cubicBezTo>
                    <a:pt x="1793" y="15"/>
                    <a:pt x="1750" y="8"/>
                    <a:pt x="1705" y="8"/>
                  </a:cubicBezTo>
                  <a:cubicBezTo>
                    <a:pt x="1626" y="8"/>
                    <a:pt x="1541" y="30"/>
                    <a:pt x="1481" y="89"/>
                  </a:cubicBezTo>
                  <a:lnTo>
                    <a:pt x="95" y="1476"/>
                  </a:lnTo>
                  <a:cubicBezTo>
                    <a:pt x="0" y="1602"/>
                    <a:pt x="0" y="1822"/>
                    <a:pt x="95" y="1948"/>
                  </a:cubicBezTo>
                  <a:lnTo>
                    <a:pt x="1481" y="3334"/>
                  </a:lnTo>
                  <a:cubicBezTo>
                    <a:pt x="1548" y="3379"/>
                    <a:pt x="1646" y="3424"/>
                    <a:pt x="1732" y="3424"/>
                  </a:cubicBezTo>
                  <a:cubicBezTo>
                    <a:pt x="1767" y="3424"/>
                    <a:pt x="1800" y="3416"/>
                    <a:pt x="1828" y="3398"/>
                  </a:cubicBezTo>
                  <a:cubicBezTo>
                    <a:pt x="1954" y="3366"/>
                    <a:pt x="2048" y="3208"/>
                    <a:pt x="2048" y="3082"/>
                  </a:cubicBezTo>
                  <a:lnTo>
                    <a:pt x="2048" y="2421"/>
                  </a:lnTo>
                  <a:lnTo>
                    <a:pt x="4128" y="2421"/>
                  </a:lnTo>
                  <a:lnTo>
                    <a:pt x="4128" y="3082"/>
                  </a:lnTo>
                  <a:cubicBezTo>
                    <a:pt x="4128" y="3240"/>
                    <a:pt x="4191" y="3366"/>
                    <a:pt x="4317" y="3398"/>
                  </a:cubicBezTo>
                  <a:cubicBezTo>
                    <a:pt x="4369" y="3424"/>
                    <a:pt x="4426" y="3439"/>
                    <a:pt x="4483" y="3439"/>
                  </a:cubicBezTo>
                  <a:cubicBezTo>
                    <a:pt x="4562" y="3439"/>
                    <a:pt x="4639" y="3408"/>
                    <a:pt x="4695" y="3334"/>
                  </a:cubicBezTo>
                  <a:lnTo>
                    <a:pt x="6049" y="1948"/>
                  </a:lnTo>
                  <a:cubicBezTo>
                    <a:pt x="6175" y="1822"/>
                    <a:pt x="6175" y="1602"/>
                    <a:pt x="6049" y="1476"/>
                  </a:cubicBezTo>
                  <a:lnTo>
                    <a:pt x="4695" y="89"/>
                  </a:lnTo>
                  <a:cubicBezTo>
                    <a:pt x="4628" y="45"/>
                    <a:pt x="4530" y="0"/>
                    <a:pt x="44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30" name="Google Shape;6630;p36"/>
            <p:cNvSpPr/>
            <p:nvPr/>
          </p:nvSpPr>
          <p:spPr>
            <a:xfrm>
              <a:off x="-35413700" y="3202075"/>
              <a:ext cx="34700" cy="103200"/>
            </a:xfrm>
            <a:custGeom>
              <a:avLst/>
              <a:gdLst/>
              <a:ahLst/>
              <a:cxnLst/>
              <a:rect l="l" t="t" r="r" b="b"/>
              <a:pathLst>
                <a:path w="1388" h="4128" extrusionOk="0">
                  <a:moveTo>
                    <a:pt x="1" y="0"/>
                  </a:moveTo>
                  <a:lnTo>
                    <a:pt x="1" y="4127"/>
                  </a:lnTo>
                  <a:lnTo>
                    <a:pt x="348" y="4127"/>
                  </a:lnTo>
                  <a:cubicBezTo>
                    <a:pt x="915" y="4127"/>
                    <a:pt x="1387" y="3655"/>
                    <a:pt x="1387" y="3088"/>
                  </a:cubicBezTo>
                  <a:lnTo>
                    <a:pt x="1387" y="1009"/>
                  </a:lnTo>
                  <a:cubicBezTo>
                    <a:pt x="1387" y="473"/>
                    <a:pt x="915" y="0"/>
                    <a:pt x="34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31" name="Google Shape;6631;p36"/>
            <p:cNvSpPr/>
            <p:nvPr/>
          </p:nvSpPr>
          <p:spPr>
            <a:xfrm>
              <a:off x="-35413700" y="3389525"/>
              <a:ext cx="34700" cy="103250"/>
            </a:xfrm>
            <a:custGeom>
              <a:avLst/>
              <a:gdLst/>
              <a:ahLst/>
              <a:cxnLst/>
              <a:rect l="l" t="t" r="r" b="b"/>
              <a:pathLst>
                <a:path w="1388" h="4130" extrusionOk="0">
                  <a:moveTo>
                    <a:pt x="1" y="1"/>
                  </a:moveTo>
                  <a:lnTo>
                    <a:pt x="1" y="4128"/>
                  </a:lnTo>
                  <a:lnTo>
                    <a:pt x="348" y="4128"/>
                  </a:lnTo>
                  <a:cubicBezTo>
                    <a:pt x="367" y="4129"/>
                    <a:pt x="386" y="4129"/>
                    <a:pt x="405" y="4129"/>
                  </a:cubicBezTo>
                  <a:cubicBezTo>
                    <a:pt x="946" y="4129"/>
                    <a:pt x="1387" y="3698"/>
                    <a:pt x="1387" y="3119"/>
                  </a:cubicBezTo>
                  <a:lnTo>
                    <a:pt x="1387" y="1040"/>
                  </a:lnTo>
                  <a:cubicBezTo>
                    <a:pt x="1387" y="473"/>
                    <a:pt x="915" y="1"/>
                    <a:pt x="34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32" name="Google Shape;6632;p36"/>
            <p:cNvSpPr/>
            <p:nvPr/>
          </p:nvSpPr>
          <p:spPr>
            <a:xfrm>
              <a:off x="-35292400" y="3202075"/>
              <a:ext cx="33900" cy="103200"/>
            </a:xfrm>
            <a:custGeom>
              <a:avLst/>
              <a:gdLst/>
              <a:ahLst/>
              <a:cxnLst/>
              <a:rect l="l" t="t" r="r" b="b"/>
              <a:pathLst>
                <a:path w="1356" h="4128" extrusionOk="0">
                  <a:moveTo>
                    <a:pt x="1009" y="0"/>
                  </a:moveTo>
                  <a:cubicBezTo>
                    <a:pt x="473" y="0"/>
                    <a:pt x="1" y="473"/>
                    <a:pt x="1" y="1009"/>
                  </a:cubicBezTo>
                  <a:lnTo>
                    <a:pt x="1" y="3088"/>
                  </a:lnTo>
                  <a:cubicBezTo>
                    <a:pt x="1" y="3655"/>
                    <a:pt x="410" y="4127"/>
                    <a:pt x="1009" y="4127"/>
                  </a:cubicBezTo>
                  <a:lnTo>
                    <a:pt x="1355" y="4127"/>
                  </a:lnTo>
                  <a:lnTo>
                    <a:pt x="135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33" name="Google Shape;6633;p36"/>
            <p:cNvSpPr/>
            <p:nvPr/>
          </p:nvSpPr>
          <p:spPr>
            <a:xfrm>
              <a:off x="-35241200" y="3202850"/>
              <a:ext cx="51225" cy="290675"/>
            </a:xfrm>
            <a:custGeom>
              <a:avLst/>
              <a:gdLst/>
              <a:ahLst/>
              <a:cxnLst/>
              <a:rect l="l" t="t" r="r" b="b"/>
              <a:pathLst>
                <a:path w="2049" h="11627" extrusionOk="0">
                  <a:moveTo>
                    <a:pt x="1" y="1"/>
                  </a:moveTo>
                  <a:lnTo>
                    <a:pt x="1" y="11626"/>
                  </a:lnTo>
                  <a:cubicBezTo>
                    <a:pt x="1135" y="11469"/>
                    <a:pt x="2048" y="10460"/>
                    <a:pt x="2048" y="9263"/>
                  </a:cubicBezTo>
                  <a:lnTo>
                    <a:pt x="2048" y="2395"/>
                  </a:lnTo>
                  <a:cubicBezTo>
                    <a:pt x="2048" y="1167"/>
                    <a:pt x="1135" y="158"/>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34" name="Google Shape;6634;p36"/>
            <p:cNvSpPr/>
            <p:nvPr/>
          </p:nvSpPr>
          <p:spPr>
            <a:xfrm>
              <a:off x="-35292400" y="3389525"/>
              <a:ext cx="33900" cy="104000"/>
            </a:xfrm>
            <a:custGeom>
              <a:avLst/>
              <a:gdLst/>
              <a:ahLst/>
              <a:cxnLst/>
              <a:rect l="l" t="t" r="r" b="b"/>
              <a:pathLst>
                <a:path w="1356" h="4160" extrusionOk="0">
                  <a:moveTo>
                    <a:pt x="1009" y="1"/>
                  </a:moveTo>
                  <a:cubicBezTo>
                    <a:pt x="473" y="1"/>
                    <a:pt x="1" y="473"/>
                    <a:pt x="1" y="1040"/>
                  </a:cubicBezTo>
                  <a:lnTo>
                    <a:pt x="1" y="3119"/>
                  </a:lnTo>
                  <a:cubicBezTo>
                    <a:pt x="1" y="3718"/>
                    <a:pt x="410" y="4159"/>
                    <a:pt x="1009" y="4159"/>
                  </a:cubicBezTo>
                  <a:lnTo>
                    <a:pt x="1355" y="4159"/>
                  </a:lnTo>
                  <a:lnTo>
                    <a:pt x="135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35" name="Google Shape;6635;p36"/>
            <p:cNvSpPr/>
            <p:nvPr/>
          </p:nvSpPr>
          <p:spPr>
            <a:xfrm>
              <a:off x="-35481425" y="3202075"/>
              <a:ext cx="51225" cy="289875"/>
            </a:xfrm>
            <a:custGeom>
              <a:avLst/>
              <a:gdLst/>
              <a:ahLst/>
              <a:cxnLst/>
              <a:rect l="l" t="t" r="r" b="b"/>
              <a:pathLst>
                <a:path w="2049" h="11595" extrusionOk="0">
                  <a:moveTo>
                    <a:pt x="2048" y="0"/>
                  </a:moveTo>
                  <a:cubicBezTo>
                    <a:pt x="883" y="158"/>
                    <a:pt x="1" y="1166"/>
                    <a:pt x="1" y="2363"/>
                  </a:cubicBezTo>
                  <a:lnTo>
                    <a:pt x="1" y="9200"/>
                  </a:lnTo>
                  <a:cubicBezTo>
                    <a:pt x="1" y="10460"/>
                    <a:pt x="851" y="11437"/>
                    <a:pt x="2048" y="11594"/>
                  </a:cubicBezTo>
                  <a:lnTo>
                    <a:pt x="204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636" name="Google Shape;6636;p36"/>
          <p:cNvGrpSpPr/>
          <p:nvPr/>
        </p:nvGrpSpPr>
        <p:grpSpPr>
          <a:xfrm>
            <a:off x="5209104" y="4544496"/>
            <a:ext cx="355959" cy="352878"/>
            <a:chOff x="-35482200" y="3561225"/>
            <a:chExt cx="292225" cy="290650"/>
          </a:xfrm>
        </p:grpSpPr>
        <p:sp>
          <p:nvSpPr>
            <p:cNvPr id="6637" name="Google Shape;6637;p36"/>
            <p:cNvSpPr/>
            <p:nvPr/>
          </p:nvSpPr>
          <p:spPr>
            <a:xfrm>
              <a:off x="-35482200" y="3749475"/>
              <a:ext cx="292225" cy="102400"/>
            </a:xfrm>
            <a:custGeom>
              <a:avLst/>
              <a:gdLst/>
              <a:ahLst/>
              <a:cxnLst/>
              <a:rect l="l" t="t" r="r" b="b"/>
              <a:pathLst>
                <a:path w="11689" h="4096" extrusionOk="0">
                  <a:moveTo>
                    <a:pt x="1701" y="0"/>
                  </a:moveTo>
                  <a:cubicBezTo>
                    <a:pt x="1040" y="0"/>
                    <a:pt x="473" y="315"/>
                    <a:pt x="63" y="819"/>
                  </a:cubicBezTo>
                  <a:cubicBezTo>
                    <a:pt x="0" y="945"/>
                    <a:pt x="0" y="1040"/>
                    <a:pt x="32" y="1166"/>
                  </a:cubicBezTo>
                  <a:cubicBezTo>
                    <a:pt x="63" y="1292"/>
                    <a:pt x="189" y="1355"/>
                    <a:pt x="347" y="1355"/>
                  </a:cubicBezTo>
                  <a:lnTo>
                    <a:pt x="1008" y="1355"/>
                  </a:lnTo>
                  <a:cubicBezTo>
                    <a:pt x="1418" y="1355"/>
                    <a:pt x="1670" y="1670"/>
                    <a:pt x="1670" y="2048"/>
                  </a:cubicBezTo>
                  <a:cubicBezTo>
                    <a:pt x="1670" y="2426"/>
                    <a:pt x="1355" y="2710"/>
                    <a:pt x="1008" y="2710"/>
                  </a:cubicBezTo>
                  <a:lnTo>
                    <a:pt x="347" y="2710"/>
                  </a:lnTo>
                  <a:cubicBezTo>
                    <a:pt x="221" y="2710"/>
                    <a:pt x="95" y="2773"/>
                    <a:pt x="32" y="2899"/>
                  </a:cubicBezTo>
                  <a:cubicBezTo>
                    <a:pt x="0" y="3025"/>
                    <a:pt x="0" y="3151"/>
                    <a:pt x="63" y="3245"/>
                  </a:cubicBezTo>
                  <a:cubicBezTo>
                    <a:pt x="410" y="3781"/>
                    <a:pt x="1040" y="4096"/>
                    <a:pt x="1701" y="4096"/>
                  </a:cubicBezTo>
                  <a:cubicBezTo>
                    <a:pt x="2615" y="4096"/>
                    <a:pt x="3371" y="3497"/>
                    <a:pt x="3655" y="2710"/>
                  </a:cubicBezTo>
                  <a:lnTo>
                    <a:pt x="8065" y="2710"/>
                  </a:lnTo>
                  <a:cubicBezTo>
                    <a:pt x="8317" y="3497"/>
                    <a:pt x="9073" y="4096"/>
                    <a:pt x="9987" y="4096"/>
                  </a:cubicBezTo>
                  <a:cubicBezTo>
                    <a:pt x="10649" y="4096"/>
                    <a:pt x="11247" y="3781"/>
                    <a:pt x="11594" y="3245"/>
                  </a:cubicBezTo>
                  <a:cubicBezTo>
                    <a:pt x="11688" y="3119"/>
                    <a:pt x="11688" y="3025"/>
                    <a:pt x="11625" y="2899"/>
                  </a:cubicBezTo>
                  <a:cubicBezTo>
                    <a:pt x="11594" y="2773"/>
                    <a:pt x="11468" y="2710"/>
                    <a:pt x="11310" y="2710"/>
                  </a:cubicBezTo>
                  <a:lnTo>
                    <a:pt x="10649" y="2710"/>
                  </a:lnTo>
                  <a:cubicBezTo>
                    <a:pt x="10271" y="2710"/>
                    <a:pt x="9987" y="2395"/>
                    <a:pt x="9987" y="2048"/>
                  </a:cubicBezTo>
                  <a:cubicBezTo>
                    <a:pt x="9987" y="1670"/>
                    <a:pt x="10302" y="1355"/>
                    <a:pt x="10649" y="1355"/>
                  </a:cubicBezTo>
                  <a:lnTo>
                    <a:pt x="11310" y="1355"/>
                  </a:lnTo>
                  <a:cubicBezTo>
                    <a:pt x="11436" y="1355"/>
                    <a:pt x="11562" y="1292"/>
                    <a:pt x="11625" y="1166"/>
                  </a:cubicBezTo>
                  <a:cubicBezTo>
                    <a:pt x="11688" y="1040"/>
                    <a:pt x="11688" y="945"/>
                    <a:pt x="11594" y="819"/>
                  </a:cubicBezTo>
                  <a:cubicBezTo>
                    <a:pt x="11247" y="315"/>
                    <a:pt x="10649" y="0"/>
                    <a:pt x="9987" y="0"/>
                  </a:cubicBezTo>
                  <a:cubicBezTo>
                    <a:pt x="9073" y="0"/>
                    <a:pt x="8349" y="567"/>
                    <a:pt x="8065" y="1355"/>
                  </a:cubicBezTo>
                  <a:lnTo>
                    <a:pt x="3655" y="1355"/>
                  </a:lnTo>
                  <a:cubicBezTo>
                    <a:pt x="3371" y="567"/>
                    <a:pt x="2615" y="0"/>
                    <a:pt x="170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38" name="Google Shape;6638;p36"/>
            <p:cNvSpPr/>
            <p:nvPr/>
          </p:nvSpPr>
          <p:spPr>
            <a:xfrm>
              <a:off x="-35371150" y="3561225"/>
              <a:ext cx="68550" cy="68550"/>
            </a:xfrm>
            <a:custGeom>
              <a:avLst/>
              <a:gdLst/>
              <a:ahLst/>
              <a:cxnLst/>
              <a:rect l="l" t="t" r="r" b="b"/>
              <a:pathLst>
                <a:path w="2742" h="2742" extrusionOk="0">
                  <a:moveTo>
                    <a:pt x="1355" y="1"/>
                  </a:moveTo>
                  <a:cubicBezTo>
                    <a:pt x="630" y="1"/>
                    <a:pt x="0" y="631"/>
                    <a:pt x="0" y="1387"/>
                  </a:cubicBezTo>
                  <a:cubicBezTo>
                    <a:pt x="0" y="2111"/>
                    <a:pt x="630" y="2741"/>
                    <a:pt x="1355" y="2741"/>
                  </a:cubicBezTo>
                  <a:cubicBezTo>
                    <a:pt x="2111" y="2741"/>
                    <a:pt x="2741" y="2111"/>
                    <a:pt x="2741" y="1387"/>
                  </a:cubicBezTo>
                  <a:cubicBezTo>
                    <a:pt x="2741" y="631"/>
                    <a:pt x="2111" y="1"/>
                    <a:pt x="135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39" name="Google Shape;6639;p36"/>
            <p:cNvSpPr/>
            <p:nvPr/>
          </p:nvSpPr>
          <p:spPr>
            <a:xfrm>
              <a:off x="-35405025" y="3647075"/>
              <a:ext cx="136275" cy="119750"/>
            </a:xfrm>
            <a:custGeom>
              <a:avLst/>
              <a:gdLst/>
              <a:ahLst/>
              <a:cxnLst/>
              <a:rect l="l" t="t" r="r" b="b"/>
              <a:pathLst>
                <a:path w="5451" h="4790" extrusionOk="0">
                  <a:moveTo>
                    <a:pt x="2710" y="1"/>
                  </a:moveTo>
                  <a:cubicBezTo>
                    <a:pt x="1387" y="1"/>
                    <a:pt x="253" y="1009"/>
                    <a:pt x="32" y="2300"/>
                  </a:cubicBezTo>
                  <a:cubicBezTo>
                    <a:pt x="1" y="2521"/>
                    <a:pt x="158" y="2710"/>
                    <a:pt x="410" y="2710"/>
                  </a:cubicBezTo>
                  <a:lnTo>
                    <a:pt x="2395" y="2710"/>
                  </a:lnTo>
                  <a:lnTo>
                    <a:pt x="2395" y="4789"/>
                  </a:lnTo>
                  <a:lnTo>
                    <a:pt x="3088" y="4789"/>
                  </a:lnTo>
                  <a:lnTo>
                    <a:pt x="3088" y="2710"/>
                  </a:lnTo>
                  <a:lnTo>
                    <a:pt x="5073" y="2710"/>
                  </a:lnTo>
                  <a:cubicBezTo>
                    <a:pt x="5293" y="2710"/>
                    <a:pt x="5451" y="2521"/>
                    <a:pt x="5451" y="2300"/>
                  </a:cubicBezTo>
                  <a:cubicBezTo>
                    <a:pt x="5230" y="977"/>
                    <a:pt x="4096" y="1"/>
                    <a:pt x="271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640" name="Google Shape;6640;p36"/>
          <p:cNvGrpSpPr/>
          <p:nvPr/>
        </p:nvGrpSpPr>
        <p:grpSpPr>
          <a:xfrm>
            <a:off x="3403566" y="5010067"/>
            <a:ext cx="355015" cy="353819"/>
            <a:chOff x="-35481425" y="3919600"/>
            <a:chExt cx="291450" cy="291425"/>
          </a:xfrm>
        </p:grpSpPr>
        <p:sp>
          <p:nvSpPr>
            <p:cNvPr id="6641" name="Google Shape;6641;p36"/>
            <p:cNvSpPr/>
            <p:nvPr/>
          </p:nvSpPr>
          <p:spPr>
            <a:xfrm>
              <a:off x="-35327050" y="4125150"/>
              <a:ext cx="84300" cy="85100"/>
            </a:xfrm>
            <a:custGeom>
              <a:avLst/>
              <a:gdLst/>
              <a:ahLst/>
              <a:cxnLst/>
              <a:rect l="l" t="t" r="r" b="b"/>
              <a:pathLst>
                <a:path w="3372" h="3404" extrusionOk="0">
                  <a:moveTo>
                    <a:pt x="3025" y="1"/>
                  </a:moveTo>
                  <a:cubicBezTo>
                    <a:pt x="2836" y="1"/>
                    <a:pt x="2678" y="159"/>
                    <a:pt x="2678" y="348"/>
                  </a:cubicBezTo>
                  <a:lnTo>
                    <a:pt x="2678" y="1041"/>
                  </a:lnTo>
                  <a:cubicBezTo>
                    <a:pt x="2678" y="1576"/>
                    <a:pt x="2206" y="2049"/>
                    <a:pt x="1639" y="2049"/>
                  </a:cubicBezTo>
                  <a:lnTo>
                    <a:pt x="1103" y="2049"/>
                  </a:lnTo>
                  <a:lnTo>
                    <a:pt x="1229" y="1923"/>
                  </a:lnTo>
                  <a:cubicBezTo>
                    <a:pt x="1387" y="1860"/>
                    <a:pt x="1387" y="1608"/>
                    <a:pt x="1261" y="1513"/>
                  </a:cubicBezTo>
                  <a:cubicBezTo>
                    <a:pt x="1198" y="1450"/>
                    <a:pt x="1111" y="1419"/>
                    <a:pt x="1024" y="1419"/>
                  </a:cubicBezTo>
                  <a:cubicBezTo>
                    <a:pt x="938" y="1419"/>
                    <a:pt x="851" y="1450"/>
                    <a:pt x="788" y="1513"/>
                  </a:cubicBezTo>
                  <a:lnTo>
                    <a:pt x="127" y="2175"/>
                  </a:lnTo>
                  <a:cubicBezTo>
                    <a:pt x="1" y="2301"/>
                    <a:pt x="1" y="2521"/>
                    <a:pt x="127" y="2647"/>
                  </a:cubicBezTo>
                  <a:lnTo>
                    <a:pt x="788" y="3309"/>
                  </a:lnTo>
                  <a:cubicBezTo>
                    <a:pt x="851" y="3372"/>
                    <a:pt x="938" y="3404"/>
                    <a:pt x="1024" y="3404"/>
                  </a:cubicBezTo>
                  <a:cubicBezTo>
                    <a:pt x="1111" y="3404"/>
                    <a:pt x="1198" y="3372"/>
                    <a:pt x="1261" y="3309"/>
                  </a:cubicBezTo>
                  <a:cubicBezTo>
                    <a:pt x="1387" y="3183"/>
                    <a:pt x="1387" y="2962"/>
                    <a:pt x="1261" y="2836"/>
                  </a:cubicBezTo>
                  <a:lnTo>
                    <a:pt x="1135" y="2710"/>
                  </a:lnTo>
                  <a:lnTo>
                    <a:pt x="1702" y="2710"/>
                  </a:lnTo>
                  <a:cubicBezTo>
                    <a:pt x="2647" y="2710"/>
                    <a:pt x="3372" y="1986"/>
                    <a:pt x="3372" y="1041"/>
                  </a:cubicBezTo>
                  <a:lnTo>
                    <a:pt x="3372" y="348"/>
                  </a:lnTo>
                  <a:cubicBezTo>
                    <a:pt x="3372" y="159"/>
                    <a:pt x="3214" y="1"/>
                    <a:pt x="30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42" name="Google Shape;6642;p36"/>
            <p:cNvSpPr/>
            <p:nvPr/>
          </p:nvSpPr>
          <p:spPr>
            <a:xfrm>
              <a:off x="-35429450" y="3921175"/>
              <a:ext cx="84300" cy="85075"/>
            </a:xfrm>
            <a:custGeom>
              <a:avLst/>
              <a:gdLst/>
              <a:ahLst/>
              <a:cxnLst/>
              <a:rect l="l" t="t" r="r" b="b"/>
              <a:pathLst>
                <a:path w="3372" h="3403" extrusionOk="0">
                  <a:moveTo>
                    <a:pt x="2360" y="0"/>
                  </a:moveTo>
                  <a:cubicBezTo>
                    <a:pt x="2269" y="0"/>
                    <a:pt x="2175" y="32"/>
                    <a:pt x="2112" y="95"/>
                  </a:cubicBezTo>
                  <a:cubicBezTo>
                    <a:pt x="2017" y="221"/>
                    <a:pt x="2017" y="441"/>
                    <a:pt x="2112" y="567"/>
                  </a:cubicBezTo>
                  <a:lnTo>
                    <a:pt x="2238" y="693"/>
                  </a:lnTo>
                  <a:lnTo>
                    <a:pt x="1702" y="693"/>
                  </a:lnTo>
                  <a:cubicBezTo>
                    <a:pt x="757" y="693"/>
                    <a:pt x="1" y="1418"/>
                    <a:pt x="1" y="2363"/>
                  </a:cubicBezTo>
                  <a:lnTo>
                    <a:pt x="1" y="3056"/>
                  </a:lnTo>
                  <a:cubicBezTo>
                    <a:pt x="1" y="3245"/>
                    <a:pt x="158" y="3403"/>
                    <a:pt x="347" y="3403"/>
                  </a:cubicBezTo>
                  <a:cubicBezTo>
                    <a:pt x="536" y="3403"/>
                    <a:pt x="694" y="3245"/>
                    <a:pt x="694" y="3056"/>
                  </a:cubicBezTo>
                  <a:lnTo>
                    <a:pt x="694" y="2332"/>
                  </a:lnTo>
                  <a:cubicBezTo>
                    <a:pt x="694" y="1796"/>
                    <a:pt x="1167" y="1292"/>
                    <a:pt x="1734" y="1292"/>
                  </a:cubicBezTo>
                  <a:lnTo>
                    <a:pt x="2269" y="1292"/>
                  </a:lnTo>
                  <a:lnTo>
                    <a:pt x="2175" y="1418"/>
                  </a:lnTo>
                  <a:cubicBezTo>
                    <a:pt x="2017" y="1544"/>
                    <a:pt x="2017" y="1733"/>
                    <a:pt x="2112" y="1891"/>
                  </a:cubicBezTo>
                  <a:cubicBezTo>
                    <a:pt x="2175" y="1954"/>
                    <a:pt x="2269" y="1985"/>
                    <a:pt x="2360" y="1985"/>
                  </a:cubicBezTo>
                  <a:cubicBezTo>
                    <a:pt x="2450" y="1985"/>
                    <a:pt x="2537" y="1954"/>
                    <a:pt x="2584" y="1891"/>
                  </a:cubicBezTo>
                  <a:lnTo>
                    <a:pt x="3277" y="1229"/>
                  </a:lnTo>
                  <a:cubicBezTo>
                    <a:pt x="3372" y="1103"/>
                    <a:pt x="3372" y="882"/>
                    <a:pt x="3277" y="756"/>
                  </a:cubicBezTo>
                  <a:lnTo>
                    <a:pt x="2584" y="95"/>
                  </a:lnTo>
                  <a:cubicBezTo>
                    <a:pt x="2537" y="32"/>
                    <a:pt x="2450" y="0"/>
                    <a:pt x="236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43" name="Google Shape;6643;p36"/>
            <p:cNvSpPr/>
            <p:nvPr/>
          </p:nvSpPr>
          <p:spPr>
            <a:xfrm>
              <a:off x="-35481425" y="4021975"/>
              <a:ext cx="137075" cy="35475"/>
            </a:xfrm>
            <a:custGeom>
              <a:avLst/>
              <a:gdLst/>
              <a:ahLst/>
              <a:cxnLst/>
              <a:rect l="l" t="t" r="r" b="b"/>
              <a:pathLst>
                <a:path w="5483" h="1419" extrusionOk="0">
                  <a:moveTo>
                    <a:pt x="1009" y="1"/>
                  </a:moveTo>
                  <a:cubicBezTo>
                    <a:pt x="473" y="1"/>
                    <a:pt x="1" y="473"/>
                    <a:pt x="1" y="1072"/>
                  </a:cubicBezTo>
                  <a:lnTo>
                    <a:pt x="1" y="1419"/>
                  </a:lnTo>
                  <a:lnTo>
                    <a:pt x="5482" y="1419"/>
                  </a:lnTo>
                  <a:lnTo>
                    <a:pt x="5482" y="1072"/>
                  </a:lnTo>
                  <a:lnTo>
                    <a:pt x="5451" y="1072"/>
                  </a:lnTo>
                  <a:cubicBezTo>
                    <a:pt x="5451" y="505"/>
                    <a:pt x="5010" y="1"/>
                    <a:pt x="444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44" name="Google Shape;6644;p36"/>
            <p:cNvSpPr/>
            <p:nvPr/>
          </p:nvSpPr>
          <p:spPr>
            <a:xfrm>
              <a:off x="-35481425" y="4073975"/>
              <a:ext cx="136275" cy="85875"/>
            </a:xfrm>
            <a:custGeom>
              <a:avLst/>
              <a:gdLst/>
              <a:ahLst/>
              <a:cxnLst/>
              <a:rect l="l" t="t" r="r" b="b"/>
              <a:pathLst>
                <a:path w="5451" h="3435" extrusionOk="0">
                  <a:moveTo>
                    <a:pt x="1" y="0"/>
                  </a:moveTo>
                  <a:lnTo>
                    <a:pt x="1" y="3434"/>
                  </a:lnTo>
                  <a:lnTo>
                    <a:pt x="5451" y="3434"/>
                  </a:lnTo>
                  <a:lnTo>
                    <a:pt x="545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45" name="Google Shape;6645;p36"/>
            <p:cNvSpPr/>
            <p:nvPr/>
          </p:nvSpPr>
          <p:spPr>
            <a:xfrm>
              <a:off x="-35481425" y="4176350"/>
              <a:ext cx="136275" cy="34675"/>
            </a:xfrm>
            <a:custGeom>
              <a:avLst/>
              <a:gdLst/>
              <a:ahLst/>
              <a:cxnLst/>
              <a:rect l="l" t="t" r="r" b="b"/>
              <a:pathLst>
                <a:path w="5451" h="1387" extrusionOk="0">
                  <a:moveTo>
                    <a:pt x="1" y="1"/>
                  </a:moveTo>
                  <a:lnTo>
                    <a:pt x="1" y="347"/>
                  </a:lnTo>
                  <a:cubicBezTo>
                    <a:pt x="1" y="946"/>
                    <a:pt x="410" y="1387"/>
                    <a:pt x="1009" y="1387"/>
                  </a:cubicBezTo>
                  <a:lnTo>
                    <a:pt x="4443" y="1387"/>
                  </a:lnTo>
                  <a:cubicBezTo>
                    <a:pt x="4978" y="1387"/>
                    <a:pt x="5451" y="914"/>
                    <a:pt x="5451" y="347"/>
                  </a:cubicBezTo>
                  <a:lnTo>
                    <a:pt x="545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46" name="Google Shape;6646;p36"/>
            <p:cNvSpPr/>
            <p:nvPr/>
          </p:nvSpPr>
          <p:spPr>
            <a:xfrm>
              <a:off x="-35327050" y="3919600"/>
              <a:ext cx="137075" cy="33875"/>
            </a:xfrm>
            <a:custGeom>
              <a:avLst/>
              <a:gdLst/>
              <a:ahLst/>
              <a:cxnLst/>
              <a:rect l="l" t="t" r="r" b="b"/>
              <a:pathLst>
                <a:path w="5483" h="1355" extrusionOk="0">
                  <a:moveTo>
                    <a:pt x="1009" y="0"/>
                  </a:moveTo>
                  <a:cubicBezTo>
                    <a:pt x="473" y="0"/>
                    <a:pt x="1" y="473"/>
                    <a:pt x="1" y="1008"/>
                  </a:cubicBezTo>
                  <a:lnTo>
                    <a:pt x="1" y="1355"/>
                  </a:lnTo>
                  <a:lnTo>
                    <a:pt x="5482" y="1355"/>
                  </a:lnTo>
                  <a:lnTo>
                    <a:pt x="5482" y="1008"/>
                  </a:lnTo>
                  <a:cubicBezTo>
                    <a:pt x="5482" y="473"/>
                    <a:pt x="5010" y="0"/>
                    <a:pt x="444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47" name="Google Shape;6647;p36"/>
            <p:cNvSpPr/>
            <p:nvPr/>
          </p:nvSpPr>
          <p:spPr>
            <a:xfrm>
              <a:off x="-35327825" y="3970800"/>
              <a:ext cx="136275" cy="85875"/>
            </a:xfrm>
            <a:custGeom>
              <a:avLst/>
              <a:gdLst/>
              <a:ahLst/>
              <a:cxnLst/>
              <a:rect l="l" t="t" r="r" b="b"/>
              <a:pathLst>
                <a:path w="5451" h="3435" extrusionOk="0">
                  <a:moveTo>
                    <a:pt x="0" y="0"/>
                  </a:moveTo>
                  <a:lnTo>
                    <a:pt x="0" y="3434"/>
                  </a:lnTo>
                  <a:lnTo>
                    <a:pt x="5450" y="3434"/>
                  </a:lnTo>
                  <a:lnTo>
                    <a:pt x="545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48" name="Google Shape;6648;p36"/>
            <p:cNvSpPr/>
            <p:nvPr/>
          </p:nvSpPr>
          <p:spPr>
            <a:xfrm>
              <a:off x="-35327825" y="4073975"/>
              <a:ext cx="136275" cy="35450"/>
            </a:xfrm>
            <a:custGeom>
              <a:avLst/>
              <a:gdLst/>
              <a:ahLst/>
              <a:cxnLst/>
              <a:rect l="l" t="t" r="r" b="b"/>
              <a:pathLst>
                <a:path w="5451" h="1418" extrusionOk="0">
                  <a:moveTo>
                    <a:pt x="0" y="0"/>
                  </a:moveTo>
                  <a:lnTo>
                    <a:pt x="0" y="347"/>
                  </a:lnTo>
                  <a:cubicBezTo>
                    <a:pt x="0" y="914"/>
                    <a:pt x="473" y="1418"/>
                    <a:pt x="1008" y="1418"/>
                  </a:cubicBezTo>
                  <a:lnTo>
                    <a:pt x="4442" y="1418"/>
                  </a:lnTo>
                  <a:cubicBezTo>
                    <a:pt x="4978" y="1418"/>
                    <a:pt x="5450" y="945"/>
                    <a:pt x="5450" y="347"/>
                  </a:cubicBezTo>
                  <a:lnTo>
                    <a:pt x="545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649" name="Google Shape;6649;p36"/>
          <p:cNvGrpSpPr/>
          <p:nvPr/>
        </p:nvGrpSpPr>
        <p:grpSpPr>
          <a:xfrm>
            <a:off x="3836550" y="4544507"/>
            <a:ext cx="358852" cy="352878"/>
            <a:chOff x="-33645475" y="3228075"/>
            <a:chExt cx="294600" cy="290650"/>
          </a:xfrm>
        </p:grpSpPr>
        <p:sp>
          <p:nvSpPr>
            <p:cNvPr id="6650" name="Google Shape;6650;p36"/>
            <p:cNvSpPr/>
            <p:nvPr/>
          </p:nvSpPr>
          <p:spPr>
            <a:xfrm>
              <a:off x="-33456450"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51" name="Google Shape;6651;p36"/>
            <p:cNvSpPr/>
            <p:nvPr/>
          </p:nvSpPr>
          <p:spPr>
            <a:xfrm>
              <a:off x="-33575375"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52" name="Google Shape;6652;p36"/>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53" name="Google Shape;6653;p36"/>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54" name="Google Shape;6654;p36"/>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55" name="Google Shape;6655;p36"/>
            <p:cNvSpPr/>
            <p:nvPr/>
          </p:nvSpPr>
          <p:spPr>
            <a:xfrm>
              <a:off x="-33455650"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56" name="Google Shape;6656;p36"/>
            <p:cNvSpPr/>
            <p:nvPr/>
          </p:nvSpPr>
          <p:spPr>
            <a:xfrm>
              <a:off x="-33456450"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657" name="Google Shape;6657;p36"/>
          <p:cNvGrpSpPr/>
          <p:nvPr/>
        </p:nvGrpSpPr>
        <p:grpSpPr>
          <a:xfrm>
            <a:off x="2063723" y="5009593"/>
            <a:ext cx="356903" cy="354790"/>
            <a:chOff x="-33646250" y="3586425"/>
            <a:chExt cx="293000" cy="292225"/>
          </a:xfrm>
        </p:grpSpPr>
        <p:sp>
          <p:nvSpPr>
            <p:cNvPr id="6658" name="Google Shape;6658;p36"/>
            <p:cNvSpPr/>
            <p:nvPr/>
          </p:nvSpPr>
          <p:spPr>
            <a:xfrm>
              <a:off x="-33646250" y="3739225"/>
              <a:ext cx="141775" cy="139425"/>
            </a:xfrm>
            <a:custGeom>
              <a:avLst/>
              <a:gdLst/>
              <a:ahLst/>
              <a:cxnLst/>
              <a:rect l="l" t="t" r="r" b="b"/>
              <a:pathLst>
                <a:path w="5671" h="5577" extrusionOk="0">
                  <a:moveTo>
                    <a:pt x="4190" y="1"/>
                  </a:moveTo>
                  <a:cubicBezTo>
                    <a:pt x="4001" y="316"/>
                    <a:pt x="3970" y="725"/>
                    <a:pt x="4127" y="1040"/>
                  </a:cubicBezTo>
                  <a:lnTo>
                    <a:pt x="3497" y="1670"/>
                  </a:lnTo>
                  <a:cubicBezTo>
                    <a:pt x="3345" y="1589"/>
                    <a:pt x="3194" y="1550"/>
                    <a:pt x="3047" y="1550"/>
                  </a:cubicBezTo>
                  <a:cubicBezTo>
                    <a:pt x="2797" y="1550"/>
                    <a:pt x="2561" y="1661"/>
                    <a:pt x="2363" y="1859"/>
                  </a:cubicBezTo>
                  <a:lnTo>
                    <a:pt x="378" y="3813"/>
                  </a:lnTo>
                  <a:cubicBezTo>
                    <a:pt x="0" y="4222"/>
                    <a:pt x="0" y="4884"/>
                    <a:pt x="378" y="5293"/>
                  </a:cubicBezTo>
                  <a:cubicBezTo>
                    <a:pt x="583" y="5482"/>
                    <a:pt x="851" y="5577"/>
                    <a:pt x="1115" y="5577"/>
                  </a:cubicBezTo>
                  <a:cubicBezTo>
                    <a:pt x="1378" y="5577"/>
                    <a:pt x="1638" y="5482"/>
                    <a:pt x="1827" y="5293"/>
                  </a:cubicBezTo>
                  <a:lnTo>
                    <a:pt x="3812" y="3309"/>
                  </a:lnTo>
                  <a:cubicBezTo>
                    <a:pt x="4096" y="3025"/>
                    <a:pt x="4190" y="2553"/>
                    <a:pt x="4001" y="2143"/>
                  </a:cubicBezTo>
                  <a:lnTo>
                    <a:pt x="4631" y="1513"/>
                  </a:lnTo>
                  <a:cubicBezTo>
                    <a:pt x="4789" y="1576"/>
                    <a:pt x="4915" y="1607"/>
                    <a:pt x="5072" y="1607"/>
                  </a:cubicBezTo>
                  <a:cubicBezTo>
                    <a:pt x="5261" y="1607"/>
                    <a:pt x="5450" y="1544"/>
                    <a:pt x="5671" y="1418"/>
                  </a:cubicBezTo>
                  <a:cubicBezTo>
                    <a:pt x="5041" y="1040"/>
                    <a:pt x="4568" y="568"/>
                    <a:pt x="419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59" name="Google Shape;6659;p36"/>
            <p:cNvSpPr/>
            <p:nvPr/>
          </p:nvSpPr>
          <p:spPr>
            <a:xfrm>
              <a:off x="-33541500" y="3586425"/>
              <a:ext cx="188250" cy="187475"/>
            </a:xfrm>
            <a:custGeom>
              <a:avLst/>
              <a:gdLst/>
              <a:ahLst/>
              <a:cxnLst/>
              <a:rect l="l" t="t" r="r" b="b"/>
              <a:pathLst>
                <a:path w="7530" h="7499" extrusionOk="0">
                  <a:moveTo>
                    <a:pt x="3718" y="1387"/>
                  </a:moveTo>
                  <a:cubicBezTo>
                    <a:pt x="4253" y="1387"/>
                    <a:pt x="4726" y="1859"/>
                    <a:pt x="4726" y="2427"/>
                  </a:cubicBezTo>
                  <a:cubicBezTo>
                    <a:pt x="4789" y="2805"/>
                    <a:pt x="4505" y="3214"/>
                    <a:pt x="4096" y="3372"/>
                  </a:cubicBezTo>
                  <a:lnTo>
                    <a:pt x="4096" y="3750"/>
                  </a:lnTo>
                  <a:cubicBezTo>
                    <a:pt x="4096" y="3939"/>
                    <a:pt x="3938" y="4096"/>
                    <a:pt x="3749" y="4096"/>
                  </a:cubicBezTo>
                  <a:cubicBezTo>
                    <a:pt x="3560" y="4096"/>
                    <a:pt x="3403" y="3939"/>
                    <a:pt x="3403" y="3750"/>
                  </a:cubicBezTo>
                  <a:lnTo>
                    <a:pt x="3403" y="3372"/>
                  </a:lnTo>
                  <a:cubicBezTo>
                    <a:pt x="3403" y="3088"/>
                    <a:pt x="3592" y="2805"/>
                    <a:pt x="3875" y="2742"/>
                  </a:cubicBezTo>
                  <a:cubicBezTo>
                    <a:pt x="4001" y="2679"/>
                    <a:pt x="4096" y="2521"/>
                    <a:pt x="4096" y="2427"/>
                  </a:cubicBezTo>
                  <a:cubicBezTo>
                    <a:pt x="4096" y="2206"/>
                    <a:pt x="3938" y="2049"/>
                    <a:pt x="3749" y="2049"/>
                  </a:cubicBezTo>
                  <a:cubicBezTo>
                    <a:pt x="3560" y="2049"/>
                    <a:pt x="3403" y="2206"/>
                    <a:pt x="3403" y="2427"/>
                  </a:cubicBezTo>
                  <a:cubicBezTo>
                    <a:pt x="3403" y="2616"/>
                    <a:pt x="3245" y="2773"/>
                    <a:pt x="3056" y="2773"/>
                  </a:cubicBezTo>
                  <a:cubicBezTo>
                    <a:pt x="2836" y="2773"/>
                    <a:pt x="2678" y="2616"/>
                    <a:pt x="2678" y="2427"/>
                  </a:cubicBezTo>
                  <a:cubicBezTo>
                    <a:pt x="2678" y="1859"/>
                    <a:pt x="3151" y="1387"/>
                    <a:pt x="3718" y="1387"/>
                  </a:cubicBezTo>
                  <a:close/>
                  <a:moveTo>
                    <a:pt x="3749" y="4726"/>
                  </a:moveTo>
                  <a:cubicBezTo>
                    <a:pt x="3938" y="4726"/>
                    <a:pt x="4096" y="4884"/>
                    <a:pt x="4096" y="5104"/>
                  </a:cubicBezTo>
                  <a:cubicBezTo>
                    <a:pt x="4096" y="5294"/>
                    <a:pt x="3938" y="5451"/>
                    <a:pt x="3749" y="5451"/>
                  </a:cubicBezTo>
                  <a:cubicBezTo>
                    <a:pt x="3560" y="5451"/>
                    <a:pt x="3403" y="5294"/>
                    <a:pt x="3403" y="5104"/>
                  </a:cubicBezTo>
                  <a:cubicBezTo>
                    <a:pt x="3403" y="4884"/>
                    <a:pt x="3560" y="4726"/>
                    <a:pt x="3749" y="4726"/>
                  </a:cubicBezTo>
                  <a:close/>
                  <a:moveTo>
                    <a:pt x="3749" y="1"/>
                  </a:moveTo>
                  <a:cubicBezTo>
                    <a:pt x="1670" y="1"/>
                    <a:pt x="0" y="1702"/>
                    <a:pt x="0" y="3750"/>
                  </a:cubicBezTo>
                  <a:cubicBezTo>
                    <a:pt x="0" y="5829"/>
                    <a:pt x="1702" y="7499"/>
                    <a:pt x="3749" y="7499"/>
                  </a:cubicBezTo>
                  <a:cubicBezTo>
                    <a:pt x="5829" y="7499"/>
                    <a:pt x="7498" y="5798"/>
                    <a:pt x="7498" y="3750"/>
                  </a:cubicBezTo>
                  <a:cubicBezTo>
                    <a:pt x="7530" y="1670"/>
                    <a:pt x="5829" y="1"/>
                    <a:pt x="374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660" name="Google Shape;6660;p36"/>
          <p:cNvGrpSpPr/>
          <p:nvPr/>
        </p:nvGrpSpPr>
        <p:grpSpPr>
          <a:xfrm>
            <a:off x="5659936" y="5009095"/>
            <a:ext cx="355959" cy="355762"/>
            <a:chOff x="-33645475" y="3944800"/>
            <a:chExt cx="292225" cy="293025"/>
          </a:xfrm>
        </p:grpSpPr>
        <p:sp>
          <p:nvSpPr>
            <p:cNvPr id="6661" name="Google Shape;6661;p36"/>
            <p:cNvSpPr/>
            <p:nvPr/>
          </p:nvSpPr>
          <p:spPr>
            <a:xfrm>
              <a:off x="-33549375" y="3944800"/>
              <a:ext cx="98475" cy="70900"/>
            </a:xfrm>
            <a:custGeom>
              <a:avLst/>
              <a:gdLst/>
              <a:ahLst/>
              <a:cxnLst/>
              <a:rect l="l" t="t" r="r" b="b"/>
              <a:pathLst>
                <a:path w="3939" h="2836" extrusionOk="0">
                  <a:moveTo>
                    <a:pt x="1985" y="0"/>
                  </a:moveTo>
                  <a:cubicBezTo>
                    <a:pt x="1260" y="0"/>
                    <a:pt x="473" y="946"/>
                    <a:pt x="0" y="2521"/>
                  </a:cubicBezTo>
                  <a:cubicBezTo>
                    <a:pt x="158" y="2615"/>
                    <a:pt x="284" y="2710"/>
                    <a:pt x="410" y="2836"/>
                  </a:cubicBezTo>
                  <a:cubicBezTo>
                    <a:pt x="914" y="2773"/>
                    <a:pt x="1481" y="2773"/>
                    <a:pt x="1985" y="2773"/>
                  </a:cubicBezTo>
                  <a:cubicBezTo>
                    <a:pt x="2489" y="2773"/>
                    <a:pt x="3056" y="2804"/>
                    <a:pt x="3560" y="2836"/>
                  </a:cubicBezTo>
                  <a:cubicBezTo>
                    <a:pt x="3623" y="2678"/>
                    <a:pt x="3781" y="2584"/>
                    <a:pt x="3938" y="2521"/>
                  </a:cubicBezTo>
                  <a:cubicBezTo>
                    <a:pt x="3529" y="946"/>
                    <a:pt x="2741" y="0"/>
                    <a:pt x="198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62" name="Google Shape;6662;p36"/>
            <p:cNvSpPr/>
            <p:nvPr/>
          </p:nvSpPr>
          <p:spPr>
            <a:xfrm>
              <a:off x="-33645475" y="4041675"/>
              <a:ext cx="70900" cy="98475"/>
            </a:xfrm>
            <a:custGeom>
              <a:avLst/>
              <a:gdLst/>
              <a:ahLst/>
              <a:cxnLst/>
              <a:rect l="l" t="t" r="r" b="b"/>
              <a:pathLst>
                <a:path w="2836" h="3939" extrusionOk="0">
                  <a:moveTo>
                    <a:pt x="2521" y="0"/>
                  </a:moveTo>
                  <a:cubicBezTo>
                    <a:pt x="946" y="473"/>
                    <a:pt x="32" y="1229"/>
                    <a:pt x="32" y="1954"/>
                  </a:cubicBezTo>
                  <a:cubicBezTo>
                    <a:pt x="1" y="2710"/>
                    <a:pt x="946" y="3466"/>
                    <a:pt x="2521" y="3939"/>
                  </a:cubicBezTo>
                  <a:cubicBezTo>
                    <a:pt x="2584" y="3781"/>
                    <a:pt x="2710" y="3655"/>
                    <a:pt x="2836" y="3529"/>
                  </a:cubicBezTo>
                  <a:cubicBezTo>
                    <a:pt x="2773" y="3025"/>
                    <a:pt x="2773" y="2521"/>
                    <a:pt x="2773" y="1954"/>
                  </a:cubicBezTo>
                  <a:cubicBezTo>
                    <a:pt x="2773" y="1418"/>
                    <a:pt x="2805" y="914"/>
                    <a:pt x="2836" y="379"/>
                  </a:cubicBezTo>
                  <a:cubicBezTo>
                    <a:pt x="2679" y="316"/>
                    <a:pt x="2553" y="158"/>
                    <a:pt x="252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63" name="Google Shape;6663;p36"/>
            <p:cNvSpPr/>
            <p:nvPr/>
          </p:nvSpPr>
          <p:spPr>
            <a:xfrm>
              <a:off x="-33424150" y="4042450"/>
              <a:ext cx="70900" cy="52025"/>
            </a:xfrm>
            <a:custGeom>
              <a:avLst/>
              <a:gdLst/>
              <a:ahLst/>
              <a:cxnLst/>
              <a:rect l="l" t="t" r="r" b="b"/>
              <a:pathLst>
                <a:path w="2836" h="2081" extrusionOk="0">
                  <a:moveTo>
                    <a:pt x="316" y="1"/>
                  </a:moveTo>
                  <a:cubicBezTo>
                    <a:pt x="253" y="159"/>
                    <a:pt x="127" y="285"/>
                    <a:pt x="1" y="379"/>
                  </a:cubicBezTo>
                  <a:cubicBezTo>
                    <a:pt x="32" y="600"/>
                    <a:pt x="32" y="789"/>
                    <a:pt x="32" y="978"/>
                  </a:cubicBezTo>
                  <a:cubicBezTo>
                    <a:pt x="158" y="978"/>
                    <a:pt x="284" y="946"/>
                    <a:pt x="442" y="946"/>
                  </a:cubicBezTo>
                  <a:cubicBezTo>
                    <a:pt x="1387" y="946"/>
                    <a:pt x="2237" y="1387"/>
                    <a:pt x="2804" y="2080"/>
                  </a:cubicBezTo>
                  <a:lnTo>
                    <a:pt x="2804" y="1954"/>
                  </a:lnTo>
                  <a:cubicBezTo>
                    <a:pt x="2836" y="1230"/>
                    <a:pt x="1891" y="474"/>
                    <a:pt x="31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64" name="Google Shape;6664;p36"/>
            <p:cNvSpPr/>
            <p:nvPr/>
          </p:nvSpPr>
          <p:spPr>
            <a:xfrm>
              <a:off x="-33549375" y="4165325"/>
              <a:ext cx="86650" cy="70925"/>
            </a:xfrm>
            <a:custGeom>
              <a:avLst/>
              <a:gdLst/>
              <a:ahLst/>
              <a:cxnLst/>
              <a:rect l="l" t="t" r="r" b="b"/>
              <a:pathLst>
                <a:path w="3466" h="2837" extrusionOk="0">
                  <a:moveTo>
                    <a:pt x="410" y="1"/>
                  </a:moveTo>
                  <a:cubicBezTo>
                    <a:pt x="315" y="158"/>
                    <a:pt x="158" y="284"/>
                    <a:pt x="0" y="316"/>
                  </a:cubicBezTo>
                  <a:cubicBezTo>
                    <a:pt x="473" y="1891"/>
                    <a:pt x="1260" y="2836"/>
                    <a:pt x="1985" y="2836"/>
                  </a:cubicBezTo>
                  <a:cubicBezTo>
                    <a:pt x="2489" y="2836"/>
                    <a:pt x="3056" y="2364"/>
                    <a:pt x="3466" y="1544"/>
                  </a:cubicBezTo>
                  <a:lnTo>
                    <a:pt x="3119" y="1072"/>
                  </a:lnTo>
                  <a:cubicBezTo>
                    <a:pt x="2836" y="851"/>
                    <a:pt x="2678" y="473"/>
                    <a:pt x="2521" y="95"/>
                  </a:cubicBezTo>
                  <a:lnTo>
                    <a:pt x="1985" y="95"/>
                  </a:lnTo>
                  <a:cubicBezTo>
                    <a:pt x="1418" y="95"/>
                    <a:pt x="882" y="64"/>
                    <a:pt x="41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65" name="Google Shape;6665;p36"/>
            <p:cNvSpPr/>
            <p:nvPr/>
          </p:nvSpPr>
          <p:spPr>
            <a:xfrm>
              <a:off x="-33558825" y="4030650"/>
              <a:ext cx="118950" cy="120525"/>
            </a:xfrm>
            <a:custGeom>
              <a:avLst/>
              <a:gdLst/>
              <a:ahLst/>
              <a:cxnLst/>
              <a:rect l="l" t="t" r="r" b="b"/>
              <a:pathLst>
                <a:path w="4758" h="4821" extrusionOk="0">
                  <a:moveTo>
                    <a:pt x="2395" y="0"/>
                  </a:moveTo>
                  <a:cubicBezTo>
                    <a:pt x="1922" y="0"/>
                    <a:pt x="1418" y="32"/>
                    <a:pt x="1008" y="95"/>
                  </a:cubicBezTo>
                  <a:cubicBezTo>
                    <a:pt x="977" y="599"/>
                    <a:pt x="599" y="977"/>
                    <a:pt x="63" y="1040"/>
                  </a:cubicBezTo>
                  <a:cubicBezTo>
                    <a:pt x="32" y="1450"/>
                    <a:pt x="0" y="1922"/>
                    <a:pt x="0" y="2395"/>
                  </a:cubicBezTo>
                  <a:cubicBezTo>
                    <a:pt x="0" y="2867"/>
                    <a:pt x="32" y="3340"/>
                    <a:pt x="63" y="3781"/>
                  </a:cubicBezTo>
                  <a:cubicBezTo>
                    <a:pt x="599" y="3812"/>
                    <a:pt x="977" y="4222"/>
                    <a:pt x="1008" y="4726"/>
                  </a:cubicBezTo>
                  <a:cubicBezTo>
                    <a:pt x="1449" y="4758"/>
                    <a:pt x="1922" y="4821"/>
                    <a:pt x="2395" y="4821"/>
                  </a:cubicBezTo>
                  <a:lnTo>
                    <a:pt x="2804" y="4821"/>
                  </a:lnTo>
                  <a:cubicBezTo>
                    <a:pt x="2804" y="4695"/>
                    <a:pt x="2741" y="4569"/>
                    <a:pt x="2741" y="4506"/>
                  </a:cubicBezTo>
                  <a:cubicBezTo>
                    <a:pt x="2741" y="3151"/>
                    <a:pt x="3592" y="2017"/>
                    <a:pt x="4757" y="1576"/>
                  </a:cubicBezTo>
                  <a:cubicBezTo>
                    <a:pt x="4757" y="1387"/>
                    <a:pt x="4726" y="1229"/>
                    <a:pt x="4726" y="1040"/>
                  </a:cubicBezTo>
                  <a:cubicBezTo>
                    <a:pt x="4222" y="977"/>
                    <a:pt x="3812" y="599"/>
                    <a:pt x="3781" y="95"/>
                  </a:cubicBezTo>
                  <a:cubicBezTo>
                    <a:pt x="3340" y="32"/>
                    <a:pt x="2867" y="0"/>
                    <a:pt x="239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66" name="Google Shape;6666;p36"/>
            <p:cNvSpPr/>
            <p:nvPr/>
          </p:nvSpPr>
          <p:spPr>
            <a:xfrm>
              <a:off x="-33639950" y="4129900"/>
              <a:ext cx="100825" cy="100825"/>
            </a:xfrm>
            <a:custGeom>
              <a:avLst/>
              <a:gdLst/>
              <a:ahLst/>
              <a:cxnLst/>
              <a:rect l="l" t="t" r="r" b="b"/>
              <a:pathLst>
                <a:path w="4033" h="4033" extrusionOk="0">
                  <a:moveTo>
                    <a:pt x="0" y="0"/>
                  </a:moveTo>
                  <a:lnTo>
                    <a:pt x="0" y="0"/>
                  </a:lnTo>
                  <a:cubicBezTo>
                    <a:pt x="567" y="1953"/>
                    <a:pt x="2111" y="3466"/>
                    <a:pt x="4033" y="4033"/>
                  </a:cubicBezTo>
                  <a:cubicBezTo>
                    <a:pt x="3592" y="3466"/>
                    <a:pt x="3245" y="2741"/>
                    <a:pt x="2962" y="1827"/>
                  </a:cubicBezTo>
                  <a:cubicBezTo>
                    <a:pt x="2584" y="1733"/>
                    <a:pt x="2300" y="1481"/>
                    <a:pt x="2206" y="1071"/>
                  </a:cubicBezTo>
                  <a:cubicBezTo>
                    <a:pt x="1323" y="851"/>
                    <a:pt x="567" y="441"/>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67" name="Google Shape;6667;p36"/>
            <p:cNvSpPr/>
            <p:nvPr/>
          </p:nvSpPr>
          <p:spPr>
            <a:xfrm>
              <a:off x="-33459600" y="3951875"/>
              <a:ext cx="100850" cy="100075"/>
            </a:xfrm>
            <a:custGeom>
              <a:avLst/>
              <a:gdLst/>
              <a:ahLst/>
              <a:cxnLst/>
              <a:rect l="l" t="t" r="r" b="b"/>
              <a:pathLst>
                <a:path w="4034" h="4003" extrusionOk="0">
                  <a:moveTo>
                    <a:pt x="1" y="1"/>
                  </a:moveTo>
                  <a:lnTo>
                    <a:pt x="1" y="1"/>
                  </a:lnTo>
                  <a:cubicBezTo>
                    <a:pt x="442" y="537"/>
                    <a:pt x="788" y="1293"/>
                    <a:pt x="1072" y="2206"/>
                  </a:cubicBezTo>
                  <a:cubicBezTo>
                    <a:pt x="1419" y="2238"/>
                    <a:pt x="1734" y="2553"/>
                    <a:pt x="1828" y="2962"/>
                  </a:cubicBezTo>
                  <a:cubicBezTo>
                    <a:pt x="2710" y="3183"/>
                    <a:pt x="3466" y="3592"/>
                    <a:pt x="4033" y="4002"/>
                  </a:cubicBezTo>
                  <a:cubicBezTo>
                    <a:pt x="3466" y="2080"/>
                    <a:pt x="1923" y="537"/>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68" name="Google Shape;6668;p36"/>
            <p:cNvSpPr/>
            <p:nvPr/>
          </p:nvSpPr>
          <p:spPr>
            <a:xfrm>
              <a:off x="-33639950" y="3951100"/>
              <a:ext cx="100825" cy="100050"/>
            </a:xfrm>
            <a:custGeom>
              <a:avLst/>
              <a:gdLst/>
              <a:ahLst/>
              <a:cxnLst/>
              <a:rect l="l" t="t" r="r" b="b"/>
              <a:pathLst>
                <a:path w="4033" h="4002" extrusionOk="0">
                  <a:moveTo>
                    <a:pt x="4033" y="0"/>
                  </a:moveTo>
                  <a:lnTo>
                    <a:pt x="4033" y="0"/>
                  </a:lnTo>
                  <a:cubicBezTo>
                    <a:pt x="2111" y="536"/>
                    <a:pt x="567" y="2080"/>
                    <a:pt x="0" y="4002"/>
                  </a:cubicBezTo>
                  <a:cubicBezTo>
                    <a:pt x="567" y="3592"/>
                    <a:pt x="1323" y="3214"/>
                    <a:pt x="2206" y="2962"/>
                  </a:cubicBezTo>
                  <a:cubicBezTo>
                    <a:pt x="2300" y="2552"/>
                    <a:pt x="2615" y="2269"/>
                    <a:pt x="2962" y="2206"/>
                  </a:cubicBezTo>
                  <a:cubicBezTo>
                    <a:pt x="3214" y="1292"/>
                    <a:pt x="3592" y="505"/>
                    <a:pt x="40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69" name="Google Shape;6669;p36"/>
            <p:cNvSpPr/>
            <p:nvPr/>
          </p:nvSpPr>
          <p:spPr>
            <a:xfrm>
              <a:off x="-33472975" y="4082625"/>
              <a:ext cx="119725" cy="155200"/>
            </a:xfrm>
            <a:custGeom>
              <a:avLst/>
              <a:gdLst/>
              <a:ahLst/>
              <a:cxnLst/>
              <a:rect l="l" t="t" r="r" b="b"/>
              <a:pathLst>
                <a:path w="4789" h="6208" extrusionOk="0">
                  <a:moveTo>
                    <a:pt x="2395" y="1355"/>
                  </a:moveTo>
                  <a:cubicBezTo>
                    <a:pt x="2930" y="1355"/>
                    <a:pt x="3403" y="1828"/>
                    <a:pt x="3403" y="2364"/>
                  </a:cubicBezTo>
                  <a:cubicBezTo>
                    <a:pt x="3403" y="2962"/>
                    <a:pt x="2930" y="3403"/>
                    <a:pt x="2395" y="3403"/>
                  </a:cubicBezTo>
                  <a:cubicBezTo>
                    <a:pt x="1827" y="3403"/>
                    <a:pt x="1355" y="2931"/>
                    <a:pt x="1355" y="2364"/>
                  </a:cubicBezTo>
                  <a:cubicBezTo>
                    <a:pt x="1355" y="1828"/>
                    <a:pt x="1827" y="1355"/>
                    <a:pt x="2395" y="1355"/>
                  </a:cubicBezTo>
                  <a:close/>
                  <a:moveTo>
                    <a:pt x="2395" y="1"/>
                  </a:moveTo>
                  <a:cubicBezTo>
                    <a:pt x="1040" y="1"/>
                    <a:pt x="0" y="1072"/>
                    <a:pt x="0" y="2427"/>
                  </a:cubicBezTo>
                  <a:cubicBezTo>
                    <a:pt x="0" y="2994"/>
                    <a:pt x="221" y="3592"/>
                    <a:pt x="630" y="4002"/>
                  </a:cubicBezTo>
                  <a:lnTo>
                    <a:pt x="2111" y="6050"/>
                  </a:lnTo>
                  <a:cubicBezTo>
                    <a:pt x="2206" y="6113"/>
                    <a:pt x="2269" y="6207"/>
                    <a:pt x="2395" y="6207"/>
                  </a:cubicBezTo>
                  <a:cubicBezTo>
                    <a:pt x="2521" y="6207"/>
                    <a:pt x="2584" y="6144"/>
                    <a:pt x="2678" y="6050"/>
                  </a:cubicBezTo>
                  <a:lnTo>
                    <a:pt x="4442" y="3592"/>
                  </a:lnTo>
                  <a:cubicBezTo>
                    <a:pt x="4663" y="3246"/>
                    <a:pt x="4757" y="2805"/>
                    <a:pt x="4757" y="2364"/>
                  </a:cubicBezTo>
                  <a:cubicBezTo>
                    <a:pt x="4789" y="1072"/>
                    <a:pt x="3686" y="1"/>
                    <a:pt x="239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70" name="Google Shape;6670;p36"/>
            <p:cNvSpPr/>
            <p:nvPr/>
          </p:nvSpPr>
          <p:spPr>
            <a:xfrm>
              <a:off x="-33421775" y="41338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671" name="Google Shape;6671;p36"/>
          <p:cNvGrpSpPr/>
          <p:nvPr/>
        </p:nvGrpSpPr>
        <p:grpSpPr>
          <a:xfrm>
            <a:off x="2513224" y="5447392"/>
            <a:ext cx="354041" cy="355580"/>
            <a:chOff x="-31809525" y="3192625"/>
            <a:chExt cx="290650" cy="292875"/>
          </a:xfrm>
        </p:grpSpPr>
        <p:sp>
          <p:nvSpPr>
            <p:cNvPr id="6672" name="Google Shape;6672;p36"/>
            <p:cNvSpPr/>
            <p:nvPr/>
          </p:nvSpPr>
          <p:spPr>
            <a:xfrm>
              <a:off x="-31767775" y="3192625"/>
              <a:ext cx="204800" cy="153600"/>
            </a:xfrm>
            <a:custGeom>
              <a:avLst/>
              <a:gdLst/>
              <a:ahLst/>
              <a:cxnLst/>
              <a:rect l="l" t="t" r="r" b="b"/>
              <a:pathLst>
                <a:path w="8192" h="6144" extrusionOk="0">
                  <a:moveTo>
                    <a:pt x="4096" y="0"/>
                  </a:moveTo>
                  <a:cubicBezTo>
                    <a:pt x="2206" y="0"/>
                    <a:pt x="662" y="1544"/>
                    <a:pt x="662" y="3434"/>
                  </a:cubicBezTo>
                  <a:lnTo>
                    <a:pt x="662" y="3497"/>
                  </a:lnTo>
                  <a:cubicBezTo>
                    <a:pt x="252" y="3655"/>
                    <a:pt x="0" y="4033"/>
                    <a:pt x="0" y="4442"/>
                  </a:cubicBezTo>
                  <a:lnTo>
                    <a:pt x="0" y="5136"/>
                  </a:lnTo>
                  <a:cubicBezTo>
                    <a:pt x="0" y="5671"/>
                    <a:pt x="473" y="6144"/>
                    <a:pt x="1009" y="6144"/>
                  </a:cubicBezTo>
                  <a:cubicBezTo>
                    <a:pt x="1135" y="6144"/>
                    <a:pt x="1261" y="6112"/>
                    <a:pt x="1387" y="6081"/>
                  </a:cubicBezTo>
                  <a:lnTo>
                    <a:pt x="1387" y="3403"/>
                  </a:lnTo>
                  <a:cubicBezTo>
                    <a:pt x="1387" y="1891"/>
                    <a:pt x="2584" y="630"/>
                    <a:pt x="4096" y="630"/>
                  </a:cubicBezTo>
                  <a:cubicBezTo>
                    <a:pt x="5577" y="630"/>
                    <a:pt x="6806" y="1891"/>
                    <a:pt x="6806" y="3403"/>
                  </a:cubicBezTo>
                  <a:lnTo>
                    <a:pt x="6806" y="6081"/>
                  </a:lnTo>
                  <a:cubicBezTo>
                    <a:pt x="6932" y="6112"/>
                    <a:pt x="7058" y="6144"/>
                    <a:pt x="7152" y="6144"/>
                  </a:cubicBezTo>
                  <a:cubicBezTo>
                    <a:pt x="7719" y="6144"/>
                    <a:pt x="8192" y="5671"/>
                    <a:pt x="8192" y="5136"/>
                  </a:cubicBezTo>
                  <a:lnTo>
                    <a:pt x="8192" y="4442"/>
                  </a:lnTo>
                  <a:cubicBezTo>
                    <a:pt x="8192" y="4033"/>
                    <a:pt x="7908" y="3623"/>
                    <a:pt x="7530" y="3497"/>
                  </a:cubicBezTo>
                  <a:lnTo>
                    <a:pt x="7530" y="3434"/>
                  </a:lnTo>
                  <a:cubicBezTo>
                    <a:pt x="7467" y="1576"/>
                    <a:pt x="5986" y="0"/>
                    <a:pt x="40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73" name="Google Shape;6673;p36"/>
            <p:cNvSpPr/>
            <p:nvPr/>
          </p:nvSpPr>
          <p:spPr>
            <a:xfrm>
              <a:off x="-31715000" y="3244600"/>
              <a:ext cx="101625" cy="52450"/>
            </a:xfrm>
            <a:custGeom>
              <a:avLst/>
              <a:gdLst/>
              <a:ahLst/>
              <a:cxnLst/>
              <a:rect l="l" t="t" r="r" b="b"/>
              <a:pathLst>
                <a:path w="4065" h="2098" extrusionOk="0">
                  <a:moveTo>
                    <a:pt x="1702" y="1"/>
                  </a:moveTo>
                  <a:cubicBezTo>
                    <a:pt x="756" y="1"/>
                    <a:pt x="0" y="757"/>
                    <a:pt x="0" y="1702"/>
                  </a:cubicBezTo>
                  <a:lnTo>
                    <a:pt x="0" y="2080"/>
                  </a:lnTo>
                  <a:lnTo>
                    <a:pt x="1229" y="2080"/>
                  </a:lnTo>
                  <a:cubicBezTo>
                    <a:pt x="1418" y="2080"/>
                    <a:pt x="1765" y="2080"/>
                    <a:pt x="1891" y="1985"/>
                  </a:cubicBezTo>
                  <a:cubicBezTo>
                    <a:pt x="1922" y="1954"/>
                    <a:pt x="1985" y="1828"/>
                    <a:pt x="1985" y="1765"/>
                  </a:cubicBezTo>
                  <a:cubicBezTo>
                    <a:pt x="1985" y="1544"/>
                    <a:pt x="2143" y="1387"/>
                    <a:pt x="2332" y="1387"/>
                  </a:cubicBezTo>
                  <a:cubicBezTo>
                    <a:pt x="2521" y="1387"/>
                    <a:pt x="2678" y="1544"/>
                    <a:pt x="2678" y="1765"/>
                  </a:cubicBezTo>
                  <a:cubicBezTo>
                    <a:pt x="2678" y="1828"/>
                    <a:pt x="2678" y="1954"/>
                    <a:pt x="2773" y="1985"/>
                  </a:cubicBezTo>
                  <a:cubicBezTo>
                    <a:pt x="2836" y="2069"/>
                    <a:pt x="3025" y="2097"/>
                    <a:pt x="3237" y="2097"/>
                  </a:cubicBezTo>
                  <a:cubicBezTo>
                    <a:pt x="3343" y="2097"/>
                    <a:pt x="3455" y="2090"/>
                    <a:pt x="3560" y="2080"/>
                  </a:cubicBezTo>
                  <a:lnTo>
                    <a:pt x="4064" y="2080"/>
                  </a:lnTo>
                  <a:lnTo>
                    <a:pt x="4064" y="1702"/>
                  </a:lnTo>
                  <a:cubicBezTo>
                    <a:pt x="4064" y="757"/>
                    <a:pt x="3308" y="1"/>
                    <a:pt x="236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74" name="Google Shape;6674;p36"/>
            <p:cNvSpPr/>
            <p:nvPr/>
          </p:nvSpPr>
          <p:spPr>
            <a:xfrm>
              <a:off x="-31716575" y="3308400"/>
              <a:ext cx="102400" cy="73275"/>
            </a:xfrm>
            <a:custGeom>
              <a:avLst/>
              <a:gdLst/>
              <a:ahLst/>
              <a:cxnLst/>
              <a:rect l="l" t="t" r="r" b="b"/>
              <a:pathLst>
                <a:path w="4096" h="2931" extrusionOk="0">
                  <a:moveTo>
                    <a:pt x="2395" y="1"/>
                  </a:moveTo>
                  <a:cubicBezTo>
                    <a:pt x="2080" y="221"/>
                    <a:pt x="1639" y="221"/>
                    <a:pt x="1197" y="221"/>
                  </a:cubicBezTo>
                  <a:lnTo>
                    <a:pt x="0" y="221"/>
                  </a:lnTo>
                  <a:lnTo>
                    <a:pt x="0" y="883"/>
                  </a:lnTo>
                  <a:cubicBezTo>
                    <a:pt x="0" y="2048"/>
                    <a:pt x="914" y="2930"/>
                    <a:pt x="2048" y="2930"/>
                  </a:cubicBezTo>
                  <a:cubicBezTo>
                    <a:pt x="3182" y="2930"/>
                    <a:pt x="4096" y="2048"/>
                    <a:pt x="4096" y="883"/>
                  </a:cubicBezTo>
                  <a:lnTo>
                    <a:pt x="4096" y="221"/>
                  </a:lnTo>
                  <a:lnTo>
                    <a:pt x="3403" y="221"/>
                  </a:lnTo>
                  <a:cubicBezTo>
                    <a:pt x="3025" y="221"/>
                    <a:pt x="2678" y="190"/>
                    <a:pt x="239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75" name="Google Shape;6675;p36"/>
            <p:cNvSpPr/>
            <p:nvPr/>
          </p:nvSpPr>
          <p:spPr>
            <a:xfrm>
              <a:off x="-31809525" y="3386375"/>
              <a:ext cx="290650" cy="99125"/>
            </a:xfrm>
            <a:custGeom>
              <a:avLst/>
              <a:gdLst/>
              <a:ahLst/>
              <a:cxnLst/>
              <a:rect l="l" t="t" r="r" b="b"/>
              <a:pathLst>
                <a:path w="11626" h="3965" extrusionOk="0">
                  <a:moveTo>
                    <a:pt x="2092" y="0"/>
                  </a:moveTo>
                  <a:cubicBezTo>
                    <a:pt x="1962" y="0"/>
                    <a:pt x="1828" y="63"/>
                    <a:pt x="1765" y="190"/>
                  </a:cubicBezTo>
                  <a:lnTo>
                    <a:pt x="1355" y="1072"/>
                  </a:lnTo>
                  <a:lnTo>
                    <a:pt x="316" y="1229"/>
                  </a:lnTo>
                  <a:cubicBezTo>
                    <a:pt x="190" y="1229"/>
                    <a:pt x="95" y="1355"/>
                    <a:pt x="64" y="1481"/>
                  </a:cubicBezTo>
                  <a:cubicBezTo>
                    <a:pt x="1" y="1607"/>
                    <a:pt x="64" y="1765"/>
                    <a:pt x="127" y="1828"/>
                  </a:cubicBezTo>
                  <a:lnTo>
                    <a:pt x="883" y="2552"/>
                  </a:lnTo>
                  <a:lnTo>
                    <a:pt x="725" y="3561"/>
                  </a:lnTo>
                  <a:cubicBezTo>
                    <a:pt x="694" y="3687"/>
                    <a:pt x="757" y="3844"/>
                    <a:pt x="851" y="3876"/>
                  </a:cubicBezTo>
                  <a:cubicBezTo>
                    <a:pt x="903" y="3928"/>
                    <a:pt x="965" y="3951"/>
                    <a:pt x="1031" y="3951"/>
                  </a:cubicBezTo>
                  <a:cubicBezTo>
                    <a:pt x="1085" y="3951"/>
                    <a:pt x="1141" y="3935"/>
                    <a:pt x="1198" y="3907"/>
                  </a:cubicBezTo>
                  <a:lnTo>
                    <a:pt x="2112" y="3435"/>
                  </a:lnTo>
                  <a:lnTo>
                    <a:pt x="2994" y="3907"/>
                  </a:lnTo>
                  <a:cubicBezTo>
                    <a:pt x="3046" y="3947"/>
                    <a:pt x="3099" y="3964"/>
                    <a:pt x="3152" y="3964"/>
                  </a:cubicBezTo>
                  <a:cubicBezTo>
                    <a:pt x="3225" y="3964"/>
                    <a:pt x="3298" y="3930"/>
                    <a:pt x="3372" y="3876"/>
                  </a:cubicBezTo>
                  <a:cubicBezTo>
                    <a:pt x="3466" y="3813"/>
                    <a:pt x="3529" y="3687"/>
                    <a:pt x="3466" y="3561"/>
                  </a:cubicBezTo>
                  <a:lnTo>
                    <a:pt x="3309" y="2552"/>
                  </a:lnTo>
                  <a:lnTo>
                    <a:pt x="4002" y="1891"/>
                  </a:lnTo>
                  <a:lnTo>
                    <a:pt x="4663" y="2552"/>
                  </a:lnTo>
                  <a:lnTo>
                    <a:pt x="4506" y="3561"/>
                  </a:lnTo>
                  <a:cubicBezTo>
                    <a:pt x="4474" y="3687"/>
                    <a:pt x="4537" y="3844"/>
                    <a:pt x="4632" y="3876"/>
                  </a:cubicBezTo>
                  <a:cubicBezTo>
                    <a:pt x="4684" y="3928"/>
                    <a:pt x="4746" y="3951"/>
                    <a:pt x="4811" y="3951"/>
                  </a:cubicBezTo>
                  <a:cubicBezTo>
                    <a:pt x="4865" y="3951"/>
                    <a:pt x="4922" y="3935"/>
                    <a:pt x="4978" y="3907"/>
                  </a:cubicBezTo>
                  <a:lnTo>
                    <a:pt x="5892" y="3435"/>
                  </a:lnTo>
                  <a:lnTo>
                    <a:pt x="6774" y="3907"/>
                  </a:lnTo>
                  <a:cubicBezTo>
                    <a:pt x="6827" y="3947"/>
                    <a:pt x="6880" y="3964"/>
                    <a:pt x="6933" y="3964"/>
                  </a:cubicBezTo>
                  <a:cubicBezTo>
                    <a:pt x="7006" y="3964"/>
                    <a:pt x="7079" y="3930"/>
                    <a:pt x="7152" y="3876"/>
                  </a:cubicBezTo>
                  <a:cubicBezTo>
                    <a:pt x="7247" y="3813"/>
                    <a:pt x="7310" y="3687"/>
                    <a:pt x="7247" y="3561"/>
                  </a:cubicBezTo>
                  <a:lnTo>
                    <a:pt x="7089" y="2552"/>
                  </a:lnTo>
                  <a:lnTo>
                    <a:pt x="7782" y="1891"/>
                  </a:lnTo>
                  <a:lnTo>
                    <a:pt x="8444" y="2552"/>
                  </a:lnTo>
                  <a:lnTo>
                    <a:pt x="8286" y="3561"/>
                  </a:lnTo>
                  <a:cubicBezTo>
                    <a:pt x="8255" y="3687"/>
                    <a:pt x="8318" y="3844"/>
                    <a:pt x="8413" y="3876"/>
                  </a:cubicBezTo>
                  <a:cubicBezTo>
                    <a:pt x="8465" y="3928"/>
                    <a:pt x="8526" y="3951"/>
                    <a:pt x="8592" y="3951"/>
                  </a:cubicBezTo>
                  <a:cubicBezTo>
                    <a:pt x="8646" y="3951"/>
                    <a:pt x="8702" y="3935"/>
                    <a:pt x="8759" y="3907"/>
                  </a:cubicBezTo>
                  <a:lnTo>
                    <a:pt x="9673" y="3435"/>
                  </a:lnTo>
                  <a:lnTo>
                    <a:pt x="10555" y="3907"/>
                  </a:lnTo>
                  <a:cubicBezTo>
                    <a:pt x="10608" y="3947"/>
                    <a:pt x="10660" y="3964"/>
                    <a:pt x="10713" y="3964"/>
                  </a:cubicBezTo>
                  <a:cubicBezTo>
                    <a:pt x="10786" y="3964"/>
                    <a:pt x="10860" y="3930"/>
                    <a:pt x="10933" y="3876"/>
                  </a:cubicBezTo>
                  <a:cubicBezTo>
                    <a:pt x="11027" y="3813"/>
                    <a:pt x="11090" y="3687"/>
                    <a:pt x="11027" y="3561"/>
                  </a:cubicBezTo>
                  <a:lnTo>
                    <a:pt x="10870" y="2552"/>
                  </a:lnTo>
                  <a:lnTo>
                    <a:pt x="11626" y="1828"/>
                  </a:lnTo>
                  <a:cubicBezTo>
                    <a:pt x="11532" y="1702"/>
                    <a:pt x="11595" y="1607"/>
                    <a:pt x="11532" y="1481"/>
                  </a:cubicBezTo>
                  <a:cubicBezTo>
                    <a:pt x="11500" y="1355"/>
                    <a:pt x="11374" y="1292"/>
                    <a:pt x="11279" y="1229"/>
                  </a:cubicBezTo>
                  <a:lnTo>
                    <a:pt x="10240" y="1072"/>
                  </a:lnTo>
                  <a:lnTo>
                    <a:pt x="9799" y="190"/>
                  </a:lnTo>
                  <a:cubicBezTo>
                    <a:pt x="9751" y="63"/>
                    <a:pt x="9625" y="0"/>
                    <a:pt x="9495" y="0"/>
                  </a:cubicBezTo>
                  <a:cubicBezTo>
                    <a:pt x="9366" y="0"/>
                    <a:pt x="9232" y="63"/>
                    <a:pt x="9169" y="190"/>
                  </a:cubicBezTo>
                  <a:lnTo>
                    <a:pt x="8759" y="1072"/>
                  </a:lnTo>
                  <a:lnTo>
                    <a:pt x="7782" y="1229"/>
                  </a:lnTo>
                  <a:cubicBezTo>
                    <a:pt x="7719" y="1229"/>
                    <a:pt x="7688" y="1292"/>
                    <a:pt x="7656" y="1292"/>
                  </a:cubicBezTo>
                  <a:cubicBezTo>
                    <a:pt x="7593" y="1229"/>
                    <a:pt x="7562" y="1229"/>
                    <a:pt x="7530" y="1229"/>
                  </a:cubicBezTo>
                  <a:lnTo>
                    <a:pt x="6554" y="1072"/>
                  </a:lnTo>
                  <a:lnTo>
                    <a:pt x="6113" y="190"/>
                  </a:lnTo>
                  <a:cubicBezTo>
                    <a:pt x="6050" y="63"/>
                    <a:pt x="5924" y="0"/>
                    <a:pt x="5798" y="0"/>
                  </a:cubicBezTo>
                  <a:cubicBezTo>
                    <a:pt x="5672" y="0"/>
                    <a:pt x="5546" y="63"/>
                    <a:pt x="5483" y="190"/>
                  </a:cubicBezTo>
                  <a:lnTo>
                    <a:pt x="5041" y="1072"/>
                  </a:lnTo>
                  <a:lnTo>
                    <a:pt x="4065" y="1229"/>
                  </a:lnTo>
                  <a:cubicBezTo>
                    <a:pt x="4033" y="1229"/>
                    <a:pt x="4002" y="1292"/>
                    <a:pt x="3939" y="1292"/>
                  </a:cubicBezTo>
                  <a:cubicBezTo>
                    <a:pt x="3907" y="1229"/>
                    <a:pt x="3876" y="1229"/>
                    <a:pt x="3813" y="1229"/>
                  </a:cubicBezTo>
                  <a:lnTo>
                    <a:pt x="2836" y="1072"/>
                  </a:lnTo>
                  <a:lnTo>
                    <a:pt x="2395" y="190"/>
                  </a:lnTo>
                  <a:cubicBezTo>
                    <a:pt x="2348" y="63"/>
                    <a:pt x="2222" y="0"/>
                    <a:pt x="209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676" name="Google Shape;6676;p36"/>
          <p:cNvGrpSpPr/>
          <p:nvPr/>
        </p:nvGrpSpPr>
        <p:grpSpPr>
          <a:xfrm>
            <a:off x="6106466" y="5447288"/>
            <a:ext cx="355015" cy="355762"/>
            <a:chOff x="-31811100" y="3550975"/>
            <a:chExt cx="291450" cy="293025"/>
          </a:xfrm>
        </p:grpSpPr>
        <p:sp>
          <p:nvSpPr>
            <p:cNvPr id="6677" name="Google Shape;6677;p36"/>
            <p:cNvSpPr/>
            <p:nvPr/>
          </p:nvSpPr>
          <p:spPr>
            <a:xfrm>
              <a:off x="-31554325" y="3595875"/>
              <a:ext cx="34675" cy="33900"/>
            </a:xfrm>
            <a:custGeom>
              <a:avLst/>
              <a:gdLst/>
              <a:ahLst/>
              <a:cxnLst/>
              <a:rect l="l" t="t" r="r" b="b"/>
              <a:pathLst>
                <a:path w="1387" h="1356" extrusionOk="0">
                  <a:moveTo>
                    <a:pt x="0" y="1"/>
                  </a:moveTo>
                  <a:lnTo>
                    <a:pt x="0" y="1355"/>
                  </a:lnTo>
                  <a:lnTo>
                    <a:pt x="662" y="1355"/>
                  </a:lnTo>
                  <a:cubicBezTo>
                    <a:pt x="1071" y="1355"/>
                    <a:pt x="1324" y="1040"/>
                    <a:pt x="1324" y="694"/>
                  </a:cubicBezTo>
                  <a:cubicBezTo>
                    <a:pt x="1387" y="316"/>
                    <a:pt x="1071" y="1"/>
                    <a:pt x="66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78" name="Google Shape;6678;p36"/>
            <p:cNvSpPr/>
            <p:nvPr/>
          </p:nvSpPr>
          <p:spPr>
            <a:xfrm>
              <a:off x="-31659075" y="3628650"/>
              <a:ext cx="139425" cy="71650"/>
            </a:xfrm>
            <a:custGeom>
              <a:avLst/>
              <a:gdLst/>
              <a:ahLst/>
              <a:cxnLst/>
              <a:rect l="l" t="t" r="r" b="b"/>
              <a:pathLst>
                <a:path w="5577" h="2866" extrusionOk="0">
                  <a:moveTo>
                    <a:pt x="1438" y="1"/>
                  </a:moveTo>
                  <a:cubicBezTo>
                    <a:pt x="1338" y="1"/>
                    <a:pt x="1235" y="30"/>
                    <a:pt x="1166" y="76"/>
                  </a:cubicBezTo>
                  <a:lnTo>
                    <a:pt x="126" y="1179"/>
                  </a:lnTo>
                  <a:cubicBezTo>
                    <a:pt x="0" y="1305"/>
                    <a:pt x="0" y="1525"/>
                    <a:pt x="126" y="1651"/>
                  </a:cubicBezTo>
                  <a:lnTo>
                    <a:pt x="1166" y="2754"/>
                  </a:lnTo>
                  <a:cubicBezTo>
                    <a:pt x="1208" y="2838"/>
                    <a:pt x="1292" y="2866"/>
                    <a:pt x="1390" y="2866"/>
                  </a:cubicBezTo>
                  <a:cubicBezTo>
                    <a:pt x="1439" y="2866"/>
                    <a:pt x="1491" y="2859"/>
                    <a:pt x="1544" y="2848"/>
                  </a:cubicBezTo>
                  <a:cubicBezTo>
                    <a:pt x="1670" y="2817"/>
                    <a:pt x="1796" y="2659"/>
                    <a:pt x="1796" y="2533"/>
                  </a:cubicBezTo>
                  <a:lnTo>
                    <a:pt x="1796" y="2124"/>
                  </a:lnTo>
                  <a:lnTo>
                    <a:pt x="4190" y="2124"/>
                  </a:lnTo>
                  <a:cubicBezTo>
                    <a:pt x="4946" y="2124"/>
                    <a:pt x="5577" y="1494"/>
                    <a:pt x="5577" y="769"/>
                  </a:cubicBezTo>
                  <a:lnTo>
                    <a:pt x="5577" y="549"/>
                  </a:lnTo>
                  <a:cubicBezTo>
                    <a:pt x="5356" y="675"/>
                    <a:pt x="5135" y="769"/>
                    <a:pt x="4883" y="769"/>
                  </a:cubicBezTo>
                  <a:cubicBezTo>
                    <a:pt x="3686" y="738"/>
                    <a:pt x="2930" y="738"/>
                    <a:pt x="1796" y="738"/>
                  </a:cubicBezTo>
                  <a:lnTo>
                    <a:pt x="1796" y="328"/>
                  </a:lnTo>
                  <a:cubicBezTo>
                    <a:pt x="1796" y="170"/>
                    <a:pt x="1701" y="44"/>
                    <a:pt x="1544" y="13"/>
                  </a:cubicBezTo>
                  <a:cubicBezTo>
                    <a:pt x="1510" y="5"/>
                    <a:pt x="1474" y="1"/>
                    <a:pt x="143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79" name="Google Shape;6679;p36"/>
            <p:cNvSpPr/>
            <p:nvPr/>
          </p:nvSpPr>
          <p:spPr>
            <a:xfrm>
              <a:off x="-31811100" y="3647075"/>
              <a:ext cx="33100" cy="33100"/>
            </a:xfrm>
            <a:custGeom>
              <a:avLst/>
              <a:gdLst/>
              <a:ahLst/>
              <a:cxnLst/>
              <a:rect l="l" t="t" r="r" b="b"/>
              <a:pathLst>
                <a:path w="1324" h="1324" extrusionOk="0">
                  <a:moveTo>
                    <a:pt x="662" y="1"/>
                  </a:moveTo>
                  <a:cubicBezTo>
                    <a:pt x="253" y="1"/>
                    <a:pt x="1" y="316"/>
                    <a:pt x="1" y="662"/>
                  </a:cubicBezTo>
                  <a:cubicBezTo>
                    <a:pt x="1" y="1040"/>
                    <a:pt x="316" y="1324"/>
                    <a:pt x="662" y="1324"/>
                  </a:cubicBezTo>
                  <a:lnTo>
                    <a:pt x="1324" y="1324"/>
                  </a:lnTo>
                  <a:lnTo>
                    <a:pt x="132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80" name="Google Shape;6680;p36"/>
            <p:cNvSpPr/>
            <p:nvPr/>
          </p:nvSpPr>
          <p:spPr>
            <a:xfrm>
              <a:off x="-31811100" y="3678325"/>
              <a:ext cx="138650" cy="72250"/>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81" name="Google Shape;6681;p36"/>
            <p:cNvSpPr/>
            <p:nvPr/>
          </p:nvSpPr>
          <p:spPr>
            <a:xfrm>
              <a:off x="-31759900" y="3791200"/>
              <a:ext cx="187475" cy="52800"/>
            </a:xfrm>
            <a:custGeom>
              <a:avLst/>
              <a:gdLst/>
              <a:ahLst/>
              <a:cxnLst/>
              <a:rect l="l" t="t" r="r" b="b"/>
              <a:pathLst>
                <a:path w="7499" h="2112" extrusionOk="0">
                  <a:moveTo>
                    <a:pt x="1" y="1"/>
                  </a:moveTo>
                  <a:lnTo>
                    <a:pt x="1" y="1072"/>
                  </a:lnTo>
                  <a:cubicBezTo>
                    <a:pt x="1" y="1639"/>
                    <a:pt x="473" y="2112"/>
                    <a:pt x="1009" y="2112"/>
                  </a:cubicBezTo>
                  <a:lnTo>
                    <a:pt x="6491" y="2112"/>
                  </a:lnTo>
                  <a:cubicBezTo>
                    <a:pt x="7026" y="2112"/>
                    <a:pt x="7499" y="1639"/>
                    <a:pt x="7499" y="1072"/>
                  </a:cubicBezTo>
                  <a:lnTo>
                    <a:pt x="749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82" name="Google Shape;6682;p36"/>
            <p:cNvSpPr/>
            <p:nvPr/>
          </p:nvSpPr>
          <p:spPr>
            <a:xfrm>
              <a:off x="-31759900" y="3550975"/>
              <a:ext cx="187475" cy="35475"/>
            </a:xfrm>
            <a:custGeom>
              <a:avLst/>
              <a:gdLst/>
              <a:ahLst/>
              <a:cxnLst/>
              <a:rect l="l" t="t" r="r" b="b"/>
              <a:pathLst>
                <a:path w="7499" h="1419" extrusionOk="0">
                  <a:moveTo>
                    <a:pt x="1009" y="1"/>
                  </a:moveTo>
                  <a:cubicBezTo>
                    <a:pt x="473" y="1"/>
                    <a:pt x="1" y="474"/>
                    <a:pt x="1" y="1072"/>
                  </a:cubicBezTo>
                  <a:lnTo>
                    <a:pt x="1" y="1419"/>
                  </a:lnTo>
                  <a:lnTo>
                    <a:pt x="7499" y="1419"/>
                  </a:lnTo>
                  <a:lnTo>
                    <a:pt x="7499" y="1072"/>
                  </a:lnTo>
                  <a:cubicBezTo>
                    <a:pt x="7499" y="537"/>
                    <a:pt x="7026" y="1"/>
                    <a:pt x="649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83" name="Google Shape;6683;p36"/>
            <p:cNvSpPr/>
            <p:nvPr/>
          </p:nvSpPr>
          <p:spPr>
            <a:xfrm>
              <a:off x="-31759100" y="3602975"/>
              <a:ext cx="188250" cy="172500"/>
            </a:xfrm>
            <a:custGeom>
              <a:avLst/>
              <a:gdLst/>
              <a:ahLst/>
              <a:cxnLst/>
              <a:rect l="l" t="t" r="r" b="b"/>
              <a:pathLst>
                <a:path w="7530" h="6900" extrusionOk="0">
                  <a:moveTo>
                    <a:pt x="0" y="0"/>
                  </a:moveTo>
                  <a:lnTo>
                    <a:pt x="0" y="3088"/>
                  </a:lnTo>
                  <a:lnTo>
                    <a:pt x="1071" y="3088"/>
                  </a:lnTo>
                  <a:cubicBezTo>
                    <a:pt x="1134" y="2773"/>
                    <a:pt x="1386" y="2552"/>
                    <a:pt x="1701" y="2426"/>
                  </a:cubicBezTo>
                  <a:cubicBezTo>
                    <a:pt x="1822" y="2376"/>
                    <a:pt x="1952" y="2351"/>
                    <a:pt x="2083" y="2351"/>
                  </a:cubicBezTo>
                  <a:cubicBezTo>
                    <a:pt x="2361" y="2351"/>
                    <a:pt x="2642" y="2464"/>
                    <a:pt x="2835" y="2678"/>
                  </a:cubicBezTo>
                  <a:lnTo>
                    <a:pt x="3844" y="3781"/>
                  </a:lnTo>
                  <a:cubicBezTo>
                    <a:pt x="4222" y="4190"/>
                    <a:pt x="4222" y="4789"/>
                    <a:pt x="3844" y="5167"/>
                  </a:cubicBezTo>
                  <a:lnTo>
                    <a:pt x="2835" y="6270"/>
                  </a:lnTo>
                  <a:cubicBezTo>
                    <a:pt x="2635" y="6493"/>
                    <a:pt x="2339" y="6621"/>
                    <a:pt x="2050" y="6621"/>
                  </a:cubicBezTo>
                  <a:cubicBezTo>
                    <a:pt x="1930" y="6621"/>
                    <a:pt x="1812" y="6599"/>
                    <a:pt x="1701" y="6553"/>
                  </a:cubicBezTo>
                  <a:cubicBezTo>
                    <a:pt x="1386" y="6427"/>
                    <a:pt x="1134" y="6144"/>
                    <a:pt x="1071" y="5892"/>
                  </a:cubicBezTo>
                  <a:lnTo>
                    <a:pt x="0" y="5892"/>
                  </a:lnTo>
                  <a:lnTo>
                    <a:pt x="0" y="6900"/>
                  </a:lnTo>
                  <a:lnTo>
                    <a:pt x="7530" y="6900"/>
                  </a:lnTo>
                  <a:lnTo>
                    <a:pt x="7530" y="3844"/>
                  </a:lnTo>
                  <a:lnTo>
                    <a:pt x="6459" y="3844"/>
                  </a:lnTo>
                  <a:cubicBezTo>
                    <a:pt x="6364" y="4159"/>
                    <a:pt x="6143" y="4379"/>
                    <a:pt x="5828" y="4505"/>
                  </a:cubicBezTo>
                  <a:cubicBezTo>
                    <a:pt x="5709" y="4551"/>
                    <a:pt x="5589" y="4573"/>
                    <a:pt x="5472" y="4573"/>
                  </a:cubicBezTo>
                  <a:cubicBezTo>
                    <a:pt x="5188" y="4573"/>
                    <a:pt x="4917" y="4445"/>
                    <a:pt x="4694" y="4222"/>
                  </a:cubicBezTo>
                  <a:lnTo>
                    <a:pt x="3655" y="3119"/>
                  </a:lnTo>
                  <a:cubicBezTo>
                    <a:pt x="3308" y="2741"/>
                    <a:pt x="3308" y="2143"/>
                    <a:pt x="3655" y="1765"/>
                  </a:cubicBezTo>
                  <a:lnTo>
                    <a:pt x="4694" y="630"/>
                  </a:lnTo>
                  <a:cubicBezTo>
                    <a:pt x="4866" y="416"/>
                    <a:pt x="5140" y="304"/>
                    <a:pt x="5427" y="304"/>
                  </a:cubicBezTo>
                  <a:cubicBezTo>
                    <a:pt x="5561" y="304"/>
                    <a:pt x="5698" y="328"/>
                    <a:pt x="5828" y="378"/>
                  </a:cubicBezTo>
                  <a:cubicBezTo>
                    <a:pt x="6143" y="504"/>
                    <a:pt x="6364" y="756"/>
                    <a:pt x="6459" y="1040"/>
                  </a:cubicBezTo>
                  <a:lnTo>
                    <a:pt x="7530" y="1040"/>
                  </a:lnTo>
                  <a:lnTo>
                    <a:pt x="753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684" name="Google Shape;6684;p36"/>
          <p:cNvGrpSpPr/>
          <p:nvPr/>
        </p:nvGrpSpPr>
        <p:grpSpPr>
          <a:xfrm>
            <a:off x="4295247" y="5886413"/>
            <a:ext cx="367470" cy="357036"/>
            <a:chOff x="-31817400" y="3910025"/>
            <a:chExt cx="301675" cy="294075"/>
          </a:xfrm>
        </p:grpSpPr>
        <p:sp>
          <p:nvSpPr>
            <p:cNvPr id="6685" name="Google Shape;6685;p36"/>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86" name="Google Shape;6686;p36"/>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87" name="Google Shape;6687;p36"/>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688" name="Google Shape;6688;p36"/>
          <p:cNvGrpSpPr/>
          <p:nvPr/>
        </p:nvGrpSpPr>
        <p:grpSpPr>
          <a:xfrm>
            <a:off x="2512193" y="5887548"/>
            <a:ext cx="355990" cy="354790"/>
            <a:chOff x="-30354000" y="3569100"/>
            <a:chExt cx="292250" cy="292225"/>
          </a:xfrm>
        </p:grpSpPr>
        <p:sp>
          <p:nvSpPr>
            <p:cNvPr id="6689" name="Google Shape;6689;p36"/>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90" name="Google Shape;6690;p36"/>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91" name="Google Shape;6691;p36"/>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92" name="Google Shape;6692;p36"/>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93" name="Google Shape;6693;p36"/>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94" name="Google Shape;6694;p36"/>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695" name="Google Shape;6695;p36"/>
          <p:cNvGrpSpPr/>
          <p:nvPr/>
        </p:nvGrpSpPr>
        <p:grpSpPr>
          <a:xfrm>
            <a:off x="2070495" y="4544023"/>
            <a:ext cx="343474" cy="353849"/>
            <a:chOff x="-35118325" y="3202075"/>
            <a:chExt cx="281975" cy="291450"/>
          </a:xfrm>
        </p:grpSpPr>
        <p:sp>
          <p:nvSpPr>
            <p:cNvPr id="6696" name="Google Shape;6696;p36"/>
            <p:cNvSpPr/>
            <p:nvPr/>
          </p:nvSpPr>
          <p:spPr>
            <a:xfrm>
              <a:off x="-35008050" y="3202075"/>
              <a:ext cx="171700" cy="171250"/>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97" name="Google Shape;6697;p36"/>
            <p:cNvSpPr/>
            <p:nvPr/>
          </p:nvSpPr>
          <p:spPr>
            <a:xfrm>
              <a:off x="-34937975"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98" name="Google Shape;6698;p36"/>
            <p:cNvSpPr/>
            <p:nvPr/>
          </p:nvSpPr>
          <p:spPr>
            <a:xfrm>
              <a:off x="-35085250"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699" name="Google Shape;6699;p36"/>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00" name="Google Shape;6700;p36"/>
          <p:cNvGrpSpPr/>
          <p:nvPr/>
        </p:nvGrpSpPr>
        <p:grpSpPr>
          <a:xfrm>
            <a:off x="5659993" y="4544223"/>
            <a:ext cx="355959" cy="353425"/>
            <a:chOff x="-35123050" y="3561225"/>
            <a:chExt cx="292225" cy="291100"/>
          </a:xfrm>
        </p:grpSpPr>
        <p:sp>
          <p:nvSpPr>
            <p:cNvPr id="6701" name="Google Shape;6701;p36"/>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02" name="Google Shape;6702;p36"/>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03" name="Google Shape;6703;p36"/>
          <p:cNvGrpSpPr/>
          <p:nvPr/>
        </p:nvGrpSpPr>
        <p:grpSpPr>
          <a:xfrm>
            <a:off x="3880276" y="5010067"/>
            <a:ext cx="271514" cy="353819"/>
            <a:chOff x="-35089175" y="3919600"/>
            <a:chExt cx="222900" cy="291425"/>
          </a:xfrm>
        </p:grpSpPr>
        <p:sp>
          <p:nvSpPr>
            <p:cNvPr id="6704" name="Google Shape;6704;p36"/>
            <p:cNvSpPr/>
            <p:nvPr/>
          </p:nvSpPr>
          <p:spPr>
            <a:xfrm>
              <a:off x="-35089175" y="3919600"/>
              <a:ext cx="222900" cy="291425"/>
            </a:xfrm>
            <a:custGeom>
              <a:avLst/>
              <a:gdLst/>
              <a:ahLst/>
              <a:cxnLst/>
              <a:rect l="l" t="t" r="r" b="b"/>
              <a:pathLst>
                <a:path w="8916" h="11657" extrusionOk="0">
                  <a:moveTo>
                    <a:pt x="4474" y="1418"/>
                  </a:moveTo>
                  <a:cubicBezTo>
                    <a:pt x="6143" y="1418"/>
                    <a:pt x="7530" y="2804"/>
                    <a:pt x="7530" y="4474"/>
                  </a:cubicBezTo>
                  <a:cubicBezTo>
                    <a:pt x="7561" y="6175"/>
                    <a:pt x="6143" y="7561"/>
                    <a:pt x="4474" y="7561"/>
                  </a:cubicBezTo>
                  <a:cubicBezTo>
                    <a:pt x="2772" y="7561"/>
                    <a:pt x="1386" y="6175"/>
                    <a:pt x="1386" y="4474"/>
                  </a:cubicBezTo>
                  <a:cubicBezTo>
                    <a:pt x="1386" y="2804"/>
                    <a:pt x="2772" y="1418"/>
                    <a:pt x="4474" y="1418"/>
                  </a:cubicBezTo>
                  <a:close/>
                  <a:moveTo>
                    <a:pt x="4474" y="0"/>
                  </a:moveTo>
                  <a:cubicBezTo>
                    <a:pt x="2016" y="0"/>
                    <a:pt x="0" y="2017"/>
                    <a:pt x="0" y="4442"/>
                  </a:cubicBezTo>
                  <a:cubicBezTo>
                    <a:pt x="0" y="5419"/>
                    <a:pt x="315" y="6333"/>
                    <a:pt x="914" y="7120"/>
                  </a:cubicBezTo>
                  <a:lnTo>
                    <a:pt x="4190" y="11531"/>
                  </a:lnTo>
                  <a:cubicBezTo>
                    <a:pt x="4253" y="11626"/>
                    <a:pt x="4348" y="11657"/>
                    <a:pt x="4474" y="11657"/>
                  </a:cubicBezTo>
                  <a:cubicBezTo>
                    <a:pt x="4568" y="11657"/>
                    <a:pt x="4663" y="11626"/>
                    <a:pt x="4726" y="11531"/>
                  </a:cubicBezTo>
                  <a:lnTo>
                    <a:pt x="8002" y="7120"/>
                  </a:lnTo>
                  <a:cubicBezTo>
                    <a:pt x="8601" y="6333"/>
                    <a:pt x="8916" y="5419"/>
                    <a:pt x="8916" y="4442"/>
                  </a:cubicBezTo>
                  <a:cubicBezTo>
                    <a:pt x="8916" y="2017"/>
                    <a:pt x="6931" y="0"/>
                    <a:pt x="447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05" name="Google Shape;6705;p36"/>
            <p:cNvSpPr/>
            <p:nvPr/>
          </p:nvSpPr>
          <p:spPr>
            <a:xfrm>
              <a:off x="-35038000" y="3971575"/>
              <a:ext cx="120525" cy="120525"/>
            </a:xfrm>
            <a:custGeom>
              <a:avLst/>
              <a:gdLst/>
              <a:ahLst/>
              <a:cxnLst/>
              <a:rect l="l" t="t" r="r" b="b"/>
              <a:pathLst>
                <a:path w="4821" h="4821" extrusionOk="0">
                  <a:moveTo>
                    <a:pt x="2427" y="662"/>
                  </a:moveTo>
                  <a:cubicBezTo>
                    <a:pt x="2616" y="662"/>
                    <a:pt x="2773" y="820"/>
                    <a:pt x="2773" y="1040"/>
                  </a:cubicBezTo>
                  <a:cubicBezTo>
                    <a:pt x="2773" y="1229"/>
                    <a:pt x="2616" y="1387"/>
                    <a:pt x="2427" y="1387"/>
                  </a:cubicBezTo>
                  <a:cubicBezTo>
                    <a:pt x="2206" y="1387"/>
                    <a:pt x="2049" y="1229"/>
                    <a:pt x="2049" y="1040"/>
                  </a:cubicBezTo>
                  <a:cubicBezTo>
                    <a:pt x="2049" y="820"/>
                    <a:pt x="2206" y="662"/>
                    <a:pt x="2427" y="662"/>
                  </a:cubicBezTo>
                  <a:close/>
                  <a:moveTo>
                    <a:pt x="2427" y="2017"/>
                  </a:moveTo>
                  <a:cubicBezTo>
                    <a:pt x="2616" y="2017"/>
                    <a:pt x="2773" y="2174"/>
                    <a:pt x="2773" y="2363"/>
                  </a:cubicBezTo>
                  <a:lnTo>
                    <a:pt x="2773" y="3750"/>
                  </a:lnTo>
                  <a:cubicBezTo>
                    <a:pt x="2773" y="3939"/>
                    <a:pt x="2616" y="4096"/>
                    <a:pt x="2427" y="4096"/>
                  </a:cubicBezTo>
                  <a:cubicBezTo>
                    <a:pt x="2206" y="4096"/>
                    <a:pt x="2049" y="3939"/>
                    <a:pt x="2049" y="3750"/>
                  </a:cubicBezTo>
                  <a:lnTo>
                    <a:pt x="2049" y="2363"/>
                  </a:lnTo>
                  <a:cubicBezTo>
                    <a:pt x="2049" y="2174"/>
                    <a:pt x="2206" y="2017"/>
                    <a:pt x="2427" y="2017"/>
                  </a:cubicBezTo>
                  <a:close/>
                  <a:moveTo>
                    <a:pt x="2427" y="1"/>
                  </a:moveTo>
                  <a:cubicBezTo>
                    <a:pt x="1072" y="1"/>
                    <a:pt x="1" y="1072"/>
                    <a:pt x="1" y="2395"/>
                  </a:cubicBezTo>
                  <a:cubicBezTo>
                    <a:pt x="1" y="3750"/>
                    <a:pt x="1072" y="4821"/>
                    <a:pt x="2427" y="4821"/>
                  </a:cubicBezTo>
                  <a:cubicBezTo>
                    <a:pt x="3750" y="4821"/>
                    <a:pt x="4821" y="3750"/>
                    <a:pt x="4821" y="2395"/>
                  </a:cubicBezTo>
                  <a:cubicBezTo>
                    <a:pt x="4821" y="1072"/>
                    <a:pt x="3750" y="1"/>
                    <a:pt x="242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06" name="Google Shape;6706;p36"/>
          <p:cNvGrpSpPr/>
          <p:nvPr/>
        </p:nvGrpSpPr>
        <p:grpSpPr>
          <a:xfrm>
            <a:off x="4310165" y="4543779"/>
            <a:ext cx="337749" cy="354335"/>
            <a:chOff x="-33277650" y="3226875"/>
            <a:chExt cx="277275" cy="291850"/>
          </a:xfrm>
        </p:grpSpPr>
        <p:sp>
          <p:nvSpPr>
            <p:cNvPr id="6707" name="Google Shape;6707;p36"/>
            <p:cNvSpPr/>
            <p:nvPr/>
          </p:nvSpPr>
          <p:spPr>
            <a:xfrm>
              <a:off x="-33071300"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08" name="Google Shape;6708;p36"/>
            <p:cNvSpPr/>
            <p:nvPr/>
          </p:nvSpPr>
          <p:spPr>
            <a:xfrm>
              <a:off x="-33157925"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09" name="Google Shape;6709;p36"/>
            <p:cNvSpPr/>
            <p:nvPr/>
          </p:nvSpPr>
          <p:spPr>
            <a:xfrm>
              <a:off x="-33175250"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10" name="Google Shape;6710;p36"/>
            <p:cNvSpPr/>
            <p:nvPr/>
          </p:nvSpPr>
          <p:spPr>
            <a:xfrm>
              <a:off x="-33224875"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11" name="Google Shape;6711;p36"/>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12" name="Google Shape;6712;p36"/>
            <p:cNvSpPr/>
            <p:nvPr/>
          </p:nvSpPr>
          <p:spPr>
            <a:xfrm>
              <a:off x="-33122500"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13" name="Google Shape;6713;p36"/>
            <p:cNvSpPr/>
            <p:nvPr/>
          </p:nvSpPr>
          <p:spPr>
            <a:xfrm>
              <a:off x="-33277650"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14" name="Google Shape;6714;p36"/>
          <p:cNvGrpSpPr/>
          <p:nvPr/>
        </p:nvGrpSpPr>
        <p:grpSpPr>
          <a:xfrm>
            <a:off x="2512794" y="5010064"/>
            <a:ext cx="355015" cy="353849"/>
            <a:chOff x="-33286325" y="3586425"/>
            <a:chExt cx="291450" cy="291450"/>
          </a:xfrm>
        </p:grpSpPr>
        <p:sp>
          <p:nvSpPr>
            <p:cNvPr id="6715" name="Google Shape;6715;p36"/>
            <p:cNvSpPr/>
            <p:nvPr/>
          </p:nvSpPr>
          <p:spPr>
            <a:xfrm>
              <a:off x="-33114625" y="3586425"/>
              <a:ext cx="119750" cy="120525"/>
            </a:xfrm>
            <a:custGeom>
              <a:avLst/>
              <a:gdLst/>
              <a:ahLst/>
              <a:cxnLst/>
              <a:rect l="l" t="t" r="r" b="b"/>
              <a:pathLst>
                <a:path w="4790" h="4821" extrusionOk="0">
                  <a:moveTo>
                    <a:pt x="2395" y="631"/>
                  </a:moveTo>
                  <a:cubicBezTo>
                    <a:pt x="2584" y="631"/>
                    <a:pt x="2742" y="788"/>
                    <a:pt x="2742" y="1009"/>
                  </a:cubicBezTo>
                  <a:lnTo>
                    <a:pt x="2742" y="2017"/>
                  </a:lnTo>
                  <a:lnTo>
                    <a:pt x="3782" y="2017"/>
                  </a:lnTo>
                  <a:cubicBezTo>
                    <a:pt x="3971" y="2017"/>
                    <a:pt x="4128" y="2175"/>
                    <a:pt x="4128" y="2364"/>
                  </a:cubicBezTo>
                  <a:cubicBezTo>
                    <a:pt x="4128" y="2584"/>
                    <a:pt x="3971" y="2742"/>
                    <a:pt x="3782" y="2742"/>
                  </a:cubicBezTo>
                  <a:lnTo>
                    <a:pt x="2395" y="2742"/>
                  </a:lnTo>
                  <a:cubicBezTo>
                    <a:pt x="2206" y="2742"/>
                    <a:pt x="2049" y="2584"/>
                    <a:pt x="2049" y="2364"/>
                  </a:cubicBezTo>
                  <a:lnTo>
                    <a:pt x="2049" y="1009"/>
                  </a:lnTo>
                  <a:cubicBezTo>
                    <a:pt x="2049" y="788"/>
                    <a:pt x="2206" y="631"/>
                    <a:pt x="2395" y="631"/>
                  </a:cubicBezTo>
                  <a:close/>
                  <a:moveTo>
                    <a:pt x="2395" y="1"/>
                  </a:moveTo>
                  <a:cubicBezTo>
                    <a:pt x="1041" y="1"/>
                    <a:pt x="1" y="1072"/>
                    <a:pt x="1" y="2427"/>
                  </a:cubicBezTo>
                  <a:cubicBezTo>
                    <a:pt x="1" y="3750"/>
                    <a:pt x="1041" y="4821"/>
                    <a:pt x="2395" y="4821"/>
                  </a:cubicBezTo>
                  <a:cubicBezTo>
                    <a:pt x="3719" y="4821"/>
                    <a:pt x="4790" y="3750"/>
                    <a:pt x="4790" y="2427"/>
                  </a:cubicBezTo>
                  <a:cubicBezTo>
                    <a:pt x="4790" y="1072"/>
                    <a:pt x="3719" y="1"/>
                    <a:pt x="239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16" name="Google Shape;6716;p36"/>
            <p:cNvSpPr/>
            <p:nvPr/>
          </p:nvSpPr>
          <p:spPr>
            <a:xfrm>
              <a:off x="-33286325" y="3825875"/>
              <a:ext cx="241050" cy="52000"/>
            </a:xfrm>
            <a:custGeom>
              <a:avLst/>
              <a:gdLst/>
              <a:ahLst/>
              <a:cxnLst/>
              <a:rect l="l" t="t" r="r" b="b"/>
              <a:pathLst>
                <a:path w="9642" h="2080" extrusionOk="0">
                  <a:moveTo>
                    <a:pt x="32" y="0"/>
                  </a:moveTo>
                  <a:lnTo>
                    <a:pt x="32" y="1764"/>
                  </a:lnTo>
                  <a:cubicBezTo>
                    <a:pt x="1" y="1922"/>
                    <a:pt x="158" y="2079"/>
                    <a:pt x="347" y="2079"/>
                  </a:cubicBezTo>
                  <a:lnTo>
                    <a:pt x="9295" y="2079"/>
                  </a:lnTo>
                  <a:cubicBezTo>
                    <a:pt x="9484" y="2079"/>
                    <a:pt x="9641" y="1922"/>
                    <a:pt x="9641" y="1733"/>
                  </a:cubicBezTo>
                  <a:lnTo>
                    <a:pt x="9641" y="1040"/>
                  </a:lnTo>
                  <a:cubicBezTo>
                    <a:pt x="9641" y="473"/>
                    <a:pt x="9169" y="0"/>
                    <a:pt x="86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17" name="Google Shape;6717;p36"/>
            <p:cNvSpPr/>
            <p:nvPr/>
          </p:nvSpPr>
          <p:spPr>
            <a:xfrm>
              <a:off x="-33183925" y="3756550"/>
              <a:ext cx="103200" cy="52025"/>
            </a:xfrm>
            <a:custGeom>
              <a:avLst/>
              <a:gdLst/>
              <a:ahLst/>
              <a:cxnLst/>
              <a:rect l="l" t="t" r="r" b="b"/>
              <a:pathLst>
                <a:path w="4128" h="2081" extrusionOk="0">
                  <a:moveTo>
                    <a:pt x="1040" y="1"/>
                  </a:moveTo>
                  <a:cubicBezTo>
                    <a:pt x="473" y="1"/>
                    <a:pt x="1" y="505"/>
                    <a:pt x="1" y="1040"/>
                  </a:cubicBezTo>
                  <a:lnTo>
                    <a:pt x="1" y="2080"/>
                  </a:lnTo>
                  <a:lnTo>
                    <a:pt x="4128" y="2080"/>
                  </a:lnTo>
                  <a:lnTo>
                    <a:pt x="4128" y="1040"/>
                  </a:lnTo>
                  <a:cubicBezTo>
                    <a:pt x="4128" y="505"/>
                    <a:pt x="3687" y="1"/>
                    <a:pt x="312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18" name="Google Shape;6718;p36"/>
            <p:cNvSpPr/>
            <p:nvPr/>
          </p:nvSpPr>
          <p:spPr>
            <a:xfrm>
              <a:off x="-33252450" y="3636850"/>
              <a:ext cx="68550" cy="69325"/>
            </a:xfrm>
            <a:custGeom>
              <a:avLst/>
              <a:gdLst/>
              <a:ahLst/>
              <a:cxnLst/>
              <a:rect l="l" t="t" r="r" b="b"/>
              <a:pathLst>
                <a:path w="2742" h="2773" extrusionOk="0">
                  <a:moveTo>
                    <a:pt x="1387" y="0"/>
                  </a:moveTo>
                  <a:cubicBezTo>
                    <a:pt x="599" y="0"/>
                    <a:pt x="1" y="630"/>
                    <a:pt x="1" y="1386"/>
                  </a:cubicBezTo>
                  <a:cubicBezTo>
                    <a:pt x="1" y="2142"/>
                    <a:pt x="599" y="2772"/>
                    <a:pt x="1387" y="2772"/>
                  </a:cubicBezTo>
                  <a:cubicBezTo>
                    <a:pt x="2143" y="2772"/>
                    <a:pt x="2742" y="2142"/>
                    <a:pt x="2742" y="1386"/>
                  </a:cubicBezTo>
                  <a:cubicBezTo>
                    <a:pt x="2742" y="630"/>
                    <a:pt x="2143" y="0"/>
                    <a:pt x="138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19" name="Google Shape;6719;p36"/>
            <p:cNvSpPr/>
            <p:nvPr/>
          </p:nvSpPr>
          <p:spPr>
            <a:xfrm>
              <a:off x="-33286325" y="3723050"/>
              <a:ext cx="116600" cy="85525"/>
            </a:xfrm>
            <a:custGeom>
              <a:avLst/>
              <a:gdLst/>
              <a:ahLst/>
              <a:cxnLst/>
              <a:rect l="l" t="t" r="r" b="b"/>
              <a:pathLst>
                <a:path w="4664" h="3421" extrusionOk="0">
                  <a:moveTo>
                    <a:pt x="2788" y="1"/>
                  </a:moveTo>
                  <a:cubicBezTo>
                    <a:pt x="2690" y="1"/>
                    <a:pt x="2591" y="6"/>
                    <a:pt x="2490" y="18"/>
                  </a:cubicBezTo>
                  <a:cubicBezTo>
                    <a:pt x="1072" y="144"/>
                    <a:pt x="1" y="1435"/>
                    <a:pt x="1" y="2853"/>
                  </a:cubicBezTo>
                  <a:lnTo>
                    <a:pt x="1" y="3105"/>
                  </a:lnTo>
                  <a:cubicBezTo>
                    <a:pt x="1" y="3263"/>
                    <a:pt x="158" y="3420"/>
                    <a:pt x="347" y="3420"/>
                  </a:cubicBezTo>
                  <a:lnTo>
                    <a:pt x="3435" y="3420"/>
                  </a:lnTo>
                  <a:lnTo>
                    <a:pt x="3435" y="2380"/>
                  </a:lnTo>
                  <a:cubicBezTo>
                    <a:pt x="3435" y="1624"/>
                    <a:pt x="3939" y="963"/>
                    <a:pt x="4664" y="774"/>
                  </a:cubicBezTo>
                  <a:cubicBezTo>
                    <a:pt x="4164" y="302"/>
                    <a:pt x="3517" y="1"/>
                    <a:pt x="278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20" name="Google Shape;6720;p36"/>
          <p:cNvGrpSpPr/>
          <p:nvPr/>
        </p:nvGrpSpPr>
        <p:grpSpPr>
          <a:xfrm>
            <a:off x="6106523" y="5009095"/>
            <a:ext cx="355015" cy="355762"/>
            <a:chOff x="-33286325" y="3944800"/>
            <a:chExt cx="291450" cy="293025"/>
          </a:xfrm>
        </p:grpSpPr>
        <p:sp>
          <p:nvSpPr>
            <p:cNvPr id="6721" name="Google Shape;6721;p36"/>
            <p:cNvSpPr/>
            <p:nvPr/>
          </p:nvSpPr>
          <p:spPr>
            <a:xfrm>
              <a:off x="-33194950" y="3996000"/>
              <a:ext cx="200075" cy="241825"/>
            </a:xfrm>
            <a:custGeom>
              <a:avLst/>
              <a:gdLst/>
              <a:ahLst/>
              <a:cxnLst/>
              <a:rect l="l" t="t" r="r" b="b"/>
              <a:pathLst>
                <a:path w="8003" h="9673" extrusionOk="0">
                  <a:moveTo>
                    <a:pt x="2300" y="0"/>
                  </a:moveTo>
                  <a:cubicBezTo>
                    <a:pt x="2017" y="0"/>
                    <a:pt x="1796" y="252"/>
                    <a:pt x="1796" y="536"/>
                  </a:cubicBezTo>
                  <a:lnTo>
                    <a:pt x="1796" y="2962"/>
                  </a:lnTo>
                  <a:lnTo>
                    <a:pt x="694" y="4064"/>
                  </a:lnTo>
                  <a:cubicBezTo>
                    <a:pt x="95" y="4663"/>
                    <a:pt x="0" y="5640"/>
                    <a:pt x="536" y="6301"/>
                  </a:cubicBezTo>
                  <a:lnTo>
                    <a:pt x="1576" y="7719"/>
                  </a:lnTo>
                  <a:cubicBezTo>
                    <a:pt x="1702" y="7876"/>
                    <a:pt x="1796" y="8128"/>
                    <a:pt x="1796" y="8349"/>
                  </a:cubicBezTo>
                  <a:lnTo>
                    <a:pt x="1796" y="9294"/>
                  </a:lnTo>
                  <a:cubicBezTo>
                    <a:pt x="1796" y="9515"/>
                    <a:pt x="1954" y="9672"/>
                    <a:pt x="2143" y="9672"/>
                  </a:cubicBezTo>
                  <a:lnTo>
                    <a:pt x="6932" y="9672"/>
                  </a:lnTo>
                  <a:cubicBezTo>
                    <a:pt x="7152" y="9672"/>
                    <a:pt x="7310" y="9515"/>
                    <a:pt x="7310" y="9294"/>
                  </a:cubicBezTo>
                  <a:lnTo>
                    <a:pt x="7310" y="8349"/>
                  </a:lnTo>
                  <a:cubicBezTo>
                    <a:pt x="7310" y="8128"/>
                    <a:pt x="7373" y="7939"/>
                    <a:pt x="7530" y="7782"/>
                  </a:cubicBezTo>
                  <a:cubicBezTo>
                    <a:pt x="7814" y="7498"/>
                    <a:pt x="7971" y="7089"/>
                    <a:pt x="7971" y="6711"/>
                  </a:cubicBezTo>
                  <a:lnTo>
                    <a:pt x="7971" y="3938"/>
                  </a:lnTo>
                  <a:cubicBezTo>
                    <a:pt x="8003" y="3686"/>
                    <a:pt x="7782" y="3434"/>
                    <a:pt x="7499" y="3434"/>
                  </a:cubicBezTo>
                  <a:cubicBezTo>
                    <a:pt x="7215" y="3434"/>
                    <a:pt x="6995" y="3686"/>
                    <a:pt x="6995" y="3938"/>
                  </a:cubicBezTo>
                  <a:lnTo>
                    <a:pt x="6995" y="4474"/>
                  </a:lnTo>
                  <a:cubicBezTo>
                    <a:pt x="6995" y="4663"/>
                    <a:pt x="6837" y="4820"/>
                    <a:pt x="6617" y="4820"/>
                  </a:cubicBezTo>
                  <a:cubicBezTo>
                    <a:pt x="6427" y="4820"/>
                    <a:pt x="6270" y="4663"/>
                    <a:pt x="6270" y="4474"/>
                  </a:cubicBezTo>
                  <a:lnTo>
                    <a:pt x="6270" y="3277"/>
                  </a:lnTo>
                  <a:cubicBezTo>
                    <a:pt x="6270" y="2993"/>
                    <a:pt x="6049" y="2773"/>
                    <a:pt x="5766" y="2773"/>
                  </a:cubicBezTo>
                  <a:cubicBezTo>
                    <a:pt x="5482" y="2773"/>
                    <a:pt x="5262" y="2993"/>
                    <a:pt x="5262" y="3277"/>
                  </a:cubicBezTo>
                  <a:lnTo>
                    <a:pt x="5262" y="4474"/>
                  </a:lnTo>
                  <a:cubicBezTo>
                    <a:pt x="5262" y="4663"/>
                    <a:pt x="5104" y="4820"/>
                    <a:pt x="4884" y="4820"/>
                  </a:cubicBezTo>
                  <a:cubicBezTo>
                    <a:pt x="4695" y="4820"/>
                    <a:pt x="4537" y="4663"/>
                    <a:pt x="4537" y="4474"/>
                  </a:cubicBezTo>
                  <a:lnTo>
                    <a:pt x="4537" y="1890"/>
                  </a:lnTo>
                  <a:cubicBezTo>
                    <a:pt x="4537" y="1638"/>
                    <a:pt x="4317" y="1386"/>
                    <a:pt x="4033" y="1386"/>
                  </a:cubicBezTo>
                  <a:cubicBezTo>
                    <a:pt x="3750" y="1386"/>
                    <a:pt x="3529" y="1638"/>
                    <a:pt x="3529" y="1890"/>
                  </a:cubicBezTo>
                  <a:lnTo>
                    <a:pt x="3529" y="4474"/>
                  </a:lnTo>
                  <a:cubicBezTo>
                    <a:pt x="3529" y="4663"/>
                    <a:pt x="3371" y="4820"/>
                    <a:pt x="3151" y="4820"/>
                  </a:cubicBezTo>
                  <a:cubicBezTo>
                    <a:pt x="2962" y="4820"/>
                    <a:pt x="2804" y="4663"/>
                    <a:pt x="2804" y="4474"/>
                  </a:cubicBezTo>
                  <a:lnTo>
                    <a:pt x="2804" y="4159"/>
                  </a:lnTo>
                  <a:lnTo>
                    <a:pt x="2804" y="536"/>
                  </a:lnTo>
                  <a:cubicBezTo>
                    <a:pt x="2804" y="252"/>
                    <a:pt x="2584" y="0"/>
                    <a:pt x="230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22" name="Google Shape;6722;p36"/>
            <p:cNvSpPr/>
            <p:nvPr/>
          </p:nvSpPr>
          <p:spPr>
            <a:xfrm>
              <a:off x="-33027975" y="3962900"/>
              <a:ext cx="33100" cy="105575"/>
            </a:xfrm>
            <a:custGeom>
              <a:avLst/>
              <a:gdLst/>
              <a:ahLst/>
              <a:cxnLst/>
              <a:rect l="l" t="t" r="r" b="b"/>
              <a:pathLst>
                <a:path w="1324" h="4223" extrusionOk="0">
                  <a:moveTo>
                    <a:pt x="1" y="1"/>
                  </a:moveTo>
                  <a:lnTo>
                    <a:pt x="1" y="3782"/>
                  </a:lnTo>
                  <a:cubicBezTo>
                    <a:pt x="95" y="3908"/>
                    <a:pt x="221" y="4065"/>
                    <a:pt x="253" y="4223"/>
                  </a:cubicBezTo>
                  <a:cubicBezTo>
                    <a:pt x="410" y="4128"/>
                    <a:pt x="631" y="4065"/>
                    <a:pt x="820" y="4065"/>
                  </a:cubicBezTo>
                  <a:cubicBezTo>
                    <a:pt x="1009" y="4065"/>
                    <a:pt x="1166" y="4097"/>
                    <a:pt x="1324" y="4160"/>
                  </a:cubicBezTo>
                  <a:lnTo>
                    <a:pt x="1324" y="285"/>
                  </a:lnTo>
                  <a:cubicBezTo>
                    <a:pt x="1324" y="127"/>
                    <a:pt x="1166" y="1"/>
                    <a:pt x="10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23" name="Google Shape;6723;p36"/>
            <p:cNvSpPr/>
            <p:nvPr/>
          </p:nvSpPr>
          <p:spPr>
            <a:xfrm>
              <a:off x="-33286325" y="3962125"/>
              <a:ext cx="96125" cy="205600"/>
            </a:xfrm>
            <a:custGeom>
              <a:avLst/>
              <a:gdLst/>
              <a:ahLst/>
              <a:cxnLst/>
              <a:rect l="l" t="t" r="r" b="b"/>
              <a:pathLst>
                <a:path w="3845" h="8224" extrusionOk="0">
                  <a:moveTo>
                    <a:pt x="379" y="0"/>
                  </a:moveTo>
                  <a:cubicBezTo>
                    <a:pt x="158" y="0"/>
                    <a:pt x="1" y="127"/>
                    <a:pt x="1" y="347"/>
                  </a:cubicBezTo>
                  <a:lnTo>
                    <a:pt x="1" y="7877"/>
                  </a:lnTo>
                  <a:cubicBezTo>
                    <a:pt x="1" y="8066"/>
                    <a:pt x="158" y="8223"/>
                    <a:pt x="347" y="8223"/>
                  </a:cubicBezTo>
                  <a:lnTo>
                    <a:pt x="3844" y="8223"/>
                  </a:lnTo>
                  <a:lnTo>
                    <a:pt x="3718" y="8066"/>
                  </a:lnTo>
                  <a:cubicBezTo>
                    <a:pt x="3435" y="7719"/>
                    <a:pt x="3277" y="7278"/>
                    <a:pt x="3246" y="6837"/>
                  </a:cubicBezTo>
                  <a:lnTo>
                    <a:pt x="2458" y="6837"/>
                  </a:lnTo>
                  <a:cubicBezTo>
                    <a:pt x="1891" y="6837"/>
                    <a:pt x="1419" y="6364"/>
                    <a:pt x="1419" y="5829"/>
                  </a:cubicBezTo>
                  <a:lnTo>
                    <a:pt x="141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24" name="Google Shape;6724;p36"/>
            <p:cNvSpPr/>
            <p:nvPr/>
          </p:nvSpPr>
          <p:spPr>
            <a:xfrm>
              <a:off x="-33235125" y="3944800"/>
              <a:ext cx="189050" cy="171725"/>
            </a:xfrm>
            <a:custGeom>
              <a:avLst/>
              <a:gdLst/>
              <a:ahLst/>
              <a:cxnLst/>
              <a:rect l="l" t="t" r="r" b="b"/>
              <a:pathLst>
                <a:path w="7562" h="6869" extrusionOk="0">
                  <a:moveTo>
                    <a:pt x="379" y="0"/>
                  </a:moveTo>
                  <a:cubicBezTo>
                    <a:pt x="158" y="0"/>
                    <a:pt x="1" y="158"/>
                    <a:pt x="1" y="347"/>
                  </a:cubicBezTo>
                  <a:lnTo>
                    <a:pt x="1" y="6522"/>
                  </a:lnTo>
                  <a:cubicBezTo>
                    <a:pt x="1" y="6711"/>
                    <a:pt x="158" y="6868"/>
                    <a:pt x="379" y="6868"/>
                  </a:cubicBezTo>
                  <a:lnTo>
                    <a:pt x="1198" y="6868"/>
                  </a:lnTo>
                  <a:cubicBezTo>
                    <a:pt x="1261" y="6427"/>
                    <a:pt x="1513" y="5986"/>
                    <a:pt x="1828" y="5640"/>
                  </a:cubicBezTo>
                  <a:lnTo>
                    <a:pt x="2742" y="4726"/>
                  </a:lnTo>
                  <a:lnTo>
                    <a:pt x="2742" y="2584"/>
                  </a:lnTo>
                  <a:cubicBezTo>
                    <a:pt x="2742" y="1891"/>
                    <a:pt x="3277" y="1387"/>
                    <a:pt x="3907" y="1387"/>
                  </a:cubicBezTo>
                  <a:cubicBezTo>
                    <a:pt x="4537" y="1387"/>
                    <a:pt x="5105" y="1922"/>
                    <a:pt x="5105" y="2584"/>
                  </a:cubicBezTo>
                  <a:lnTo>
                    <a:pt x="5105" y="2836"/>
                  </a:lnTo>
                  <a:cubicBezTo>
                    <a:pt x="5262" y="2773"/>
                    <a:pt x="5420" y="2710"/>
                    <a:pt x="5609" y="2710"/>
                  </a:cubicBezTo>
                  <a:cubicBezTo>
                    <a:pt x="6270" y="2710"/>
                    <a:pt x="6774" y="3277"/>
                    <a:pt x="6774" y="3907"/>
                  </a:cubicBezTo>
                  <a:lnTo>
                    <a:pt x="6774" y="4191"/>
                  </a:lnTo>
                  <a:cubicBezTo>
                    <a:pt x="7058" y="4159"/>
                    <a:pt x="7215" y="4096"/>
                    <a:pt x="7404" y="4096"/>
                  </a:cubicBezTo>
                  <a:cubicBezTo>
                    <a:pt x="7499" y="4096"/>
                    <a:pt x="7530" y="4096"/>
                    <a:pt x="7562" y="4159"/>
                  </a:cubicBezTo>
                  <a:lnTo>
                    <a:pt x="7562" y="347"/>
                  </a:lnTo>
                  <a:cubicBezTo>
                    <a:pt x="7562" y="158"/>
                    <a:pt x="7404" y="0"/>
                    <a:pt x="7215" y="0"/>
                  </a:cubicBezTo>
                  <a:lnTo>
                    <a:pt x="5168" y="0"/>
                  </a:lnTo>
                  <a:cubicBezTo>
                    <a:pt x="4600" y="0"/>
                    <a:pt x="4096" y="284"/>
                    <a:pt x="3781" y="725"/>
                  </a:cubicBezTo>
                  <a:cubicBezTo>
                    <a:pt x="3466" y="284"/>
                    <a:pt x="2994" y="0"/>
                    <a:pt x="239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25" name="Google Shape;6725;p36"/>
          <p:cNvGrpSpPr/>
          <p:nvPr/>
        </p:nvGrpSpPr>
        <p:grpSpPr>
          <a:xfrm>
            <a:off x="2958555" y="5446815"/>
            <a:ext cx="355015" cy="356733"/>
            <a:chOff x="-31452725" y="3191825"/>
            <a:chExt cx="291450" cy="293825"/>
          </a:xfrm>
        </p:grpSpPr>
        <p:sp>
          <p:nvSpPr>
            <p:cNvPr id="6726" name="Google Shape;6726;p36"/>
            <p:cNvSpPr/>
            <p:nvPr/>
          </p:nvSpPr>
          <p:spPr>
            <a:xfrm>
              <a:off x="-31314900" y="3278475"/>
              <a:ext cx="103200" cy="18125"/>
            </a:xfrm>
            <a:custGeom>
              <a:avLst/>
              <a:gdLst/>
              <a:ahLst/>
              <a:cxnLst/>
              <a:rect l="l" t="t" r="r" b="b"/>
              <a:pathLst>
                <a:path w="4128" h="725" extrusionOk="0">
                  <a:moveTo>
                    <a:pt x="1" y="0"/>
                  </a:moveTo>
                  <a:lnTo>
                    <a:pt x="1" y="725"/>
                  </a:lnTo>
                  <a:lnTo>
                    <a:pt x="4128" y="725"/>
                  </a:lnTo>
                  <a:lnTo>
                    <a:pt x="412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27" name="Google Shape;6727;p36"/>
            <p:cNvSpPr/>
            <p:nvPr/>
          </p:nvSpPr>
          <p:spPr>
            <a:xfrm>
              <a:off x="-31367675" y="3227275"/>
              <a:ext cx="206400" cy="221350"/>
            </a:xfrm>
            <a:custGeom>
              <a:avLst/>
              <a:gdLst/>
              <a:ahLst/>
              <a:cxnLst/>
              <a:rect l="l" t="t" r="r" b="b"/>
              <a:pathLst>
                <a:path w="8256" h="8854" extrusionOk="0">
                  <a:moveTo>
                    <a:pt x="6554" y="1387"/>
                  </a:moveTo>
                  <a:cubicBezTo>
                    <a:pt x="6743" y="1387"/>
                    <a:pt x="6901" y="1544"/>
                    <a:pt x="6901" y="1733"/>
                  </a:cubicBezTo>
                  <a:lnTo>
                    <a:pt x="6901" y="3119"/>
                  </a:lnTo>
                  <a:cubicBezTo>
                    <a:pt x="6901" y="3309"/>
                    <a:pt x="6743" y="3466"/>
                    <a:pt x="6554" y="3466"/>
                  </a:cubicBezTo>
                  <a:lnTo>
                    <a:pt x="1734" y="3466"/>
                  </a:lnTo>
                  <a:cubicBezTo>
                    <a:pt x="1545" y="3466"/>
                    <a:pt x="1387" y="3309"/>
                    <a:pt x="1387" y="3119"/>
                  </a:cubicBezTo>
                  <a:lnTo>
                    <a:pt x="1387" y="1733"/>
                  </a:lnTo>
                  <a:cubicBezTo>
                    <a:pt x="1387" y="1544"/>
                    <a:pt x="1545" y="1387"/>
                    <a:pt x="1734" y="1387"/>
                  </a:cubicBezTo>
                  <a:close/>
                  <a:moveTo>
                    <a:pt x="2427" y="4096"/>
                  </a:moveTo>
                  <a:cubicBezTo>
                    <a:pt x="2616" y="4096"/>
                    <a:pt x="2773" y="4254"/>
                    <a:pt x="2773" y="4443"/>
                  </a:cubicBezTo>
                  <a:cubicBezTo>
                    <a:pt x="2773" y="4663"/>
                    <a:pt x="2616" y="4821"/>
                    <a:pt x="2427" y="4821"/>
                  </a:cubicBezTo>
                  <a:lnTo>
                    <a:pt x="1734" y="4821"/>
                  </a:lnTo>
                  <a:cubicBezTo>
                    <a:pt x="1545" y="4821"/>
                    <a:pt x="1387" y="4663"/>
                    <a:pt x="1387" y="4443"/>
                  </a:cubicBezTo>
                  <a:cubicBezTo>
                    <a:pt x="1387" y="4254"/>
                    <a:pt x="1545" y="4096"/>
                    <a:pt x="1734" y="4096"/>
                  </a:cubicBezTo>
                  <a:close/>
                  <a:moveTo>
                    <a:pt x="4475" y="4096"/>
                  </a:moveTo>
                  <a:cubicBezTo>
                    <a:pt x="4664" y="4096"/>
                    <a:pt x="4821" y="4254"/>
                    <a:pt x="4821" y="4443"/>
                  </a:cubicBezTo>
                  <a:cubicBezTo>
                    <a:pt x="4821" y="4663"/>
                    <a:pt x="4664" y="4821"/>
                    <a:pt x="4475" y="4821"/>
                  </a:cubicBezTo>
                  <a:lnTo>
                    <a:pt x="3782" y="4821"/>
                  </a:lnTo>
                  <a:cubicBezTo>
                    <a:pt x="3593" y="4821"/>
                    <a:pt x="3435" y="4663"/>
                    <a:pt x="3435" y="4443"/>
                  </a:cubicBezTo>
                  <a:cubicBezTo>
                    <a:pt x="3435" y="4254"/>
                    <a:pt x="3593" y="4096"/>
                    <a:pt x="3782" y="4096"/>
                  </a:cubicBezTo>
                  <a:close/>
                  <a:moveTo>
                    <a:pt x="6554" y="4096"/>
                  </a:moveTo>
                  <a:cubicBezTo>
                    <a:pt x="6743" y="4096"/>
                    <a:pt x="6901" y="4254"/>
                    <a:pt x="6901" y="4443"/>
                  </a:cubicBezTo>
                  <a:cubicBezTo>
                    <a:pt x="6901" y="4663"/>
                    <a:pt x="6743" y="4821"/>
                    <a:pt x="6554" y="4821"/>
                  </a:cubicBezTo>
                  <a:lnTo>
                    <a:pt x="5892" y="4821"/>
                  </a:lnTo>
                  <a:cubicBezTo>
                    <a:pt x="5672" y="4821"/>
                    <a:pt x="5514" y="4663"/>
                    <a:pt x="5514" y="4443"/>
                  </a:cubicBezTo>
                  <a:cubicBezTo>
                    <a:pt x="5514" y="4254"/>
                    <a:pt x="5672" y="4096"/>
                    <a:pt x="5892" y="4096"/>
                  </a:cubicBezTo>
                  <a:close/>
                  <a:moveTo>
                    <a:pt x="2427" y="5482"/>
                  </a:moveTo>
                  <a:cubicBezTo>
                    <a:pt x="2616" y="5482"/>
                    <a:pt x="2773" y="5640"/>
                    <a:pt x="2773" y="5829"/>
                  </a:cubicBezTo>
                  <a:cubicBezTo>
                    <a:pt x="2773" y="6018"/>
                    <a:pt x="2616" y="6175"/>
                    <a:pt x="2427" y="6175"/>
                  </a:cubicBezTo>
                  <a:lnTo>
                    <a:pt x="1734" y="6175"/>
                  </a:lnTo>
                  <a:cubicBezTo>
                    <a:pt x="1545" y="6175"/>
                    <a:pt x="1387" y="6018"/>
                    <a:pt x="1387" y="5829"/>
                  </a:cubicBezTo>
                  <a:cubicBezTo>
                    <a:pt x="1387" y="5640"/>
                    <a:pt x="1545" y="5482"/>
                    <a:pt x="1734" y="5482"/>
                  </a:cubicBezTo>
                  <a:close/>
                  <a:moveTo>
                    <a:pt x="4475" y="5482"/>
                  </a:moveTo>
                  <a:cubicBezTo>
                    <a:pt x="4664" y="5482"/>
                    <a:pt x="4821" y="5640"/>
                    <a:pt x="4821" y="5829"/>
                  </a:cubicBezTo>
                  <a:cubicBezTo>
                    <a:pt x="4821" y="6018"/>
                    <a:pt x="4664" y="6175"/>
                    <a:pt x="4475" y="6175"/>
                  </a:cubicBezTo>
                  <a:lnTo>
                    <a:pt x="3782" y="6175"/>
                  </a:lnTo>
                  <a:cubicBezTo>
                    <a:pt x="3593" y="6175"/>
                    <a:pt x="3435" y="6018"/>
                    <a:pt x="3435" y="5829"/>
                  </a:cubicBezTo>
                  <a:cubicBezTo>
                    <a:pt x="3435" y="5640"/>
                    <a:pt x="3593" y="5482"/>
                    <a:pt x="3782" y="5482"/>
                  </a:cubicBezTo>
                  <a:close/>
                  <a:moveTo>
                    <a:pt x="6554" y="5482"/>
                  </a:moveTo>
                  <a:cubicBezTo>
                    <a:pt x="6743" y="5482"/>
                    <a:pt x="6901" y="5640"/>
                    <a:pt x="6901" y="5829"/>
                  </a:cubicBezTo>
                  <a:cubicBezTo>
                    <a:pt x="6901" y="6018"/>
                    <a:pt x="6743" y="6175"/>
                    <a:pt x="6554" y="6175"/>
                  </a:cubicBezTo>
                  <a:lnTo>
                    <a:pt x="5892" y="6175"/>
                  </a:lnTo>
                  <a:cubicBezTo>
                    <a:pt x="5672" y="6175"/>
                    <a:pt x="5514" y="6018"/>
                    <a:pt x="5514" y="5829"/>
                  </a:cubicBezTo>
                  <a:cubicBezTo>
                    <a:pt x="5514" y="5640"/>
                    <a:pt x="5672" y="5482"/>
                    <a:pt x="5892" y="5482"/>
                  </a:cubicBezTo>
                  <a:close/>
                  <a:moveTo>
                    <a:pt x="2427" y="6869"/>
                  </a:moveTo>
                  <a:cubicBezTo>
                    <a:pt x="2616" y="6869"/>
                    <a:pt x="2773" y="7026"/>
                    <a:pt x="2773" y="7215"/>
                  </a:cubicBezTo>
                  <a:cubicBezTo>
                    <a:pt x="2773" y="7404"/>
                    <a:pt x="2616" y="7562"/>
                    <a:pt x="2427" y="7562"/>
                  </a:cubicBezTo>
                  <a:lnTo>
                    <a:pt x="1734" y="7562"/>
                  </a:lnTo>
                  <a:cubicBezTo>
                    <a:pt x="1545" y="7562"/>
                    <a:pt x="1387" y="7404"/>
                    <a:pt x="1387" y="7215"/>
                  </a:cubicBezTo>
                  <a:cubicBezTo>
                    <a:pt x="1387" y="7026"/>
                    <a:pt x="1545" y="6869"/>
                    <a:pt x="1734" y="6869"/>
                  </a:cubicBezTo>
                  <a:close/>
                  <a:moveTo>
                    <a:pt x="4475" y="6869"/>
                  </a:moveTo>
                  <a:cubicBezTo>
                    <a:pt x="4664" y="6869"/>
                    <a:pt x="4821" y="7026"/>
                    <a:pt x="4821" y="7215"/>
                  </a:cubicBezTo>
                  <a:cubicBezTo>
                    <a:pt x="4821" y="7404"/>
                    <a:pt x="4664" y="7562"/>
                    <a:pt x="4475" y="7562"/>
                  </a:cubicBezTo>
                  <a:lnTo>
                    <a:pt x="3782" y="7562"/>
                  </a:lnTo>
                  <a:cubicBezTo>
                    <a:pt x="3593" y="7562"/>
                    <a:pt x="3435" y="7404"/>
                    <a:pt x="3435" y="7215"/>
                  </a:cubicBezTo>
                  <a:cubicBezTo>
                    <a:pt x="3435" y="7026"/>
                    <a:pt x="3593" y="6869"/>
                    <a:pt x="3782" y="6869"/>
                  </a:cubicBezTo>
                  <a:close/>
                  <a:moveTo>
                    <a:pt x="6554" y="6869"/>
                  </a:moveTo>
                  <a:cubicBezTo>
                    <a:pt x="6743" y="6869"/>
                    <a:pt x="6901" y="7026"/>
                    <a:pt x="6901" y="7215"/>
                  </a:cubicBezTo>
                  <a:cubicBezTo>
                    <a:pt x="6901" y="7404"/>
                    <a:pt x="6743" y="7562"/>
                    <a:pt x="6554" y="7562"/>
                  </a:cubicBezTo>
                  <a:lnTo>
                    <a:pt x="5892" y="7562"/>
                  </a:lnTo>
                  <a:cubicBezTo>
                    <a:pt x="5672" y="7562"/>
                    <a:pt x="5514" y="7404"/>
                    <a:pt x="5514" y="7215"/>
                  </a:cubicBezTo>
                  <a:cubicBezTo>
                    <a:pt x="5514" y="7026"/>
                    <a:pt x="5672" y="6869"/>
                    <a:pt x="5892" y="6869"/>
                  </a:cubicBezTo>
                  <a:close/>
                  <a:moveTo>
                    <a:pt x="694" y="1"/>
                  </a:moveTo>
                  <a:lnTo>
                    <a:pt x="694" y="95"/>
                  </a:lnTo>
                  <a:cubicBezTo>
                    <a:pt x="694" y="631"/>
                    <a:pt x="442" y="1198"/>
                    <a:pt x="64" y="1576"/>
                  </a:cubicBezTo>
                  <a:lnTo>
                    <a:pt x="1" y="1607"/>
                  </a:lnTo>
                  <a:lnTo>
                    <a:pt x="1" y="5860"/>
                  </a:lnTo>
                  <a:lnTo>
                    <a:pt x="64" y="5923"/>
                  </a:lnTo>
                  <a:cubicBezTo>
                    <a:pt x="442" y="6301"/>
                    <a:pt x="694" y="6869"/>
                    <a:pt x="694" y="7404"/>
                  </a:cubicBezTo>
                  <a:cubicBezTo>
                    <a:pt x="694" y="7971"/>
                    <a:pt x="442" y="8475"/>
                    <a:pt x="95" y="8853"/>
                  </a:cubicBezTo>
                  <a:lnTo>
                    <a:pt x="7184" y="8853"/>
                  </a:lnTo>
                  <a:cubicBezTo>
                    <a:pt x="7720" y="8853"/>
                    <a:pt x="8192" y="8381"/>
                    <a:pt x="8192" y="7845"/>
                  </a:cubicBezTo>
                  <a:lnTo>
                    <a:pt x="8192" y="946"/>
                  </a:lnTo>
                  <a:cubicBezTo>
                    <a:pt x="8255" y="473"/>
                    <a:pt x="7814" y="1"/>
                    <a:pt x="721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28" name="Google Shape;6728;p36"/>
            <p:cNvSpPr/>
            <p:nvPr/>
          </p:nvSpPr>
          <p:spPr>
            <a:xfrm>
              <a:off x="-31452725" y="3191825"/>
              <a:ext cx="86650" cy="259150"/>
            </a:xfrm>
            <a:custGeom>
              <a:avLst/>
              <a:gdLst/>
              <a:ahLst/>
              <a:cxnLst/>
              <a:rect l="l" t="t" r="r" b="b"/>
              <a:pathLst>
                <a:path w="3466" h="10366" extrusionOk="0">
                  <a:moveTo>
                    <a:pt x="1450" y="1"/>
                  </a:moveTo>
                  <a:cubicBezTo>
                    <a:pt x="662" y="1"/>
                    <a:pt x="0" y="662"/>
                    <a:pt x="0" y="1450"/>
                  </a:cubicBezTo>
                  <a:cubicBezTo>
                    <a:pt x="0" y="1860"/>
                    <a:pt x="158" y="2206"/>
                    <a:pt x="410" y="2490"/>
                  </a:cubicBezTo>
                  <a:lnTo>
                    <a:pt x="694" y="2773"/>
                  </a:lnTo>
                  <a:lnTo>
                    <a:pt x="694" y="7593"/>
                  </a:lnTo>
                  <a:lnTo>
                    <a:pt x="410" y="7877"/>
                  </a:lnTo>
                  <a:cubicBezTo>
                    <a:pt x="158" y="8161"/>
                    <a:pt x="0" y="8507"/>
                    <a:pt x="0" y="8917"/>
                  </a:cubicBezTo>
                  <a:cubicBezTo>
                    <a:pt x="0" y="9704"/>
                    <a:pt x="662" y="10366"/>
                    <a:pt x="1450" y="10366"/>
                  </a:cubicBezTo>
                  <a:lnTo>
                    <a:pt x="1985" y="10366"/>
                  </a:lnTo>
                  <a:cubicBezTo>
                    <a:pt x="2773" y="10366"/>
                    <a:pt x="3466" y="9704"/>
                    <a:pt x="3466" y="8917"/>
                  </a:cubicBezTo>
                  <a:cubicBezTo>
                    <a:pt x="3466" y="8507"/>
                    <a:pt x="3308" y="8161"/>
                    <a:pt x="3025" y="7877"/>
                  </a:cubicBezTo>
                  <a:lnTo>
                    <a:pt x="2741" y="7593"/>
                  </a:lnTo>
                  <a:lnTo>
                    <a:pt x="2741" y="2773"/>
                  </a:lnTo>
                  <a:lnTo>
                    <a:pt x="3025" y="2490"/>
                  </a:lnTo>
                  <a:cubicBezTo>
                    <a:pt x="3308" y="2206"/>
                    <a:pt x="3466" y="1860"/>
                    <a:pt x="3466" y="1450"/>
                  </a:cubicBezTo>
                  <a:cubicBezTo>
                    <a:pt x="3466" y="662"/>
                    <a:pt x="2773" y="1"/>
                    <a:pt x="198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29" name="Google Shape;6729;p36"/>
            <p:cNvSpPr/>
            <p:nvPr/>
          </p:nvSpPr>
          <p:spPr>
            <a:xfrm>
              <a:off x="-31409400" y="3468275"/>
              <a:ext cx="92950" cy="17375"/>
            </a:xfrm>
            <a:custGeom>
              <a:avLst/>
              <a:gdLst/>
              <a:ahLst/>
              <a:cxnLst/>
              <a:rect l="l" t="t" r="r" b="b"/>
              <a:pathLst>
                <a:path w="3718" h="695" extrusionOk="0">
                  <a:moveTo>
                    <a:pt x="0" y="1"/>
                  </a:moveTo>
                  <a:cubicBezTo>
                    <a:pt x="0" y="379"/>
                    <a:pt x="315" y="694"/>
                    <a:pt x="662" y="694"/>
                  </a:cubicBezTo>
                  <a:lnTo>
                    <a:pt x="3056" y="694"/>
                  </a:lnTo>
                  <a:cubicBezTo>
                    <a:pt x="3466" y="694"/>
                    <a:pt x="3718" y="379"/>
                    <a:pt x="37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30" name="Google Shape;6730;p36"/>
          <p:cNvGrpSpPr/>
          <p:nvPr/>
        </p:nvGrpSpPr>
        <p:grpSpPr>
          <a:xfrm>
            <a:off x="1147032" y="5887549"/>
            <a:ext cx="355959" cy="354790"/>
            <a:chOff x="-31452725" y="3551775"/>
            <a:chExt cx="292225" cy="292225"/>
          </a:xfrm>
        </p:grpSpPr>
        <p:sp>
          <p:nvSpPr>
            <p:cNvPr id="6731" name="Google Shape;6731;p36"/>
            <p:cNvSpPr/>
            <p:nvPr/>
          </p:nvSpPr>
          <p:spPr>
            <a:xfrm>
              <a:off x="-31452725" y="3756550"/>
              <a:ext cx="155175" cy="34675"/>
            </a:xfrm>
            <a:custGeom>
              <a:avLst/>
              <a:gdLst/>
              <a:ahLst/>
              <a:cxnLst/>
              <a:rect l="l" t="t" r="r" b="b"/>
              <a:pathLst>
                <a:path w="6207" h="1387" extrusionOk="0">
                  <a:moveTo>
                    <a:pt x="32" y="1"/>
                  </a:moveTo>
                  <a:lnTo>
                    <a:pt x="32" y="1040"/>
                  </a:lnTo>
                  <a:cubicBezTo>
                    <a:pt x="0" y="1292"/>
                    <a:pt x="158" y="1387"/>
                    <a:pt x="347" y="1387"/>
                  </a:cubicBezTo>
                  <a:lnTo>
                    <a:pt x="6207" y="1387"/>
                  </a:lnTo>
                  <a:lnTo>
                    <a:pt x="620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32" name="Google Shape;6732;p36"/>
            <p:cNvSpPr/>
            <p:nvPr/>
          </p:nvSpPr>
          <p:spPr>
            <a:xfrm>
              <a:off x="-31452725" y="3551775"/>
              <a:ext cx="183525" cy="188275"/>
            </a:xfrm>
            <a:custGeom>
              <a:avLst/>
              <a:gdLst/>
              <a:ahLst/>
              <a:cxnLst/>
              <a:rect l="l" t="t" r="r" b="b"/>
              <a:pathLst>
                <a:path w="7341" h="7531" extrusionOk="0">
                  <a:moveTo>
                    <a:pt x="4474" y="0"/>
                  </a:moveTo>
                  <a:cubicBezTo>
                    <a:pt x="3939" y="0"/>
                    <a:pt x="3466" y="473"/>
                    <a:pt x="3466" y="1040"/>
                  </a:cubicBezTo>
                  <a:cubicBezTo>
                    <a:pt x="3466" y="1576"/>
                    <a:pt x="3939" y="2080"/>
                    <a:pt x="4474" y="2080"/>
                  </a:cubicBezTo>
                  <a:cubicBezTo>
                    <a:pt x="4600" y="2080"/>
                    <a:pt x="4726" y="2017"/>
                    <a:pt x="4852" y="1985"/>
                  </a:cubicBezTo>
                  <a:lnTo>
                    <a:pt x="4852" y="2773"/>
                  </a:lnTo>
                  <a:lnTo>
                    <a:pt x="2741" y="2773"/>
                  </a:lnTo>
                  <a:cubicBezTo>
                    <a:pt x="1261" y="2773"/>
                    <a:pt x="0" y="4002"/>
                    <a:pt x="0" y="5482"/>
                  </a:cubicBezTo>
                  <a:lnTo>
                    <a:pt x="0" y="7530"/>
                  </a:lnTo>
                  <a:lnTo>
                    <a:pt x="6175" y="7530"/>
                  </a:lnTo>
                  <a:lnTo>
                    <a:pt x="6175" y="5167"/>
                  </a:lnTo>
                  <a:cubicBezTo>
                    <a:pt x="6175" y="4191"/>
                    <a:pt x="6648" y="3372"/>
                    <a:pt x="7341" y="2773"/>
                  </a:cubicBezTo>
                  <a:lnTo>
                    <a:pt x="5514" y="2773"/>
                  </a:lnTo>
                  <a:lnTo>
                    <a:pt x="5514" y="1040"/>
                  </a:lnTo>
                  <a:cubicBezTo>
                    <a:pt x="5514" y="505"/>
                    <a:pt x="5041" y="0"/>
                    <a:pt x="447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33" name="Google Shape;6733;p36"/>
            <p:cNvSpPr/>
            <p:nvPr/>
          </p:nvSpPr>
          <p:spPr>
            <a:xfrm>
              <a:off x="-31366100" y="3808550"/>
              <a:ext cx="52025" cy="35450"/>
            </a:xfrm>
            <a:custGeom>
              <a:avLst/>
              <a:gdLst/>
              <a:ahLst/>
              <a:cxnLst/>
              <a:rect l="l" t="t" r="r" b="b"/>
              <a:pathLst>
                <a:path w="2081" h="1418" extrusionOk="0">
                  <a:moveTo>
                    <a:pt x="32" y="0"/>
                  </a:moveTo>
                  <a:lnTo>
                    <a:pt x="32" y="1040"/>
                  </a:lnTo>
                  <a:lnTo>
                    <a:pt x="1" y="1040"/>
                  </a:lnTo>
                  <a:cubicBezTo>
                    <a:pt x="1" y="1260"/>
                    <a:pt x="159" y="1418"/>
                    <a:pt x="348" y="1418"/>
                  </a:cubicBezTo>
                  <a:lnTo>
                    <a:pt x="1734" y="1418"/>
                  </a:lnTo>
                  <a:cubicBezTo>
                    <a:pt x="1923" y="1418"/>
                    <a:pt x="2080" y="1260"/>
                    <a:pt x="2080" y="1040"/>
                  </a:cubicBezTo>
                  <a:lnTo>
                    <a:pt x="208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34" name="Google Shape;6734;p36"/>
            <p:cNvSpPr/>
            <p:nvPr/>
          </p:nvSpPr>
          <p:spPr>
            <a:xfrm>
              <a:off x="-31281025" y="3621075"/>
              <a:ext cx="120525" cy="171725"/>
            </a:xfrm>
            <a:custGeom>
              <a:avLst/>
              <a:gdLst/>
              <a:ahLst/>
              <a:cxnLst/>
              <a:rect l="l" t="t" r="r" b="b"/>
              <a:pathLst>
                <a:path w="4821" h="6869" extrusionOk="0">
                  <a:moveTo>
                    <a:pt x="3435" y="2017"/>
                  </a:moveTo>
                  <a:cubicBezTo>
                    <a:pt x="3624" y="2017"/>
                    <a:pt x="3781" y="2175"/>
                    <a:pt x="3781" y="2364"/>
                  </a:cubicBezTo>
                  <a:cubicBezTo>
                    <a:pt x="3750" y="2553"/>
                    <a:pt x="3592" y="2710"/>
                    <a:pt x="3435" y="2710"/>
                  </a:cubicBezTo>
                  <a:lnTo>
                    <a:pt x="1387" y="2710"/>
                  </a:lnTo>
                  <a:cubicBezTo>
                    <a:pt x="1198" y="2710"/>
                    <a:pt x="1040" y="2553"/>
                    <a:pt x="1040" y="2364"/>
                  </a:cubicBezTo>
                  <a:cubicBezTo>
                    <a:pt x="1040" y="2175"/>
                    <a:pt x="1198" y="2017"/>
                    <a:pt x="1387" y="2017"/>
                  </a:cubicBezTo>
                  <a:close/>
                  <a:moveTo>
                    <a:pt x="3088" y="4128"/>
                  </a:moveTo>
                  <a:cubicBezTo>
                    <a:pt x="3466" y="4128"/>
                    <a:pt x="3750" y="4443"/>
                    <a:pt x="3750" y="4821"/>
                  </a:cubicBezTo>
                  <a:cubicBezTo>
                    <a:pt x="3750" y="5168"/>
                    <a:pt x="3466" y="5483"/>
                    <a:pt x="3088" y="5483"/>
                  </a:cubicBezTo>
                  <a:lnTo>
                    <a:pt x="1702" y="5483"/>
                  </a:lnTo>
                  <a:cubicBezTo>
                    <a:pt x="1324" y="5483"/>
                    <a:pt x="1040" y="5168"/>
                    <a:pt x="1040" y="4821"/>
                  </a:cubicBezTo>
                  <a:cubicBezTo>
                    <a:pt x="1040" y="4412"/>
                    <a:pt x="1355" y="4128"/>
                    <a:pt x="1702" y="4128"/>
                  </a:cubicBezTo>
                  <a:close/>
                  <a:moveTo>
                    <a:pt x="2426" y="1"/>
                  </a:moveTo>
                  <a:cubicBezTo>
                    <a:pt x="1072" y="1"/>
                    <a:pt x="1" y="1072"/>
                    <a:pt x="1" y="2395"/>
                  </a:cubicBezTo>
                  <a:lnTo>
                    <a:pt x="1" y="6869"/>
                  </a:lnTo>
                  <a:lnTo>
                    <a:pt x="4474" y="6869"/>
                  </a:lnTo>
                  <a:cubicBezTo>
                    <a:pt x="4663" y="6869"/>
                    <a:pt x="4821" y="6711"/>
                    <a:pt x="4821" y="6491"/>
                  </a:cubicBezTo>
                  <a:lnTo>
                    <a:pt x="4821" y="2395"/>
                  </a:lnTo>
                  <a:cubicBezTo>
                    <a:pt x="4789" y="1072"/>
                    <a:pt x="3718" y="1"/>
                    <a:pt x="242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35" name="Google Shape;6735;p36"/>
          <p:cNvGrpSpPr/>
          <p:nvPr/>
        </p:nvGrpSpPr>
        <p:grpSpPr>
          <a:xfrm>
            <a:off x="4759558" y="5886580"/>
            <a:ext cx="358852" cy="356703"/>
            <a:chOff x="-31455100" y="3909350"/>
            <a:chExt cx="294600" cy="293800"/>
          </a:xfrm>
        </p:grpSpPr>
        <p:sp>
          <p:nvSpPr>
            <p:cNvPr id="6736" name="Google Shape;6736;p36"/>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37" name="Google Shape;6737;p36"/>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38" name="Google Shape;6738;p36"/>
          <p:cNvGrpSpPr/>
          <p:nvPr/>
        </p:nvGrpSpPr>
        <p:grpSpPr>
          <a:xfrm>
            <a:off x="6106409" y="5887536"/>
            <a:ext cx="355015" cy="354790"/>
            <a:chOff x="-30345325" y="3918800"/>
            <a:chExt cx="291450" cy="292225"/>
          </a:xfrm>
        </p:grpSpPr>
        <p:sp>
          <p:nvSpPr>
            <p:cNvPr id="6739" name="Google Shape;6739;p36"/>
            <p:cNvSpPr/>
            <p:nvPr/>
          </p:nvSpPr>
          <p:spPr>
            <a:xfrm>
              <a:off x="-30174425" y="3988125"/>
              <a:ext cx="120550" cy="120175"/>
            </a:xfrm>
            <a:custGeom>
              <a:avLst/>
              <a:gdLst/>
              <a:ahLst/>
              <a:cxnLst/>
              <a:rect l="l" t="t" r="r" b="b"/>
              <a:pathLst>
                <a:path w="4822" h="4807" extrusionOk="0">
                  <a:moveTo>
                    <a:pt x="1041" y="0"/>
                  </a:moveTo>
                  <a:cubicBezTo>
                    <a:pt x="474" y="0"/>
                    <a:pt x="1" y="473"/>
                    <a:pt x="1" y="1040"/>
                  </a:cubicBezTo>
                  <a:lnTo>
                    <a:pt x="1" y="2426"/>
                  </a:lnTo>
                  <a:cubicBezTo>
                    <a:pt x="1" y="2962"/>
                    <a:pt x="474" y="3434"/>
                    <a:pt x="1041" y="3434"/>
                  </a:cubicBezTo>
                  <a:lnTo>
                    <a:pt x="1387" y="3434"/>
                  </a:lnTo>
                  <a:lnTo>
                    <a:pt x="1387" y="4474"/>
                  </a:lnTo>
                  <a:cubicBezTo>
                    <a:pt x="1387" y="4631"/>
                    <a:pt x="1482" y="4726"/>
                    <a:pt x="1576" y="4789"/>
                  </a:cubicBezTo>
                  <a:cubicBezTo>
                    <a:pt x="1618" y="4799"/>
                    <a:pt x="1664" y="4806"/>
                    <a:pt x="1709" y="4806"/>
                  </a:cubicBezTo>
                  <a:cubicBezTo>
                    <a:pt x="1800" y="4806"/>
                    <a:pt x="1891" y="4778"/>
                    <a:pt x="1954" y="4694"/>
                  </a:cubicBezTo>
                  <a:lnTo>
                    <a:pt x="3214" y="3434"/>
                  </a:lnTo>
                  <a:lnTo>
                    <a:pt x="3750" y="3434"/>
                  </a:lnTo>
                  <a:cubicBezTo>
                    <a:pt x="4317" y="3434"/>
                    <a:pt x="4790" y="2962"/>
                    <a:pt x="4790" y="2426"/>
                  </a:cubicBezTo>
                  <a:lnTo>
                    <a:pt x="4790" y="1040"/>
                  </a:lnTo>
                  <a:cubicBezTo>
                    <a:pt x="4821" y="473"/>
                    <a:pt x="4380" y="0"/>
                    <a:pt x="378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40" name="Google Shape;6740;p36"/>
            <p:cNvSpPr/>
            <p:nvPr/>
          </p:nvSpPr>
          <p:spPr>
            <a:xfrm>
              <a:off x="-30345325" y="3988125"/>
              <a:ext cx="119750" cy="120175"/>
            </a:xfrm>
            <a:custGeom>
              <a:avLst/>
              <a:gdLst/>
              <a:ahLst/>
              <a:cxnLst/>
              <a:rect l="l" t="t" r="r" b="b"/>
              <a:pathLst>
                <a:path w="4790" h="4807" extrusionOk="0">
                  <a:moveTo>
                    <a:pt x="1009" y="0"/>
                  </a:moveTo>
                  <a:cubicBezTo>
                    <a:pt x="473" y="0"/>
                    <a:pt x="0" y="473"/>
                    <a:pt x="0" y="1040"/>
                  </a:cubicBezTo>
                  <a:lnTo>
                    <a:pt x="0" y="2395"/>
                  </a:lnTo>
                  <a:cubicBezTo>
                    <a:pt x="0" y="2962"/>
                    <a:pt x="473" y="3434"/>
                    <a:pt x="1009" y="3434"/>
                  </a:cubicBezTo>
                  <a:lnTo>
                    <a:pt x="1576" y="3434"/>
                  </a:lnTo>
                  <a:lnTo>
                    <a:pt x="2836" y="4694"/>
                  </a:lnTo>
                  <a:cubicBezTo>
                    <a:pt x="2920" y="4778"/>
                    <a:pt x="3018" y="4806"/>
                    <a:pt x="3102" y="4806"/>
                  </a:cubicBezTo>
                  <a:cubicBezTo>
                    <a:pt x="3144" y="4806"/>
                    <a:pt x="3182" y="4799"/>
                    <a:pt x="3214" y="4789"/>
                  </a:cubicBezTo>
                  <a:cubicBezTo>
                    <a:pt x="3340" y="4726"/>
                    <a:pt x="3434" y="4568"/>
                    <a:pt x="3434" y="4474"/>
                  </a:cubicBezTo>
                  <a:lnTo>
                    <a:pt x="3434" y="3434"/>
                  </a:lnTo>
                  <a:lnTo>
                    <a:pt x="3781" y="3434"/>
                  </a:lnTo>
                  <a:cubicBezTo>
                    <a:pt x="4348" y="3434"/>
                    <a:pt x="4789" y="2962"/>
                    <a:pt x="4789" y="2395"/>
                  </a:cubicBezTo>
                  <a:lnTo>
                    <a:pt x="4789" y="1040"/>
                  </a:lnTo>
                  <a:cubicBezTo>
                    <a:pt x="4789" y="473"/>
                    <a:pt x="4348" y="0"/>
                    <a:pt x="378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41" name="Google Shape;6741;p36"/>
            <p:cNvSpPr/>
            <p:nvPr/>
          </p:nvSpPr>
          <p:spPr>
            <a:xfrm>
              <a:off x="-30293350" y="4159025"/>
              <a:ext cx="188275" cy="52000"/>
            </a:xfrm>
            <a:custGeom>
              <a:avLst/>
              <a:gdLst/>
              <a:ahLst/>
              <a:cxnLst/>
              <a:rect l="l" t="t" r="r" b="b"/>
              <a:pathLst>
                <a:path w="7531" h="2080" extrusionOk="0">
                  <a:moveTo>
                    <a:pt x="1" y="1"/>
                  </a:moveTo>
                  <a:lnTo>
                    <a:pt x="1" y="1040"/>
                  </a:lnTo>
                  <a:cubicBezTo>
                    <a:pt x="1" y="1607"/>
                    <a:pt x="473" y="2080"/>
                    <a:pt x="1040" y="2080"/>
                  </a:cubicBezTo>
                  <a:lnTo>
                    <a:pt x="6491" y="2080"/>
                  </a:lnTo>
                  <a:cubicBezTo>
                    <a:pt x="7058" y="2080"/>
                    <a:pt x="7530" y="1607"/>
                    <a:pt x="7530" y="1040"/>
                  </a:cubicBezTo>
                  <a:lnTo>
                    <a:pt x="753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42" name="Google Shape;6742;p36"/>
            <p:cNvSpPr/>
            <p:nvPr/>
          </p:nvSpPr>
          <p:spPr>
            <a:xfrm>
              <a:off x="-30293350" y="3918800"/>
              <a:ext cx="188275" cy="34675"/>
            </a:xfrm>
            <a:custGeom>
              <a:avLst/>
              <a:gdLst/>
              <a:ahLst/>
              <a:cxnLst/>
              <a:rect l="l" t="t" r="r" b="b"/>
              <a:pathLst>
                <a:path w="7531" h="1387" extrusionOk="0">
                  <a:moveTo>
                    <a:pt x="1040" y="1"/>
                  </a:moveTo>
                  <a:cubicBezTo>
                    <a:pt x="473" y="1"/>
                    <a:pt x="1" y="473"/>
                    <a:pt x="1" y="1040"/>
                  </a:cubicBezTo>
                  <a:lnTo>
                    <a:pt x="1" y="1387"/>
                  </a:lnTo>
                  <a:lnTo>
                    <a:pt x="7530" y="1387"/>
                  </a:lnTo>
                  <a:lnTo>
                    <a:pt x="7530" y="1040"/>
                  </a:lnTo>
                  <a:cubicBezTo>
                    <a:pt x="7530" y="505"/>
                    <a:pt x="7058" y="1"/>
                    <a:pt x="649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43" name="Google Shape;6743;p36"/>
            <p:cNvSpPr/>
            <p:nvPr/>
          </p:nvSpPr>
          <p:spPr>
            <a:xfrm>
              <a:off x="-30294125" y="3970800"/>
              <a:ext cx="188250" cy="170925"/>
            </a:xfrm>
            <a:custGeom>
              <a:avLst/>
              <a:gdLst/>
              <a:ahLst/>
              <a:cxnLst/>
              <a:rect l="l" t="t" r="r" b="b"/>
              <a:pathLst>
                <a:path w="7530" h="6837" extrusionOk="0">
                  <a:moveTo>
                    <a:pt x="1733" y="0"/>
                  </a:moveTo>
                  <a:cubicBezTo>
                    <a:pt x="2678" y="0"/>
                    <a:pt x="3434" y="756"/>
                    <a:pt x="3434" y="1701"/>
                  </a:cubicBezTo>
                  <a:lnTo>
                    <a:pt x="3434" y="3056"/>
                  </a:lnTo>
                  <a:cubicBezTo>
                    <a:pt x="3434" y="3907"/>
                    <a:pt x="2836" y="4568"/>
                    <a:pt x="2048" y="4757"/>
                  </a:cubicBezTo>
                  <a:lnTo>
                    <a:pt x="2048" y="5167"/>
                  </a:lnTo>
                  <a:cubicBezTo>
                    <a:pt x="2048" y="5576"/>
                    <a:pt x="1828" y="5954"/>
                    <a:pt x="1418" y="6112"/>
                  </a:cubicBezTo>
                  <a:cubicBezTo>
                    <a:pt x="1307" y="6162"/>
                    <a:pt x="1184" y="6187"/>
                    <a:pt x="1058" y="6187"/>
                  </a:cubicBezTo>
                  <a:cubicBezTo>
                    <a:pt x="789" y="6187"/>
                    <a:pt x="508" y="6075"/>
                    <a:pt x="315" y="5860"/>
                  </a:cubicBezTo>
                  <a:lnTo>
                    <a:pt x="0" y="5545"/>
                  </a:lnTo>
                  <a:lnTo>
                    <a:pt x="0" y="6837"/>
                  </a:lnTo>
                  <a:lnTo>
                    <a:pt x="7530" y="6837"/>
                  </a:lnTo>
                  <a:lnTo>
                    <a:pt x="7530" y="5545"/>
                  </a:lnTo>
                  <a:lnTo>
                    <a:pt x="7215" y="5860"/>
                  </a:lnTo>
                  <a:cubicBezTo>
                    <a:pt x="7022" y="6075"/>
                    <a:pt x="6756" y="6187"/>
                    <a:pt x="6496" y="6187"/>
                  </a:cubicBezTo>
                  <a:cubicBezTo>
                    <a:pt x="6374" y="6187"/>
                    <a:pt x="6254" y="6162"/>
                    <a:pt x="6144" y="6112"/>
                  </a:cubicBezTo>
                  <a:cubicBezTo>
                    <a:pt x="5734" y="5954"/>
                    <a:pt x="5514" y="5576"/>
                    <a:pt x="5514" y="5167"/>
                  </a:cubicBezTo>
                  <a:lnTo>
                    <a:pt x="5514" y="4757"/>
                  </a:lnTo>
                  <a:cubicBezTo>
                    <a:pt x="4726" y="4600"/>
                    <a:pt x="4127" y="3907"/>
                    <a:pt x="4127" y="3056"/>
                  </a:cubicBezTo>
                  <a:lnTo>
                    <a:pt x="4127" y="1701"/>
                  </a:lnTo>
                  <a:cubicBezTo>
                    <a:pt x="4127" y="756"/>
                    <a:pt x="4884" y="0"/>
                    <a:pt x="582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44" name="Google Shape;6744;p36"/>
          <p:cNvGrpSpPr/>
          <p:nvPr/>
        </p:nvGrpSpPr>
        <p:grpSpPr>
          <a:xfrm>
            <a:off x="2523419" y="4544023"/>
            <a:ext cx="333881" cy="353849"/>
            <a:chOff x="-34755225" y="3202075"/>
            <a:chExt cx="274100" cy="291450"/>
          </a:xfrm>
        </p:grpSpPr>
        <p:sp>
          <p:nvSpPr>
            <p:cNvPr id="6745" name="Google Shape;6745;p36"/>
            <p:cNvSpPr/>
            <p:nvPr/>
          </p:nvSpPr>
          <p:spPr>
            <a:xfrm>
              <a:off x="-34703250"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46" name="Google Shape;6746;p36"/>
            <p:cNvSpPr/>
            <p:nvPr/>
          </p:nvSpPr>
          <p:spPr>
            <a:xfrm>
              <a:off x="-34636300"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47" name="Google Shape;6747;p36"/>
            <p:cNvSpPr/>
            <p:nvPr/>
          </p:nvSpPr>
          <p:spPr>
            <a:xfrm>
              <a:off x="-34752875"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48" name="Google Shape;6748;p36"/>
            <p:cNvSpPr/>
            <p:nvPr/>
          </p:nvSpPr>
          <p:spPr>
            <a:xfrm>
              <a:off x="-34677250"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49" name="Google Shape;6749;p36"/>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50" name="Google Shape;6750;p36"/>
            <p:cNvSpPr/>
            <p:nvPr/>
          </p:nvSpPr>
          <p:spPr>
            <a:xfrm>
              <a:off x="-34755225"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51" name="Google Shape;6751;p36"/>
            <p:cNvSpPr/>
            <p:nvPr/>
          </p:nvSpPr>
          <p:spPr>
            <a:xfrm>
              <a:off x="-34754450"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52" name="Google Shape;6752;p36"/>
          <p:cNvGrpSpPr/>
          <p:nvPr/>
        </p:nvGrpSpPr>
        <p:grpSpPr>
          <a:xfrm>
            <a:off x="6106581" y="4544010"/>
            <a:ext cx="355015" cy="353849"/>
            <a:chOff x="-34763900" y="3561225"/>
            <a:chExt cx="291450" cy="291450"/>
          </a:xfrm>
        </p:grpSpPr>
        <p:sp>
          <p:nvSpPr>
            <p:cNvPr id="6753" name="Google Shape;6753;p36"/>
            <p:cNvSpPr/>
            <p:nvPr/>
          </p:nvSpPr>
          <p:spPr>
            <a:xfrm>
              <a:off x="-34693800" y="3629750"/>
              <a:ext cx="152025" cy="152825"/>
            </a:xfrm>
            <a:custGeom>
              <a:avLst/>
              <a:gdLst/>
              <a:ahLst/>
              <a:cxnLst/>
              <a:rect l="l" t="t" r="r" b="b"/>
              <a:pathLst>
                <a:path w="6081" h="6113" extrusionOk="0">
                  <a:moveTo>
                    <a:pt x="3025" y="1387"/>
                  </a:moveTo>
                  <a:cubicBezTo>
                    <a:pt x="3970" y="1387"/>
                    <a:pt x="4726" y="2143"/>
                    <a:pt x="4726" y="3088"/>
                  </a:cubicBezTo>
                  <a:cubicBezTo>
                    <a:pt x="4726" y="4033"/>
                    <a:pt x="3970" y="4789"/>
                    <a:pt x="3025" y="4789"/>
                  </a:cubicBezTo>
                  <a:cubicBezTo>
                    <a:pt x="2080" y="4789"/>
                    <a:pt x="1324" y="4033"/>
                    <a:pt x="1324" y="3088"/>
                  </a:cubicBezTo>
                  <a:cubicBezTo>
                    <a:pt x="1324" y="2143"/>
                    <a:pt x="2080" y="1387"/>
                    <a:pt x="3025" y="1387"/>
                  </a:cubicBezTo>
                  <a:close/>
                  <a:moveTo>
                    <a:pt x="2710" y="0"/>
                  </a:moveTo>
                  <a:lnTo>
                    <a:pt x="2710" y="442"/>
                  </a:lnTo>
                  <a:cubicBezTo>
                    <a:pt x="2710" y="599"/>
                    <a:pt x="2584" y="725"/>
                    <a:pt x="2426" y="757"/>
                  </a:cubicBezTo>
                  <a:cubicBezTo>
                    <a:pt x="2237" y="788"/>
                    <a:pt x="2017" y="914"/>
                    <a:pt x="1859" y="1009"/>
                  </a:cubicBezTo>
                  <a:cubicBezTo>
                    <a:pt x="1815" y="1031"/>
                    <a:pt x="1762" y="1041"/>
                    <a:pt x="1707" y="1041"/>
                  </a:cubicBezTo>
                  <a:cubicBezTo>
                    <a:pt x="1607" y="1041"/>
                    <a:pt x="1500" y="1007"/>
                    <a:pt x="1418" y="946"/>
                  </a:cubicBezTo>
                  <a:lnTo>
                    <a:pt x="1103" y="631"/>
                  </a:lnTo>
                  <a:lnTo>
                    <a:pt x="631" y="1103"/>
                  </a:lnTo>
                  <a:lnTo>
                    <a:pt x="946" y="1418"/>
                  </a:lnTo>
                  <a:cubicBezTo>
                    <a:pt x="1072" y="1544"/>
                    <a:pt x="1072" y="1702"/>
                    <a:pt x="977" y="1859"/>
                  </a:cubicBezTo>
                  <a:cubicBezTo>
                    <a:pt x="851" y="2048"/>
                    <a:pt x="788" y="2269"/>
                    <a:pt x="757" y="2458"/>
                  </a:cubicBezTo>
                  <a:cubicBezTo>
                    <a:pt x="694" y="2615"/>
                    <a:pt x="599" y="2710"/>
                    <a:pt x="442" y="2710"/>
                  </a:cubicBezTo>
                  <a:lnTo>
                    <a:pt x="1" y="2710"/>
                  </a:lnTo>
                  <a:lnTo>
                    <a:pt x="1" y="3403"/>
                  </a:lnTo>
                  <a:lnTo>
                    <a:pt x="442" y="3403"/>
                  </a:lnTo>
                  <a:cubicBezTo>
                    <a:pt x="599" y="3403"/>
                    <a:pt x="694" y="3498"/>
                    <a:pt x="757" y="3655"/>
                  </a:cubicBezTo>
                  <a:cubicBezTo>
                    <a:pt x="788" y="3876"/>
                    <a:pt x="914" y="4096"/>
                    <a:pt x="977" y="4254"/>
                  </a:cubicBezTo>
                  <a:cubicBezTo>
                    <a:pt x="1072" y="4380"/>
                    <a:pt x="1009" y="4569"/>
                    <a:pt x="946" y="4695"/>
                  </a:cubicBezTo>
                  <a:lnTo>
                    <a:pt x="631" y="5010"/>
                  </a:lnTo>
                  <a:lnTo>
                    <a:pt x="1103" y="5482"/>
                  </a:lnTo>
                  <a:lnTo>
                    <a:pt x="1418" y="5167"/>
                  </a:lnTo>
                  <a:cubicBezTo>
                    <a:pt x="1486" y="5100"/>
                    <a:pt x="1562" y="5068"/>
                    <a:pt x="1643" y="5068"/>
                  </a:cubicBezTo>
                  <a:cubicBezTo>
                    <a:pt x="1713" y="5068"/>
                    <a:pt x="1786" y="5092"/>
                    <a:pt x="1859" y="5136"/>
                  </a:cubicBezTo>
                  <a:cubicBezTo>
                    <a:pt x="2048" y="5230"/>
                    <a:pt x="2237" y="5325"/>
                    <a:pt x="2426" y="5356"/>
                  </a:cubicBezTo>
                  <a:cubicBezTo>
                    <a:pt x="2584" y="5419"/>
                    <a:pt x="2710" y="5514"/>
                    <a:pt x="2710" y="5671"/>
                  </a:cubicBezTo>
                  <a:lnTo>
                    <a:pt x="2710" y="6112"/>
                  </a:lnTo>
                  <a:lnTo>
                    <a:pt x="3372" y="6112"/>
                  </a:lnTo>
                  <a:lnTo>
                    <a:pt x="3372" y="5734"/>
                  </a:lnTo>
                  <a:cubicBezTo>
                    <a:pt x="3372" y="5577"/>
                    <a:pt x="3498" y="5451"/>
                    <a:pt x="3655" y="5419"/>
                  </a:cubicBezTo>
                  <a:cubicBezTo>
                    <a:pt x="3844" y="5356"/>
                    <a:pt x="4096" y="5262"/>
                    <a:pt x="4254" y="5167"/>
                  </a:cubicBezTo>
                  <a:cubicBezTo>
                    <a:pt x="4300" y="5133"/>
                    <a:pt x="4355" y="5119"/>
                    <a:pt x="4410" y="5119"/>
                  </a:cubicBezTo>
                  <a:cubicBezTo>
                    <a:pt x="4506" y="5119"/>
                    <a:pt x="4603" y="5159"/>
                    <a:pt x="4663" y="5199"/>
                  </a:cubicBezTo>
                  <a:lnTo>
                    <a:pt x="5010" y="5514"/>
                  </a:lnTo>
                  <a:lnTo>
                    <a:pt x="5451" y="5041"/>
                  </a:lnTo>
                  <a:lnTo>
                    <a:pt x="5136" y="4726"/>
                  </a:lnTo>
                  <a:cubicBezTo>
                    <a:pt x="5041" y="4632"/>
                    <a:pt x="5041" y="4474"/>
                    <a:pt x="5104" y="4285"/>
                  </a:cubicBezTo>
                  <a:cubicBezTo>
                    <a:pt x="5230" y="4096"/>
                    <a:pt x="5293" y="3907"/>
                    <a:pt x="5356" y="3718"/>
                  </a:cubicBezTo>
                  <a:cubicBezTo>
                    <a:pt x="5388" y="3561"/>
                    <a:pt x="5514" y="3434"/>
                    <a:pt x="5671" y="3434"/>
                  </a:cubicBezTo>
                  <a:lnTo>
                    <a:pt x="6081" y="3434"/>
                  </a:lnTo>
                  <a:lnTo>
                    <a:pt x="6081" y="2773"/>
                  </a:lnTo>
                  <a:lnTo>
                    <a:pt x="5671" y="2773"/>
                  </a:lnTo>
                  <a:cubicBezTo>
                    <a:pt x="5514" y="2710"/>
                    <a:pt x="5388" y="2615"/>
                    <a:pt x="5356" y="2458"/>
                  </a:cubicBezTo>
                  <a:cubicBezTo>
                    <a:pt x="5293" y="2269"/>
                    <a:pt x="5199" y="2017"/>
                    <a:pt x="5104" y="1859"/>
                  </a:cubicBezTo>
                  <a:cubicBezTo>
                    <a:pt x="5041" y="1733"/>
                    <a:pt x="5073" y="1544"/>
                    <a:pt x="5136" y="1418"/>
                  </a:cubicBezTo>
                  <a:lnTo>
                    <a:pt x="5451" y="1103"/>
                  </a:lnTo>
                  <a:lnTo>
                    <a:pt x="5010" y="631"/>
                  </a:lnTo>
                  <a:lnTo>
                    <a:pt x="4663" y="946"/>
                  </a:lnTo>
                  <a:cubicBezTo>
                    <a:pt x="4608" y="1019"/>
                    <a:pt x="4531" y="1050"/>
                    <a:pt x="4445" y="1050"/>
                  </a:cubicBezTo>
                  <a:cubicBezTo>
                    <a:pt x="4384" y="1050"/>
                    <a:pt x="4319" y="1035"/>
                    <a:pt x="4254" y="1009"/>
                  </a:cubicBezTo>
                  <a:cubicBezTo>
                    <a:pt x="4033" y="883"/>
                    <a:pt x="3844" y="788"/>
                    <a:pt x="3655" y="757"/>
                  </a:cubicBezTo>
                  <a:cubicBezTo>
                    <a:pt x="3498" y="725"/>
                    <a:pt x="3372" y="599"/>
                    <a:pt x="3372" y="442"/>
                  </a:cubicBezTo>
                  <a:lnTo>
                    <a:pt x="337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54" name="Google Shape;6754;p36"/>
            <p:cNvSpPr/>
            <p:nvPr/>
          </p:nvSpPr>
          <p:spPr>
            <a:xfrm>
              <a:off x="-34763900" y="3561225"/>
              <a:ext cx="291450" cy="291450"/>
            </a:xfrm>
            <a:custGeom>
              <a:avLst/>
              <a:gdLst/>
              <a:ahLst/>
              <a:cxnLst/>
              <a:rect l="l" t="t" r="r" b="b"/>
              <a:pathLst>
                <a:path w="11658" h="11658" extrusionOk="0">
                  <a:moveTo>
                    <a:pt x="6522" y="2048"/>
                  </a:moveTo>
                  <a:cubicBezTo>
                    <a:pt x="6743" y="2048"/>
                    <a:pt x="6900" y="2206"/>
                    <a:pt x="6900" y="2395"/>
                  </a:cubicBezTo>
                  <a:lnTo>
                    <a:pt x="6900" y="2899"/>
                  </a:lnTo>
                  <a:cubicBezTo>
                    <a:pt x="6995" y="2962"/>
                    <a:pt x="7089" y="2994"/>
                    <a:pt x="7152" y="3025"/>
                  </a:cubicBezTo>
                  <a:lnTo>
                    <a:pt x="7530" y="2678"/>
                  </a:lnTo>
                  <a:cubicBezTo>
                    <a:pt x="7578" y="2615"/>
                    <a:pt x="7664" y="2584"/>
                    <a:pt x="7755" y="2584"/>
                  </a:cubicBezTo>
                  <a:cubicBezTo>
                    <a:pt x="7845" y="2584"/>
                    <a:pt x="7940" y="2615"/>
                    <a:pt x="8003" y="2678"/>
                  </a:cubicBezTo>
                  <a:lnTo>
                    <a:pt x="8979" y="3655"/>
                  </a:lnTo>
                  <a:cubicBezTo>
                    <a:pt x="9106" y="3781"/>
                    <a:pt x="9106" y="4002"/>
                    <a:pt x="8979" y="4128"/>
                  </a:cubicBezTo>
                  <a:lnTo>
                    <a:pt x="8633" y="4474"/>
                  </a:lnTo>
                  <a:cubicBezTo>
                    <a:pt x="8664" y="4569"/>
                    <a:pt x="8696" y="4695"/>
                    <a:pt x="8727" y="4758"/>
                  </a:cubicBezTo>
                  <a:lnTo>
                    <a:pt x="9263" y="4758"/>
                  </a:lnTo>
                  <a:cubicBezTo>
                    <a:pt x="9452" y="4758"/>
                    <a:pt x="9610" y="4915"/>
                    <a:pt x="9610" y="5104"/>
                  </a:cubicBezTo>
                  <a:lnTo>
                    <a:pt x="9610" y="6491"/>
                  </a:lnTo>
                  <a:cubicBezTo>
                    <a:pt x="9610" y="6680"/>
                    <a:pt x="9452" y="6837"/>
                    <a:pt x="9263" y="6837"/>
                  </a:cubicBezTo>
                  <a:lnTo>
                    <a:pt x="8727" y="6837"/>
                  </a:lnTo>
                  <a:cubicBezTo>
                    <a:pt x="8696" y="6963"/>
                    <a:pt x="8664" y="7026"/>
                    <a:pt x="8633" y="7121"/>
                  </a:cubicBezTo>
                  <a:lnTo>
                    <a:pt x="8979" y="7467"/>
                  </a:lnTo>
                  <a:cubicBezTo>
                    <a:pt x="9106" y="7593"/>
                    <a:pt x="9106" y="7814"/>
                    <a:pt x="8979" y="7940"/>
                  </a:cubicBezTo>
                  <a:lnTo>
                    <a:pt x="8003" y="8916"/>
                  </a:lnTo>
                  <a:cubicBezTo>
                    <a:pt x="7940" y="8979"/>
                    <a:pt x="7845" y="9011"/>
                    <a:pt x="7755" y="9011"/>
                  </a:cubicBezTo>
                  <a:cubicBezTo>
                    <a:pt x="7664" y="9011"/>
                    <a:pt x="7578" y="8979"/>
                    <a:pt x="7530" y="8916"/>
                  </a:cubicBezTo>
                  <a:lnTo>
                    <a:pt x="7152" y="8570"/>
                  </a:lnTo>
                  <a:cubicBezTo>
                    <a:pt x="7089" y="8601"/>
                    <a:pt x="6963" y="8664"/>
                    <a:pt x="6900" y="8696"/>
                  </a:cubicBezTo>
                  <a:lnTo>
                    <a:pt x="6900" y="9200"/>
                  </a:lnTo>
                  <a:cubicBezTo>
                    <a:pt x="6900" y="9389"/>
                    <a:pt x="6743" y="9547"/>
                    <a:pt x="6522" y="9547"/>
                  </a:cubicBezTo>
                  <a:lnTo>
                    <a:pt x="5167" y="9547"/>
                  </a:lnTo>
                  <a:cubicBezTo>
                    <a:pt x="4947" y="9547"/>
                    <a:pt x="4789" y="9389"/>
                    <a:pt x="4789" y="9200"/>
                  </a:cubicBezTo>
                  <a:lnTo>
                    <a:pt x="4789" y="8696"/>
                  </a:lnTo>
                  <a:cubicBezTo>
                    <a:pt x="4695" y="8664"/>
                    <a:pt x="4600" y="8601"/>
                    <a:pt x="4537" y="8570"/>
                  </a:cubicBezTo>
                  <a:lnTo>
                    <a:pt x="4159" y="8916"/>
                  </a:lnTo>
                  <a:cubicBezTo>
                    <a:pt x="4112" y="8979"/>
                    <a:pt x="4025" y="9011"/>
                    <a:pt x="3935" y="9011"/>
                  </a:cubicBezTo>
                  <a:cubicBezTo>
                    <a:pt x="3844" y="9011"/>
                    <a:pt x="3750" y="8979"/>
                    <a:pt x="3687" y="8916"/>
                  </a:cubicBezTo>
                  <a:lnTo>
                    <a:pt x="2710" y="7940"/>
                  </a:lnTo>
                  <a:cubicBezTo>
                    <a:pt x="2584" y="7814"/>
                    <a:pt x="2584" y="7593"/>
                    <a:pt x="2710" y="7467"/>
                  </a:cubicBezTo>
                  <a:lnTo>
                    <a:pt x="3057" y="7121"/>
                  </a:lnTo>
                  <a:cubicBezTo>
                    <a:pt x="3025" y="7026"/>
                    <a:pt x="2994" y="6932"/>
                    <a:pt x="2962" y="6837"/>
                  </a:cubicBezTo>
                  <a:lnTo>
                    <a:pt x="2426" y="6837"/>
                  </a:lnTo>
                  <a:cubicBezTo>
                    <a:pt x="2237" y="6837"/>
                    <a:pt x="2080" y="6680"/>
                    <a:pt x="2080" y="6491"/>
                  </a:cubicBezTo>
                  <a:lnTo>
                    <a:pt x="2080" y="5104"/>
                  </a:lnTo>
                  <a:cubicBezTo>
                    <a:pt x="2080" y="4915"/>
                    <a:pt x="2237" y="4758"/>
                    <a:pt x="2426" y="4758"/>
                  </a:cubicBezTo>
                  <a:lnTo>
                    <a:pt x="2962" y="4758"/>
                  </a:lnTo>
                  <a:cubicBezTo>
                    <a:pt x="2994" y="4632"/>
                    <a:pt x="3025" y="4569"/>
                    <a:pt x="3057" y="4474"/>
                  </a:cubicBezTo>
                  <a:lnTo>
                    <a:pt x="2710" y="4128"/>
                  </a:lnTo>
                  <a:cubicBezTo>
                    <a:pt x="2584" y="4002"/>
                    <a:pt x="2584" y="3781"/>
                    <a:pt x="2710" y="3655"/>
                  </a:cubicBezTo>
                  <a:lnTo>
                    <a:pt x="3687" y="2678"/>
                  </a:lnTo>
                  <a:cubicBezTo>
                    <a:pt x="3750" y="2615"/>
                    <a:pt x="3844" y="2584"/>
                    <a:pt x="3935" y="2584"/>
                  </a:cubicBezTo>
                  <a:cubicBezTo>
                    <a:pt x="4025" y="2584"/>
                    <a:pt x="4112" y="2615"/>
                    <a:pt x="4159" y="2678"/>
                  </a:cubicBezTo>
                  <a:lnTo>
                    <a:pt x="4537" y="3025"/>
                  </a:lnTo>
                  <a:cubicBezTo>
                    <a:pt x="4600" y="2994"/>
                    <a:pt x="4726" y="2962"/>
                    <a:pt x="4789" y="2899"/>
                  </a:cubicBezTo>
                  <a:lnTo>
                    <a:pt x="4789" y="2395"/>
                  </a:lnTo>
                  <a:cubicBezTo>
                    <a:pt x="4789" y="2206"/>
                    <a:pt x="4947" y="2048"/>
                    <a:pt x="5167" y="2048"/>
                  </a:cubicBezTo>
                  <a:close/>
                  <a:moveTo>
                    <a:pt x="5829" y="1"/>
                  </a:moveTo>
                  <a:cubicBezTo>
                    <a:pt x="2647" y="1"/>
                    <a:pt x="1" y="2647"/>
                    <a:pt x="1" y="5829"/>
                  </a:cubicBezTo>
                  <a:cubicBezTo>
                    <a:pt x="1" y="6837"/>
                    <a:pt x="284" y="7877"/>
                    <a:pt x="820" y="8790"/>
                  </a:cubicBezTo>
                  <a:lnTo>
                    <a:pt x="32" y="11185"/>
                  </a:lnTo>
                  <a:cubicBezTo>
                    <a:pt x="1" y="11311"/>
                    <a:pt x="32" y="11468"/>
                    <a:pt x="127" y="11531"/>
                  </a:cubicBezTo>
                  <a:cubicBezTo>
                    <a:pt x="174" y="11602"/>
                    <a:pt x="274" y="11638"/>
                    <a:pt x="375" y="11638"/>
                  </a:cubicBezTo>
                  <a:cubicBezTo>
                    <a:pt x="408" y="11638"/>
                    <a:pt x="442" y="11634"/>
                    <a:pt x="473" y="11626"/>
                  </a:cubicBezTo>
                  <a:lnTo>
                    <a:pt x="2868" y="10838"/>
                  </a:lnTo>
                  <a:cubicBezTo>
                    <a:pt x="3781" y="11374"/>
                    <a:pt x="4789" y="11657"/>
                    <a:pt x="5829" y="11657"/>
                  </a:cubicBezTo>
                  <a:cubicBezTo>
                    <a:pt x="9011" y="11657"/>
                    <a:pt x="11657" y="9011"/>
                    <a:pt x="11657" y="5829"/>
                  </a:cubicBezTo>
                  <a:cubicBezTo>
                    <a:pt x="11657" y="2584"/>
                    <a:pt x="9011" y="1"/>
                    <a:pt x="582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55" name="Google Shape;6755;p36"/>
            <p:cNvSpPr/>
            <p:nvPr/>
          </p:nvSpPr>
          <p:spPr>
            <a:xfrm>
              <a:off x="-34644175" y="3680950"/>
              <a:ext cx="51225" cy="51225"/>
            </a:xfrm>
            <a:custGeom>
              <a:avLst/>
              <a:gdLst/>
              <a:ahLst/>
              <a:cxnLst/>
              <a:rect l="l" t="t" r="r" b="b"/>
              <a:pathLst>
                <a:path w="2049" h="2049" extrusionOk="0">
                  <a:moveTo>
                    <a:pt x="1040" y="0"/>
                  </a:moveTo>
                  <a:cubicBezTo>
                    <a:pt x="473" y="0"/>
                    <a:pt x="0" y="473"/>
                    <a:pt x="0" y="1040"/>
                  </a:cubicBezTo>
                  <a:cubicBezTo>
                    <a:pt x="0" y="1576"/>
                    <a:pt x="473" y="2048"/>
                    <a:pt x="1040" y="2048"/>
                  </a:cubicBezTo>
                  <a:cubicBezTo>
                    <a:pt x="1576" y="2048"/>
                    <a:pt x="2048" y="1576"/>
                    <a:pt x="2048" y="1040"/>
                  </a:cubicBezTo>
                  <a:cubicBezTo>
                    <a:pt x="2048" y="441"/>
                    <a:pt x="1576" y="0"/>
                    <a:pt x="10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756" name="Google Shape;6756;p36"/>
          <p:cNvSpPr/>
          <p:nvPr/>
        </p:nvSpPr>
        <p:spPr>
          <a:xfrm>
            <a:off x="4300239" y="5010204"/>
            <a:ext cx="355015" cy="353819"/>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757" name="Google Shape;6757;p36"/>
          <p:cNvGrpSpPr/>
          <p:nvPr/>
        </p:nvGrpSpPr>
        <p:grpSpPr>
          <a:xfrm>
            <a:off x="1147096" y="5447785"/>
            <a:ext cx="355959" cy="354790"/>
            <a:chOff x="-32927950" y="3227275"/>
            <a:chExt cx="292225" cy="292225"/>
          </a:xfrm>
        </p:grpSpPr>
        <p:sp>
          <p:nvSpPr>
            <p:cNvPr id="6758" name="Google Shape;6758;p36"/>
            <p:cNvSpPr/>
            <p:nvPr/>
          </p:nvSpPr>
          <p:spPr>
            <a:xfrm>
              <a:off x="-32927950" y="3228075"/>
              <a:ext cx="69325" cy="291425"/>
            </a:xfrm>
            <a:custGeom>
              <a:avLst/>
              <a:gdLst/>
              <a:ahLst/>
              <a:cxnLst/>
              <a:rect l="l" t="t" r="r" b="b"/>
              <a:pathLst>
                <a:path w="2773" h="11657" extrusionOk="0">
                  <a:moveTo>
                    <a:pt x="1733" y="0"/>
                  </a:moveTo>
                  <a:cubicBezTo>
                    <a:pt x="1198" y="0"/>
                    <a:pt x="725" y="473"/>
                    <a:pt x="725" y="1040"/>
                  </a:cubicBezTo>
                  <a:lnTo>
                    <a:pt x="725" y="1386"/>
                  </a:lnTo>
                  <a:lnTo>
                    <a:pt x="347" y="1386"/>
                  </a:lnTo>
                  <a:cubicBezTo>
                    <a:pt x="158" y="1386"/>
                    <a:pt x="1" y="1544"/>
                    <a:pt x="1" y="1733"/>
                  </a:cubicBezTo>
                  <a:cubicBezTo>
                    <a:pt x="1" y="1922"/>
                    <a:pt x="158" y="2079"/>
                    <a:pt x="347" y="2079"/>
                  </a:cubicBezTo>
                  <a:lnTo>
                    <a:pt x="725" y="2079"/>
                  </a:lnTo>
                  <a:lnTo>
                    <a:pt x="725" y="3466"/>
                  </a:lnTo>
                  <a:lnTo>
                    <a:pt x="347" y="3466"/>
                  </a:lnTo>
                  <a:cubicBezTo>
                    <a:pt x="158" y="3466"/>
                    <a:pt x="1" y="3623"/>
                    <a:pt x="1" y="3812"/>
                  </a:cubicBezTo>
                  <a:cubicBezTo>
                    <a:pt x="1" y="4033"/>
                    <a:pt x="158" y="4190"/>
                    <a:pt x="347" y="4190"/>
                  </a:cubicBezTo>
                  <a:lnTo>
                    <a:pt x="725" y="4190"/>
                  </a:lnTo>
                  <a:lnTo>
                    <a:pt x="725" y="5608"/>
                  </a:lnTo>
                  <a:lnTo>
                    <a:pt x="347" y="5608"/>
                  </a:lnTo>
                  <a:cubicBezTo>
                    <a:pt x="158" y="5608"/>
                    <a:pt x="1" y="5765"/>
                    <a:pt x="1" y="5954"/>
                  </a:cubicBezTo>
                  <a:cubicBezTo>
                    <a:pt x="1" y="6143"/>
                    <a:pt x="158" y="6301"/>
                    <a:pt x="347" y="6301"/>
                  </a:cubicBezTo>
                  <a:lnTo>
                    <a:pt x="725" y="6301"/>
                  </a:lnTo>
                  <a:lnTo>
                    <a:pt x="725" y="7687"/>
                  </a:lnTo>
                  <a:lnTo>
                    <a:pt x="347" y="7687"/>
                  </a:lnTo>
                  <a:cubicBezTo>
                    <a:pt x="158" y="7687"/>
                    <a:pt x="1" y="7845"/>
                    <a:pt x="1" y="8034"/>
                  </a:cubicBezTo>
                  <a:cubicBezTo>
                    <a:pt x="1" y="8223"/>
                    <a:pt x="158" y="8380"/>
                    <a:pt x="347" y="8380"/>
                  </a:cubicBezTo>
                  <a:lnTo>
                    <a:pt x="725" y="8380"/>
                  </a:lnTo>
                  <a:lnTo>
                    <a:pt x="725" y="9767"/>
                  </a:lnTo>
                  <a:lnTo>
                    <a:pt x="347" y="9767"/>
                  </a:lnTo>
                  <a:lnTo>
                    <a:pt x="347" y="9577"/>
                  </a:lnTo>
                  <a:cubicBezTo>
                    <a:pt x="158" y="9577"/>
                    <a:pt x="1" y="9735"/>
                    <a:pt x="1" y="9924"/>
                  </a:cubicBezTo>
                  <a:cubicBezTo>
                    <a:pt x="1" y="10113"/>
                    <a:pt x="158" y="10271"/>
                    <a:pt x="347" y="10271"/>
                  </a:cubicBezTo>
                  <a:lnTo>
                    <a:pt x="725" y="10271"/>
                  </a:lnTo>
                  <a:lnTo>
                    <a:pt x="725" y="10649"/>
                  </a:lnTo>
                  <a:cubicBezTo>
                    <a:pt x="725" y="11184"/>
                    <a:pt x="1198" y="11657"/>
                    <a:pt x="1733" y="11657"/>
                  </a:cubicBezTo>
                  <a:lnTo>
                    <a:pt x="2773" y="11657"/>
                  </a:lnTo>
                  <a:lnTo>
                    <a:pt x="277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59" name="Google Shape;6759;p36"/>
            <p:cNvSpPr/>
            <p:nvPr/>
          </p:nvSpPr>
          <p:spPr>
            <a:xfrm>
              <a:off x="-32841300" y="3227275"/>
              <a:ext cx="154400" cy="291450"/>
            </a:xfrm>
            <a:custGeom>
              <a:avLst/>
              <a:gdLst/>
              <a:ahLst/>
              <a:cxnLst/>
              <a:rect l="l" t="t" r="r" b="b"/>
              <a:pathLst>
                <a:path w="6176" h="11658" extrusionOk="0">
                  <a:moveTo>
                    <a:pt x="4096" y="2048"/>
                  </a:moveTo>
                  <a:cubicBezTo>
                    <a:pt x="4285" y="2048"/>
                    <a:pt x="4442" y="2206"/>
                    <a:pt x="4442" y="2395"/>
                  </a:cubicBezTo>
                  <a:lnTo>
                    <a:pt x="4442" y="3750"/>
                  </a:lnTo>
                  <a:cubicBezTo>
                    <a:pt x="4442" y="3939"/>
                    <a:pt x="4285" y="4096"/>
                    <a:pt x="4096" y="4096"/>
                  </a:cubicBezTo>
                  <a:lnTo>
                    <a:pt x="3088" y="4096"/>
                  </a:lnTo>
                  <a:lnTo>
                    <a:pt x="3088" y="7562"/>
                  </a:lnTo>
                  <a:lnTo>
                    <a:pt x="4096" y="7562"/>
                  </a:lnTo>
                  <a:cubicBezTo>
                    <a:pt x="4285" y="7562"/>
                    <a:pt x="4442" y="7719"/>
                    <a:pt x="4442" y="7908"/>
                  </a:cubicBezTo>
                  <a:lnTo>
                    <a:pt x="4442" y="9294"/>
                  </a:lnTo>
                  <a:cubicBezTo>
                    <a:pt x="4442" y="9483"/>
                    <a:pt x="4285" y="9641"/>
                    <a:pt x="4096" y="9641"/>
                  </a:cubicBezTo>
                  <a:lnTo>
                    <a:pt x="3088" y="9641"/>
                  </a:lnTo>
                  <a:cubicBezTo>
                    <a:pt x="2332" y="9641"/>
                    <a:pt x="1701" y="9011"/>
                    <a:pt x="1701" y="8255"/>
                  </a:cubicBezTo>
                  <a:lnTo>
                    <a:pt x="1701" y="3435"/>
                  </a:lnTo>
                  <a:cubicBezTo>
                    <a:pt x="1701" y="2678"/>
                    <a:pt x="2332" y="2048"/>
                    <a:pt x="3088" y="2048"/>
                  </a:cubicBezTo>
                  <a:close/>
                  <a:moveTo>
                    <a:pt x="0" y="1"/>
                  </a:moveTo>
                  <a:lnTo>
                    <a:pt x="0" y="11657"/>
                  </a:lnTo>
                  <a:lnTo>
                    <a:pt x="5167" y="11657"/>
                  </a:lnTo>
                  <a:cubicBezTo>
                    <a:pt x="5703" y="11657"/>
                    <a:pt x="6175" y="11185"/>
                    <a:pt x="6175" y="10618"/>
                  </a:cubicBezTo>
                  <a:lnTo>
                    <a:pt x="6175" y="1009"/>
                  </a:lnTo>
                  <a:cubicBezTo>
                    <a:pt x="6175" y="473"/>
                    <a:pt x="5703" y="1"/>
                    <a:pt x="516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60" name="Google Shape;6760;p36"/>
            <p:cNvSpPr/>
            <p:nvPr/>
          </p:nvSpPr>
          <p:spPr>
            <a:xfrm>
              <a:off x="-32669600" y="3261925"/>
              <a:ext cx="33875" cy="51225"/>
            </a:xfrm>
            <a:custGeom>
              <a:avLst/>
              <a:gdLst/>
              <a:ahLst/>
              <a:cxnLst/>
              <a:rect l="l" t="t" r="r" b="b"/>
              <a:pathLst>
                <a:path w="1355" h="2049" extrusionOk="0">
                  <a:moveTo>
                    <a:pt x="0" y="1"/>
                  </a:moveTo>
                  <a:lnTo>
                    <a:pt x="0" y="2049"/>
                  </a:lnTo>
                  <a:lnTo>
                    <a:pt x="1355" y="2049"/>
                  </a:lnTo>
                  <a:lnTo>
                    <a:pt x="1355" y="347"/>
                  </a:lnTo>
                  <a:cubicBezTo>
                    <a:pt x="1355" y="158"/>
                    <a:pt x="1197" y="1"/>
                    <a:pt x="100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61" name="Google Shape;6761;p36"/>
            <p:cNvSpPr/>
            <p:nvPr/>
          </p:nvSpPr>
          <p:spPr>
            <a:xfrm>
              <a:off x="-32669600" y="3329675"/>
              <a:ext cx="33875" cy="35450"/>
            </a:xfrm>
            <a:custGeom>
              <a:avLst/>
              <a:gdLst/>
              <a:ahLst/>
              <a:cxnLst/>
              <a:rect l="l" t="t" r="r" b="b"/>
              <a:pathLst>
                <a:path w="1355" h="1418" extrusionOk="0">
                  <a:moveTo>
                    <a:pt x="0" y="0"/>
                  </a:moveTo>
                  <a:lnTo>
                    <a:pt x="0" y="1418"/>
                  </a:lnTo>
                  <a:lnTo>
                    <a:pt x="1355" y="1418"/>
                  </a:lnTo>
                  <a:lnTo>
                    <a:pt x="135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62" name="Google Shape;6762;p36"/>
            <p:cNvSpPr/>
            <p:nvPr/>
          </p:nvSpPr>
          <p:spPr>
            <a:xfrm>
              <a:off x="-32669600" y="3381650"/>
              <a:ext cx="33875" cy="51225"/>
            </a:xfrm>
            <a:custGeom>
              <a:avLst/>
              <a:gdLst/>
              <a:ahLst/>
              <a:cxnLst/>
              <a:rect l="l" t="t" r="r" b="b"/>
              <a:pathLst>
                <a:path w="1355" h="2049" extrusionOk="0">
                  <a:moveTo>
                    <a:pt x="0" y="0"/>
                  </a:moveTo>
                  <a:lnTo>
                    <a:pt x="0" y="2048"/>
                  </a:lnTo>
                  <a:lnTo>
                    <a:pt x="1008" y="2048"/>
                  </a:lnTo>
                  <a:cubicBezTo>
                    <a:pt x="1197" y="2048"/>
                    <a:pt x="1355" y="1891"/>
                    <a:pt x="1355" y="1702"/>
                  </a:cubicBezTo>
                  <a:lnTo>
                    <a:pt x="135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63" name="Google Shape;6763;p36"/>
          <p:cNvGrpSpPr/>
          <p:nvPr/>
        </p:nvGrpSpPr>
        <p:grpSpPr>
          <a:xfrm>
            <a:off x="4760574" y="5448243"/>
            <a:ext cx="356934" cy="353849"/>
            <a:chOff x="-32927950" y="3586425"/>
            <a:chExt cx="293025" cy="291450"/>
          </a:xfrm>
        </p:grpSpPr>
        <p:sp>
          <p:nvSpPr>
            <p:cNvPr id="6764" name="Google Shape;6764;p36"/>
            <p:cNvSpPr/>
            <p:nvPr/>
          </p:nvSpPr>
          <p:spPr>
            <a:xfrm>
              <a:off x="-32927950" y="3843975"/>
              <a:ext cx="293025" cy="33900"/>
            </a:xfrm>
            <a:custGeom>
              <a:avLst/>
              <a:gdLst/>
              <a:ahLst/>
              <a:cxnLst/>
              <a:rect l="l" t="t" r="r" b="b"/>
              <a:pathLst>
                <a:path w="11721" h="1356" extrusionOk="0">
                  <a:moveTo>
                    <a:pt x="662" y="1"/>
                  </a:moveTo>
                  <a:cubicBezTo>
                    <a:pt x="284" y="1"/>
                    <a:pt x="1" y="316"/>
                    <a:pt x="1" y="662"/>
                  </a:cubicBezTo>
                  <a:lnTo>
                    <a:pt x="1" y="1009"/>
                  </a:lnTo>
                  <a:cubicBezTo>
                    <a:pt x="1" y="1198"/>
                    <a:pt x="158" y="1355"/>
                    <a:pt x="347" y="1355"/>
                  </a:cubicBezTo>
                  <a:lnTo>
                    <a:pt x="11342" y="1355"/>
                  </a:lnTo>
                  <a:cubicBezTo>
                    <a:pt x="11563" y="1355"/>
                    <a:pt x="11720" y="1198"/>
                    <a:pt x="11720" y="1009"/>
                  </a:cubicBezTo>
                  <a:lnTo>
                    <a:pt x="11720" y="694"/>
                  </a:lnTo>
                  <a:cubicBezTo>
                    <a:pt x="11689" y="316"/>
                    <a:pt x="11374" y="1"/>
                    <a:pt x="1099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65" name="Google Shape;6765;p36"/>
            <p:cNvSpPr/>
            <p:nvPr/>
          </p:nvSpPr>
          <p:spPr>
            <a:xfrm>
              <a:off x="-32872025" y="3723475"/>
              <a:ext cx="180400" cy="52000"/>
            </a:xfrm>
            <a:custGeom>
              <a:avLst/>
              <a:gdLst/>
              <a:ahLst/>
              <a:cxnLst/>
              <a:rect l="l" t="t" r="r" b="b"/>
              <a:pathLst>
                <a:path w="7216" h="2080" extrusionOk="0">
                  <a:moveTo>
                    <a:pt x="757" y="1"/>
                  </a:moveTo>
                  <a:lnTo>
                    <a:pt x="0" y="2080"/>
                  </a:lnTo>
                  <a:lnTo>
                    <a:pt x="7215" y="2080"/>
                  </a:lnTo>
                  <a:lnTo>
                    <a:pt x="652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66" name="Google Shape;6766;p36"/>
            <p:cNvSpPr/>
            <p:nvPr/>
          </p:nvSpPr>
          <p:spPr>
            <a:xfrm>
              <a:off x="-32890150" y="3792775"/>
              <a:ext cx="217425" cy="33900"/>
            </a:xfrm>
            <a:custGeom>
              <a:avLst/>
              <a:gdLst/>
              <a:ahLst/>
              <a:cxnLst/>
              <a:rect l="l" t="t" r="r" b="b"/>
              <a:pathLst>
                <a:path w="8697" h="1356" extrusionOk="0">
                  <a:moveTo>
                    <a:pt x="505" y="1"/>
                  </a:moveTo>
                  <a:lnTo>
                    <a:pt x="1" y="1356"/>
                  </a:lnTo>
                  <a:lnTo>
                    <a:pt x="8696" y="1356"/>
                  </a:lnTo>
                  <a:lnTo>
                    <a:pt x="822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67" name="Google Shape;6767;p36"/>
            <p:cNvSpPr/>
            <p:nvPr/>
          </p:nvSpPr>
          <p:spPr>
            <a:xfrm>
              <a:off x="-32822400" y="3586425"/>
              <a:ext cx="82725" cy="52800"/>
            </a:xfrm>
            <a:custGeom>
              <a:avLst/>
              <a:gdLst/>
              <a:ahLst/>
              <a:cxnLst/>
              <a:rect l="l" t="t" r="r" b="b"/>
              <a:pathLst>
                <a:path w="3309" h="2112" extrusionOk="0">
                  <a:moveTo>
                    <a:pt x="1639" y="1"/>
                  </a:moveTo>
                  <a:cubicBezTo>
                    <a:pt x="1103" y="1"/>
                    <a:pt x="599" y="379"/>
                    <a:pt x="441" y="883"/>
                  </a:cubicBezTo>
                  <a:lnTo>
                    <a:pt x="0" y="2112"/>
                  </a:lnTo>
                  <a:lnTo>
                    <a:pt x="3308" y="2112"/>
                  </a:lnTo>
                  <a:lnTo>
                    <a:pt x="2867" y="883"/>
                  </a:lnTo>
                  <a:cubicBezTo>
                    <a:pt x="2678" y="316"/>
                    <a:pt x="2206" y="1"/>
                    <a:pt x="163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68" name="Google Shape;6768;p36"/>
            <p:cNvSpPr/>
            <p:nvPr/>
          </p:nvSpPr>
          <p:spPr>
            <a:xfrm>
              <a:off x="-32846825" y="3655750"/>
              <a:ext cx="131550" cy="51200"/>
            </a:xfrm>
            <a:custGeom>
              <a:avLst/>
              <a:gdLst/>
              <a:ahLst/>
              <a:cxnLst/>
              <a:rect l="l" t="t" r="r" b="b"/>
              <a:pathLst>
                <a:path w="5262" h="2048" extrusionOk="0">
                  <a:moveTo>
                    <a:pt x="694" y="0"/>
                  </a:moveTo>
                  <a:lnTo>
                    <a:pt x="1" y="2048"/>
                  </a:lnTo>
                  <a:lnTo>
                    <a:pt x="5262" y="2048"/>
                  </a:lnTo>
                  <a:lnTo>
                    <a:pt x="450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69" name="Google Shape;6769;p36"/>
          <p:cNvGrpSpPr/>
          <p:nvPr/>
        </p:nvGrpSpPr>
        <p:grpSpPr>
          <a:xfrm>
            <a:off x="2958140" y="5887049"/>
            <a:ext cx="355959" cy="355762"/>
            <a:chOff x="-32927950" y="3944800"/>
            <a:chExt cx="292225" cy="293025"/>
          </a:xfrm>
        </p:grpSpPr>
        <p:sp>
          <p:nvSpPr>
            <p:cNvPr id="6770" name="Google Shape;6770;p36"/>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71" name="Google Shape;6771;p36"/>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72" name="Google Shape;6772;p36"/>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73" name="Google Shape;6773;p36"/>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74" name="Google Shape;6774;p36"/>
            <p:cNvSpPr/>
            <p:nvPr/>
          </p:nvSpPr>
          <p:spPr>
            <a:xfrm>
              <a:off x="-32754675"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75" name="Google Shape;6775;p36"/>
            <p:cNvSpPr/>
            <p:nvPr/>
          </p:nvSpPr>
          <p:spPr>
            <a:xfrm>
              <a:off x="-32687725"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76" name="Google Shape;6776;p36"/>
            <p:cNvSpPr/>
            <p:nvPr/>
          </p:nvSpPr>
          <p:spPr>
            <a:xfrm>
              <a:off x="-32860200"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77" name="Google Shape;6777;p36"/>
            <p:cNvSpPr/>
            <p:nvPr/>
          </p:nvSpPr>
          <p:spPr>
            <a:xfrm>
              <a:off x="-32755450" y="4055850"/>
              <a:ext cx="51200" cy="181175"/>
            </a:xfrm>
            <a:custGeom>
              <a:avLst/>
              <a:gdLst/>
              <a:ahLst/>
              <a:cxnLst/>
              <a:rect l="l" t="t" r="r" b="b"/>
              <a:pathLst>
                <a:path w="2048" h="7247"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78" name="Google Shape;6778;p36"/>
            <p:cNvSpPr/>
            <p:nvPr/>
          </p:nvSpPr>
          <p:spPr>
            <a:xfrm>
              <a:off x="-32686925"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79" name="Google Shape;6779;p36"/>
          <p:cNvGrpSpPr/>
          <p:nvPr/>
        </p:nvGrpSpPr>
        <p:grpSpPr>
          <a:xfrm>
            <a:off x="3402924" y="5448135"/>
            <a:ext cx="355959" cy="354092"/>
            <a:chOff x="-31094350" y="3194000"/>
            <a:chExt cx="292225" cy="291650"/>
          </a:xfrm>
        </p:grpSpPr>
        <p:sp>
          <p:nvSpPr>
            <p:cNvPr id="6780" name="Google Shape;6780;p36"/>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81" name="Google Shape;6781;p36"/>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82" name="Google Shape;6782;p36"/>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83" name="Google Shape;6783;p36"/>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84" name="Google Shape;6784;p36"/>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85" name="Google Shape;6785;p36"/>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86" name="Google Shape;6786;p36"/>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87" name="Google Shape;6787;p36"/>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88" name="Google Shape;6788;p36"/>
          <p:cNvGrpSpPr/>
          <p:nvPr/>
        </p:nvGrpSpPr>
        <p:grpSpPr>
          <a:xfrm>
            <a:off x="1617470" y="5887746"/>
            <a:ext cx="355015" cy="354396"/>
            <a:chOff x="-31093575" y="3552550"/>
            <a:chExt cx="291450" cy="291900"/>
          </a:xfrm>
        </p:grpSpPr>
        <p:sp>
          <p:nvSpPr>
            <p:cNvPr id="6789" name="Google Shape;6789;p36"/>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90" name="Google Shape;6790;p36"/>
            <p:cNvSpPr/>
            <p:nvPr/>
          </p:nvSpPr>
          <p:spPr>
            <a:xfrm>
              <a:off x="-31093575" y="3671500"/>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91" name="Google Shape;6791;p36"/>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92" name="Google Shape;6792;p36"/>
            <p:cNvSpPr/>
            <p:nvPr/>
          </p:nvSpPr>
          <p:spPr>
            <a:xfrm>
              <a:off x="-30974650"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93" name="Google Shape;6793;p36"/>
          <p:cNvGrpSpPr/>
          <p:nvPr/>
        </p:nvGrpSpPr>
        <p:grpSpPr>
          <a:xfrm>
            <a:off x="5209405" y="5888022"/>
            <a:ext cx="355015" cy="353819"/>
            <a:chOff x="-31093575" y="3911725"/>
            <a:chExt cx="291450" cy="291425"/>
          </a:xfrm>
        </p:grpSpPr>
        <p:sp>
          <p:nvSpPr>
            <p:cNvPr id="6794" name="Google Shape;6794;p36"/>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95" name="Google Shape;6795;p36"/>
            <p:cNvSpPr/>
            <p:nvPr/>
          </p:nvSpPr>
          <p:spPr>
            <a:xfrm>
              <a:off x="-31025825"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796" name="Google Shape;6796;p36"/>
          <p:cNvGrpSpPr/>
          <p:nvPr/>
        </p:nvGrpSpPr>
        <p:grpSpPr>
          <a:xfrm>
            <a:off x="3401920" y="6327354"/>
            <a:ext cx="357878" cy="354790"/>
            <a:chOff x="-29946000" y="3183175"/>
            <a:chExt cx="293800" cy="292225"/>
          </a:xfrm>
        </p:grpSpPr>
        <p:sp>
          <p:nvSpPr>
            <p:cNvPr id="6797" name="Google Shape;6797;p36"/>
            <p:cNvSpPr/>
            <p:nvPr/>
          </p:nvSpPr>
          <p:spPr>
            <a:xfrm>
              <a:off x="-29839675" y="3355650"/>
              <a:ext cx="186700" cy="33900"/>
            </a:xfrm>
            <a:custGeom>
              <a:avLst/>
              <a:gdLst/>
              <a:ahLst/>
              <a:cxnLst/>
              <a:rect l="l" t="t" r="r" b="b"/>
              <a:pathLst>
                <a:path w="7468" h="1356" extrusionOk="0">
                  <a:moveTo>
                    <a:pt x="568" y="1"/>
                  </a:moveTo>
                  <a:cubicBezTo>
                    <a:pt x="568" y="505"/>
                    <a:pt x="379" y="977"/>
                    <a:pt x="1" y="1356"/>
                  </a:cubicBezTo>
                  <a:lnTo>
                    <a:pt x="7467" y="1356"/>
                  </a:lnTo>
                  <a:lnTo>
                    <a:pt x="746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98" name="Google Shape;6798;p36"/>
            <p:cNvSpPr/>
            <p:nvPr/>
          </p:nvSpPr>
          <p:spPr>
            <a:xfrm>
              <a:off x="-29824700" y="3406850"/>
              <a:ext cx="172500" cy="68550"/>
            </a:xfrm>
            <a:custGeom>
              <a:avLst/>
              <a:gdLst/>
              <a:ahLst/>
              <a:cxnLst/>
              <a:rect l="l" t="t" r="r" b="b"/>
              <a:pathLst>
                <a:path w="6900" h="2742" extrusionOk="0">
                  <a:moveTo>
                    <a:pt x="0" y="1"/>
                  </a:moveTo>
                  <a:cubicBezTo>
                    <a:pt x="662" y="505"/>
                    <a:pt x="1134" y="1292"/>
                    <a:pt x="1292" y="2237"/>
                  </a:cubicBezTo>
                  <a:cubicBezTo>
                    <a:pt x="1355" y="2395"/>
                    <a:pt x="1292" y="2584"/>
                    <a:pt x="1260" y="2742"/>
                  </a:cubicBezTo>
                  <a:lnTo>
                    <a:pt x="6553" y="2742"/>
                  </a:lnTo>
                  <a:cubicBezTo>
                    <a:pt x="6742" y="2742"/>
                    <a:pt x="6900" y="2584"/>
                    <a:pt x="6900" y="2395"/>
                  </a:cubicBezTo>
                  <a:lnTo>
                    <a:pt x="690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799" name="Google Shape;6799;p36"/>
            <p:cNvSpPr/>
            <p:nvPr/>
          </p:nvSpPr>
          <p:spPr>
            <a:xfrm>
              <a:off x="-29756975" y="3183175"/>
              <a:ext cx="69325" cy="68550"/>
            </a:xfrm>
            <a:custGeom>
              <a:avLst/>
              <a:gdLst/>
              <a:ahLst/>
              <a:cxnLst/>
              <a:rect l="l" t="t" r="r" b="b"/>
              <a:pathLst>
                <a:path w="2773" h="2742" extrusionOk="0">
                  <a:moveTo>
                    <a:pt x="1387" y="0"/>
                  </a:moveTo>
                  <a:cubicBezTo>
                    <a:pt x="631" y="0"/>
                    <a:pt x="1" y="630"/>
                    <a:pt x="1" y="1386"/>
                  </a:cubicBezTo>
                  <a:cubicBezTo>
                    <a:pt x="1" y="2111"/>
                    <a:pt x="631" y="2741"/>
                    <a:pt x="1387" y="2741"/>
                  </a:cubicBezTo>
                  <a:cubicBezTo>
                    <a:pt x="2143" y="2741"/>
                    <a:pt x="2773" y="2174"/>
                    <a:pt x="2773" y="1386"/>
                  </a:cubicBezTo>
                  <a:cubicBezTo>
                    <a:pt x="2773" y="630"/>
                    <a:pt x="2143" y="0"/>
                    <a:pt x="138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00" name="Google Shape;6800;p36"/>
            <p:cNvSpPr/>
            <p:nvPr/>
          </p:nvSpPr>
          <p:spPr>
            <a:xfrm>
              <a:off x="-29790850" y="3269025"/>
              <a:ext cx="137875" cy="68550"/>
            </a:xfrm>
            <a:custGeom>
              <a:avLst/>
              <a:gdLst/>
              <a:ahLst/>
              <a:cxnLst/>
              <a:rect l="l" t="t" r="r" b="b"/>
              <a:pathLst>
                <a:path w="5515" h="2742" extrusionOk="0">
                  <a:moveTo>
                    <a:pt x="2773" y="0"/>
                  </a:moveTo>
                  <a:cubicBezTo>
                    <a:pt x="1419" y="0"/>
                    <a:pt x="221" y="1040"/>
                    <a:pt x="32" y="2363"/>
                  </a:cubicBezTo>
                  <a:cubicBezTo>
                    <a:pt x="1" y="2552"/>
                    <a:pt x="158" y="2741"/>
                    <a:pt x="379" y="2741"/>
                  </a:cubicBezTo>
                  <a:lnTo>
                    <a:pt x="5136" y="2741"/>
                  </a:lnTo>
                  <a:cubicBezTo>
                    <a:pt x="5357" y="2741"/>
                    <a:pt x="5514" y="2552"/>
                    <a:pt x="5514" y="2363"/>
                  </a:cubicBezTo>
                  <a:cubicBezTo>
                    <a:pt x="5294" y="1008"/>
                    <a:pt x="4160" y="0"/>
                    <a:pt x="277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01" name="Google Shape;6801;p36"/>
            <p:cNvSpPr/>
            <p:nvPr/>
          </p:nvSpPr>
          <p:spPr>
            <a:xfrm>
              <a:off x="-29911350" y="3321000"/>
              <a:ext cx="69325" cy="68550"/>
            </a:xfrm>
            <a:custGeom>
              <a:avLst/>
              <a:gdLst/>
              <a:ahLst/>
              <a:cxnLst/>
              <a:rect l="l" t="t" r="r" b="b"/>
              <a:pathLst>
                <a:path w="2773" h="2742" extrusionOk="0">
                  <a:moveTo>
                    <a:pt x="1387" y="1"/>
                  </a:moveTo>
                  <a:cubicBezTo>
                    <a:pt x="631" y="1"/>
                    <a:pt x="1" y="599"/>
                    <a:pt x="1" y="1387"/>
                  </a:cubicBezTo>
                  <a:cubicBezTo>
                    <a:pt x="1" y="2143"/>
                    <a:pt x="631" y="2742"/>
                    <a:pt x="1387" y="2742"/>
                  </a:cubicBezTo>
                  <a:cubicBezTo>
                    <a:pt x="2143" y="2742"/>
                    <a:pt x="2773" y="2143"/>
                    <a:pt x="2773" y="1387"/>
                  </a:cubicBezTo>
                  <a:cubicBezTo>
                    <a:pt x="2773" y="599"/>
                    <a:pt x="2143" y="1"/>
                    <a:pt x="138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02" name="Google Shape;6802;p36"/>
            <p:cNvSpPr/>
            <p:nvPr/>
          </p:nvSpPr>
          <p:spPr>
            <a:xfrm>
              <a:off x="-29946000" y="3406850"/>
              <a:ext cx="137075" cy="67775"/>
            </a:xfrm>
            <a:custGeom>
              <a:avLst/>
              <a:gdLst/>
              <a:ahLst/>
              <a:cxnLst/>
              <a:rect l="l" t="t" r="r" b="b"/>
              <a:pathLst>
                <a:path w="5483" h="2711" extrusionOk="0">
                  <a:moveTo>
                    <a:pt x="2773" y="1"/>
                  </a:moveTo>
                  <a:cubicBezTo>
                    <a:pt x="1387" y="1"/>
                    <a:pt x="252" y="1009"/>
                    <a:pt x="63" y="2300"/>
                  </a:cubicBezTo>
                  <a:cubicBezTo>
                    <a:pt x="0" y="2521"/>
                    <a:pt x="158" y="2710"/>
                    <a:pt x="410" y="2710"/>
                  </a:cubicBezTo>
                  <a:lnTo>
                    <a:pt x="5136" y="2710"/>
                  </a:lnTo>
                  <a:cubicBezTo>
                    <a:pt x="5325" y="2710"/>
                    <a:pt x="5482" y="2521"/>
                    <a:pt x="5482" y="2300"/>
                  </a:cubicBezTo>
                  <a:cubicBezTo>
                    <a:pt x="5293" y="1009"/>
                    <a:pt x="4159" y="1"/>
                    <a:pt x="277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03" name="Google Shape;6803;p36"/>
          <p:cNvGrpSpPr/>
          <p:nvPr/>
        </p:nvGrpSpPr>
        <p:grpSpPr>
          <a:xfrm>
            <a:off x="2956279" y="4543765"/>
            <a:ext cx="359796" cy="354365"/>
            <a:chOff x="-34408675" y="3202075"/>
            <a:chExt cx="295375" cy="291875"/>
          </a:xfrm>
        </p:grpSpPr>
        <p:sp>
          <p:nvSpPr>
            <p:cNvPr id="6804" name="Google Shape;6804;p36"/>
            <p:cNvSpPr/>
            <p:nvPr/>
          </p:nvSpPr>
          <p:spPr>
            <a:xfrm>
              <a:off x="-34274775"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05" name="Google Shape;6805;p36"/>
            <p:cNvSpPr/>
            <p:nvPr/>
          </p:nvSpPr>
          <p:spPr>
            <a:xfrm>
              <a:off x="-34378750"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06" name="Google Shape;6806;p36"/>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07" name="Google Shape;6807;p36"/>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08" name="Google Shape;6808;p36"/>
          <p:cNvGrpSpPr/>
          <p:nvPr/>
        </p:nvGrpSpPr>
        <p:grpSpPr>
          <a:xfrm>
            <a:off x="1185963" y="5008759"/>
            <a:ext cx="355959" cy="356460"/>
            <a:chOff x="-34405525" y="3558075"/>
            <a:chExt cx="292225" cy="293600"/>
          </a:xfrm>
        </p:grpSpPr>
        <p:sp>
          <p:nvSpPr>
            <p:cNvPr id="6809" name="Google Shape;6809;p36"/>
            <p:cNvSpPr/>
            <p:nvPr/>
          </p:nvSpPr>
          <p:spPr>
            <a:xfrm>
              <a:off x="-34303150" y="3663825"/>
              <a:ext cx="189850" cy="187850"/>
            </a:xfrm>
            <a:custGeom>
              <a:avLst/>
              <a:gdLst/>
              <a:ahLst/>
              <a:cxnLst/>
              <a:rect l="l" t="t" r="r" b="b"/>
              <a:pathLst>
                <a:path w="7594" h="7514" extrusionOk="0">
                  <a:moveTo>
                    <a:pt x="5487" y="0"/>
                  </a:moveTo>
                  <a:cubicBezTo>
                    <a:pt x="5380" y="0"/>
                    <a:pt x="5278" y="8"/>
                    <a:pt x="5168" y="24"/>
                  </a:cubicBezTo>
                  <a:cubicBezTo>
                    <a:pt x="4349" y="181"/>
                    <a:pt x="3656" y="843"/>
                    <a:pt x="3561" y="1630"/>
                  </a:cubicBezTo>
                  <a:cubicBezTo>
                    <a:pt x="3467" y="2198"/>
                    <a:pt x="3561" y="2513"/>
                    <a:pt x="3719" y="2891"/>
                  </a:cubicBezTo>
                  <a:lnTo>
                    <a:pt x="285" y="6325"/>
                  </a:lnTo>
                  <a:cubicBezTo>
                    <a:pt x="1" y="6608"/>
                    <a:pt x="1" y="7049"/>
                    <a:pt x="285" y="7301"/>
                  </a:cubicBezTo>
                  <a:cubicBezTo>
                    <a:pt x="426" y="7443"/>
                    <a:pt x="600" y="7514"/>
                    <a:pt x="773" y="7514"/>
                  </a:cubicBezTo>
                  <a:cubicBezTo>
                    <a:pt x="946" y="7514"/>
                    <a:pt x="1119" y="7443"/>
                    <a:pt x="1261" y="7301"/>
                  </a:cubicBezTo>
                  <a:lnTo>
                    <a:pt x="4695" y="3899"/>
                  </a:lnTo>
                  <a:cubicBezTo>
                    <a:pt x="5022" y="4016"/>
                    <a:pt x="5280" y="4080"/>
                    <a:pt x="5597" y="4080"/>
                  </a:cubicBezTo>
                  <a:cubicBezTo>
                    <a:pt x="5708" y="4080"/>
                    <a:pt x="5825" y="4073"/>
                    <a:pt x="5955" y="4056"/>
                  </a:cubicBezTo>
                  <a:cubicBezTo>
                    <a:pt x="6775" y="3899"/>
                    <a:pt x="7436" y="3206"/>
                    <a:pt x="7562" y="2418"/>
                  </a:cubicBezTo>
                  <a:cubicBezTo>
                    <a:pt x="7594" y="2198"/>
                    <a:pt x="7594" y="1945"/>
                    <a:pt x="7562" y="1756"/>
                  </a:cubicBezTo>
                  <a:cubicBezTo>
                    <a:pt x="7562" y="1630"/>
                    <a:pt x="7436" y="1504"/>
                    <a:pt x="7310" y="1473"/>
                  </a:cubicBezTo>
                  <a:cubicBezTo>
                    <a:pt x="7287" y="1465"/>
                    <a:pt x="7259" y="1461"/>
                    <a:pt x="7229" y="1461"/>
                  </a:cubicBezTo>
                  <a:cubicBezTo>
                    <a:pt x="7141" y="1461"/>
                    <a:pt x="7034" y="1497"/>
                    <a:pt x="6964" y="1567"/>
                  </a:cubicBezTo>
                  <a:lnTo>
                    <a:pt x="6491" y="2040"/>
                  </a:lnTo>
                  <a:cubicBezTo>
                    <a:pt x="6365" y="2166"/>
                    <a:pt x="6192" y="2229"/>
                    <a:pt x="6014" y="2229"/>
                  </a:cubicBezTo>
                  <a:cubicBezTo>
                    <a:pt x="5837" y="2229"/>
                    <a:pt x="5656" y="2166"/>
                    <a:pt x="5514" y="2040"/>
                  </a:cubicBezTo>
                  <a:cubicBezTo>
                    <a:pt x="5231" y="1756"/>
                    <a:pt x="5231" y="1315"/>
                    <a:pt x="5514" y="1032"/>
                  </a:cubicBezTo>
                  <a:lnTo>
                    <a:pt x="6018" y="622"/>
                  </a:lnTo>
                  <a:cubicBezTo>
                    <a:pt x="6113" y="528"/>
                    <a:pt x="6144" y="370"/>
                    <a:pt x="6113" y="276"/>
                  </a:cubicBezTo>
                  <a:cubicBezTo>
                    <a:pt x="6050" y="150"/>
                    <a:pt x="5955" y="55"/>
                    <a:pt x="5829" y="24"/>
                  </a:cubicBezTo>
                  <a:cubicBezTo>
                    <a:pt x="5703" y="8"/>
                    <a:pt x="5593" y="0"/>
                    <a:pt x="548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10" name="Google Shape;6810;p36"/>
            <p:cNvSpPr/>
            <p:nvPr/>
          </p:nvSpPr>
          <p:spPr>
            <a:xfrm>
              <a:off x="-34250375" y="3565950"/>
              <a:ext cx="46500" cy="46500"/>
            </a:xfrm>
            <a:custGeom>
              <a:avLst/>
              <a:gdLst/>
              <a:ahLst/>
              <a:cxnLst/>
              <a:rect l="l" t="t" r="r" b="b"/>
              <a:pathLst>
                <a:path w="1860" h="1860" extrusionOk="0">
                  <a:moveTo>
                    <a:pt x="1" y="1"/>
                  </a:moveTo>
                  <a:lnTo>
                    <a:pt x="1" y="1859"/>
                  </a:lnTo>
                  <a:lnTo>
                    <a:pt x="1860" y="1859"/>
                  </a:lnTo>
                  <a:lnTo>
                    <a:pt x="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11" name="Google Shape;6811;p36"/>
            <p:cNvSpPr/>
            <p:nvPr/>
          </p:nvSpPr>
          <p:spPr>
            <a:xfrm>
              <a:off x="-34405525" y="3558075"/>
              <a:ext cx="206375" cy="276475"/>
            </a:xfrm>
            <a:custGeom>
              <a:avLst/>
              <a:gdLst/>
              <a:ahLst/>
              <a:cxnLst/>
              <a:rect l="l" t="t" r="r" b="b"/>
              <a:pathLst>
                <a:path w="8255" h="11059" extrusionOk="0">
                  <a:moveTo>
                    <a:pt x="3812" y="1450"/>
                  </a:moveTo>
                  <a:cubicBezTo>
                    <a:pt x="4001" y="1450"/>
                    <a:pt x="4159" y="1607"/>
                    <a:pt x="4159" y="1796"/>
                  </a:cubicBezTo>
                  <a:cubicBezTo>
                    <a:pt x="4159" y="2017"/>
                    <a:pt x="4001" y="2174"/>
                    <a:pt x="3812" y="2174"/>
                  </a:cubicBezTo>
                  <a:cubicBezTo>
                    <a:pt x="3623" y="2174"/>
                    <a:pt x="3466" y="2017"/>
                    <a:pt x="3466" y="1796"/>
                  </a:cubicBezTo>
                  <a:cubicBezTo>
                    <a:pt x="3466" y="1607"/>
                    <a:pt x="3623" y="1450"/>
                    <a:pt x="3812" y="1450"/>
                  </a:cubicBezTo>
                  <a:close/>
                  <a:moveTo>
                    <a:pt x="3812" y="2836"/>
                  </a:moveTo>
                  <a:cubicBezTo>
                    <a:pt x="4001" y="2836"/>
                    <a:pt x="4159" y="2993"/>
                    <a:pt x="4159" y="3183"/>
                  </a:cubicBezTo>
                  <a:lnTo>
                    <a:pt x="4159" y="5293"/>
                  </a:lnTo>
                  <a:cubicBezTo>
                    <a:pt x="4159" y="5482"/>
                    <a:pt x="4001" y="5640"/>
                    <a:pt x="3812" y="5640"/>
                  </a:cubicBezTo>
                  <a:cubicBezTo>
                    <a:pt x="3623" y="5640"/>
                    <a:pt x="3466" y="5482"/>
                    <a:pt x="3466" y="5293"/>
                  </a:cubicBezTo>
                  <a:lnTo>
                    <a:pt x="3466" y="3183"/>
                  </a:lnTo>
                  <a:cubicBezTo>
                    <a:pt x="3466" y="2993"/>
                    <a:pt x="3623" y="2836"/>
                    <a:pt x="3812" y="2836"/>
                  </a:cubicBezTo>
                  <a:close/>
                  <a:moveTo>
                    <a:pt x="5860" y="6301"/>
                  </a:moveTo>
                  <a:cubicBezTo>
                    <a:pt x="6049" y="6301"/>
                    <a:pt x="6207" y="6459"/>
                    <a:pt x="6207" y="6648"/>
                  </a:cubicBezTo>
                  <a:cubicBezTo>
                    <a:pt x="6207" y="6837"/>
                    <a:pt x="6049" y="6995"/>
                    <a:pt x="5860" y="6995"/>
                  </a:cubicBezTo>
                  <a:lnTo>
                    <a:pt x="1733" y="6995"/>
                  </a:lnTo>
                  <a:cubicBezTo>
                    <a:pt x="1544" y="6995"/>
                    <a:pt x="1387" y="6837"/>
                    <a:pt x="1387" y="6648"/>
                  </a:cubicBezTo>
                  <a:cubicBezTo>
                    <a:pt x="1387" y="6459"/>
                    <a:pt x="1544" y="6301"/>
                    <a:pt x="1733" y="6301"/>
                  </a:cubicBezTo>
                  <a:close/>
                  <a:moveTo>
                    <a:pt x="4537" y="7688"/>
                  </a:moveTo>
                  <a:cubicBezTo>
                    <a:pt x="4726" y="7688"/>
                    <a:pt x="4884" y="7845"/>
                    <a:pt x="4884" y="8034"/>
                  </a:cubicBezTo>
                  <a:cubicBezTo>
                    <a:pt x="4884" y="8223"/>
                    <a:pt x="4726" y="8381"/>
                    <a:pt x="4537" y="8381"/>
                  </a:cubicBezTo>
                  <a:lnTo>
                    <a:pt x="1733" y="8381"/>
                  </a:lnTo>
                  <a:cubicBezTo>
                    <a:pt x="1544" y="8381"/>
                    <a:pt x="1387" y="8223"/>
                    <a:pt x="1387" y="8034"/>
                  </a:cubicBezTo>
                  <a:cubicBezTo>
                    <a:pt x="1387" y="7845"/>
                    <a:pt x="1544" y="7688"/>
                    <a:pt x="1733" y="7688"/>
                  </a:cubicBezTo>
                  <a:close/>
                  <a:moveTo>
                    <a:pt x="347" y="1"/>
                  </a:moveTo>
                  <a:cubicBezTo>
                    <a:pt x="158" y="1"/>
                    <a:pt x="0" y="158"/>
                    <a:pt x="0" y="347"/>
                  </a:cubicBezTo>
                  <a:lnTo>
                    <a:pt x="0" y="10681"/>
                  </a:lnTo>
                  <a:cubicBezTo>
                    <a:pt x="0" y="10964"/>
                    <a:pt x="158" y="11059"/>
                    <a:pt x="347" y="11059"/>
                  </a:cubicBezTo>
                  <a:lnTo>
                    <a:pt x="3466" y="11059"/>
                  </a:lnTo>
                  <a:cubicBezTo>
                    <a:pt x="3466" y="10712"/>
                    <a:pt x="3592" y="10366"/>
                    <a:pt x="3844" y="10082"/>
                  </a:cubicBezTo>
                  <a:lnTo>
                    <a:pt x="4254" y="9704"/>
                  </a:lnTo>
                  <a:lnTo>
                    <a:pt x="1702" y="9704"/>
                  </a:lnTo>
                  <a:cubicBezTo>
                    <a:pt x="1481" y="9704"/>
                    <a:pt x="1324" y="9546"/>
                    <a:pt x="1324" y="9326"/>
                  </a:cubicBezTo>
                  <a:cubicBezTo>
                    <a:pt x="1324" y="9137"/>
                    <a:pt x="1481" y="8979"/>
                    <a:pt x="1702" y="8979"/>
                  </a:cubicBezTo>
                  <a:lnTo>
                    <a:pt x="4915" y="8979"/>
                  </a:lnTo>
                  <a:lnTo>
                    <a:pt x="6963" y="6932"/>
                  </a:lnTo>
                  <a:cubicBezTo>
                    <a:pt x="6900" y="6585"/>
                    <a:pt x="6805" y="6238"/>
                    <a:pt x="6931" y="5703"/>
                  </a:cubicBezTo>
                  <a:cubicBezTo>
                    <a:pt x="7089" y="4915"/>
                    <a:pt x="7562" y="4254"/>
                    <a:pt x="8255" y="3876"/>
                  </a:cubicBezTo>
                  <a:lnTo>
                    <a:pt x="8255" y="2773"/>
                  </a:lnTo>
                  <a:lnTo>
                    <a:pt x="5860" y="2773"/>
                  </a:lnTo>
                  <a:cubicBezTo>
                    <a:pt x="5671" y="2773"/>
                    <a:pt x="5514" y="2615"/>
                    <a:pt x="5514" y="2395"/>
                  </a:cubicBezTo>
                  <a:lnTo>
                    <a:pt x="551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12" name="Google Shape;6812;p36"/>
          <p:cNvGrpSpPr/>
          <p:nvPr/>
        </p:nvGrpSpPr>
        <p:grpSpPr>
          <a:xfrm>
            <a:off x="4760632" y="5010067"/>
            <a:ext cx="356934" cy="353819"/>
            <a:chOff x="-34406325" y="3919600"/>
            <a:chExt cx="293025" cy="291425"/>
          </a:xfrm>
        </p:grpSpPr>
        <p:sp>
          <p:nvSpPr>
            <p:cNvPr id="6813" name="Google Shape;6813;p36"/>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14" name="Google Shape;6814;p36"/>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15" name="Google Shape;6815;p36"/>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16" name="Google Shape;6816;p36"/>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17" name="Google Shape;6817;p36"/>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18" name="Google Shape;6818;p36"/>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19" name="Google Shape;6819;p36"/>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20" name="Google Shape;6820;p36"/>
          <p:cNvGrpSpPr/>
          <p:nvPr/>
        </p:nvGrpSpPr>
        <p:grpSpPr>
          <a:xfrm>
            <a:off x="1617527" y="5453992"/>
            <a:ext cx="355015" cy="342376"/>
            <a:chOff x="-32568800" y="3232000"/>
            <a:chExt cx="291450" cy="282000"/>
          </a:xfrm>
        </p:grpSpPr>
        <p:sp>
          <p:nvSpPr>
            <p:cNvPr id="6821" name="Google Shape;6821;p36"/>
            <p:cNvSpPr/>
            <p:nvPr/>
          </p:nvSpPr>
          <p:spPr>
            <a:xfrm>
              <a:off x="-32545150" y="3232000"/>
              <a:ext cx="244175" cy="246550"/>
            </a:xfrm>
            <a:custGeom>
              <a:avLst/>
              <a:gdLst/>
              <a:ahLst/>
              <a:cxnLst/>
              <a:rect l="l" t="t" r="r" b="b"/>
              <a:pathLst>
                <a:path w="9767" h="9862" extrusionOk="0">
                  <a:moveTo>
                    <a:pt x="4883" y="1"/>
                  </a:moveTo>
                  <a:cubicBezTo>
                    <a:pt x="4505" y="1"/>
                    <a:pt x="4222" y="316"/>
                    <a:pt x="4222" y="662"/>
                  </a:cubicBezTo>
                  <a:lnTo>
                    <a:pt x="4222" y="4128"/>
                  </a:lnTo>
                  <a:cubicBezTo>
                    <a:pt x="4159" y="4033"/>
                    <a:pt x="2899" y="1859"/>
                    <a:pt x="2772" y="1702"/>
                  </a:cubicBezTo>
                  <a:cubicBezTo>
                    <a:pt x="2639" y="1479"/>
                    <a:pt x="2394" y="1350"/>
                    <a:pt x="2151" y="1350"/>
                  </a:cubicBezTo>
                  <a:cubicBezTo>
                    <a:pt x="2051" y="1350"/>
                    <a:pt x="1951" y="1372"/>
                    <a:pt x="1859" y="1418"/>
                  </a:cubicBezTo>
                  <a:cubicBezTo>
                    <a:pt x="1512" y="1576"/>
                    <a:pt x="1386" y="2017"/>
                    <a:pt x="1544" y="2332"/>
                  </a:cubicBezTo>
                  <a:cubicBezTo>
                    <a:pt x="1544" y="2363"/>
                    <a:pt x="2804" y="4947"/>
                    <a:pt x="2836" y="4947"/>
                  </a:cubicBezTo>
                  <a:cubicBezTo>
                    <a:pt x="3434" y="4947"/>
                    <a:pt x="5261" y="4947"/>
                    <a:pt x="5261" y="6617"/>
                  </a:cubicBezTo>
                  <a:cubicBezTo>
                    <a:pt x="5261" y="6806"/>
                    <a:pt x="5104" y="6963"/>
                    <a:pt x="4883" y="6963"/>
                  </a:cubicBezTo>
                  <a:cubicBezTo>
                    <a:pt x="4694" y="6963"/>
                    <a:pt x="4537" y="6806"/>
                    <a:pt x="4537" y="6617"/>
                  </a:cubicBezTo>
                  <a:cubicBezTo>
                    <a:pt x="4537" y="6018"/>
                    <a:pt x="4253" y="5640"/>
                    <a:pt x="3056" y="5608"/>
                  </a:cubicBezTo>
                  <a:cubicBezTo>
                    <a:pt x="3056" y="5608"/>
                    <a:pt x="1260" y="4254"/>
                    <a:pt x="1197" y="4191"/>
                  </a:cubicBezTo>
                  <a:cubicBezTo>
                    <a:pt x="1060" y="4084"/>
                    <a:pt x="901" y="4029"/>
                    <a:pt x="745" y="4029"/>
                  </a:cubicBezTo>
                  <a:cubicBezTo>
                    <a:pt x="578" y="4029"/>
                    <a:pt x="414" y="4092"/>
                    <a:pt x="284" y="4222"/>
                  </a:cubicBezTo>
                  <a:cubicBezTo>
                    <a:pt x="0" y="4506"/>
                    <a:pt x="0" y="4915"/>
                    <a:pt x="284" y="5199"/>
                  </a:cubicBezTo>
                  <a:lnTo>
                    <a:pt x="1859" y="6774"/>
                  </a:lnTo>
                  <a:cubicBezTo>
                    <a:pt x="2048" y="6963"/>
                    <a:pt x="2142" y="7215"/>
                    <a:pt x="2142" y="7436"/>
                  </a:cubicBezTo>
                  <a:cubicBezTo>
                    <a:pt x="2142" y="8034"/>
                    <a:pt x="2520" y="8538"/>
                    <a:pt x="3088" y="8759"/>
                  </a:cubicBezTo>
                  <a:cubicBezTo>
                    <a:pt x="3245" y="8790"/>
                    <a:pt x="3371" y="8948"/>
                    <a:pt x="3434" y="9074"/>
                  </a:cubicBezTo>
                  <a:cubicBezTo>
                    <a:pt x="2426" y="8979"/>
                    <a:pt x="1260" y="8790"/>
                    <a:pt x="1103" y="8475"/>
                  </a:cubicBezTo>
                  <a:cubicBezTo>
                    <a:pt x="1103" y="8475"/>
                    <a:pt x="1197" y="8349"/>
                    <a:pt x="1638" y="8192"/>
                  </a:cubicBezTo>
                  <a:cubicBezTo>
                    <a:pt x="1544" y="8003"/>
                    <a:pt x="1481" y="7751"/>
                    <a:pt x="1481" y="7530"/>
                  </a:cubicBezTo>
                  <a:cubicBezTo>
                    <a:pt x="756" y="7782"/>
                    <a:pt x="441" y="8066"/>
                    <a:pt x="441" y="8475"/>
                  </a:cubicBezTo>
                  <a:cubicBezTo>
                    <a:pt x="441" y="9641"/>
                    <a:pt x="3718" y="9862"/>
                    <a:pt x="4883" y="9862"/>
                  </a:cubicBezTo>
                  <a:cubicBezTo>
                    <a:pt x="6081" y="9862"/>
                    <a:pt x="9357" y="9641"/>
                    <a:pt x="9357" y="8475"/>
                  </a:cubicBezTo>
                  <a:cubicBezTo>
                    <a:pt x="9357" y="8066"/>
                    <a:pt x="8979" y="7751"/>
                    <a:pt x="8317" y="7530"/>
                  </a:cubicBezTo>
                  <a:cubicBezTo>
                    <a:pt x="8317" y="7782"/>
                    <a:pt x="8286" y="8003"/>
                    <a:pt x="8160" y="8192"/>
                  </a:cubicBezTo>
                  <a:cubicBezTo>
                    <a:pt x="8286" y="8255"/>
                    <a:pt x="8349" y="8286"/>
                    <a:pt x="8443" y="8318"/>
                  </a:cubicBezTo>
                  <a:lnTo>
                    <a:pt x="8664" y="8444"/>
                  </a:lnTo>
                  <a:cubicBezTo>
                    <a:pt x="8475" y="8790"/>
                    <a:pt x="7372" y="8948"/>
                    <a:pt x="6364" y="9074"/>
                  </a:cubicBezTo>
                  <a:cubicBezTo>
                    <a:pt x="6427" y="8979"/>
                    <a:pt x="6553" y="8885"/>
                    <a:pt x="6711" y="8822"/>
                  </a:cubicBezTo>
                  <a:cubicBezTo>
                    <a:pt x="7246" y="8633"/>
                    <a:pt x="7656" y="8129"/>
                    <a:pt x="7656" y="7530"/>
                  </a:cubicBezTo>
                  <a:lnTo>
                    <a:pt x="7656" y="6428"/>
                  </a:lnTo>
                  <a:lnTo>
                    <a:pt x="9515" y="4569"/>
                  </a:lnTo>
                  <a:cubicBezTo>
                    <a:pt x="9767" y="4317"/>
                    <a:pt x="9767" y="3876"/>
                    <a:pt x="9515" y="3592"/>
                  </a:cubicBezTo>
                  <a:cubicBezTo>
                    <a:pt x="9373" y="3450"/>
                    <a:pt x="9192" y="3379"/>
                    <a:pt x="9010" y="3379"/>
                  </a:cubicBezTo>
                  <a:cubicBezTo>
                    <a:pt x="8829" y="3379"/>
                    <a:pt x="8648" y="3450"/>
                    <a:pt x="8506" y="3592"/>
                  </a:cubicBezTo>
                  <a:cubicBezTo>
                    <a:pt x="8191" y="3876"/>
                    <a:pt x="7498" y="4411"/>
                    <a:pt x="7026" y="4789"/>
                  </a:cubicBezTo>
                  <a:cubicBezTo>
                    <a:pt x="7089" y="4663"/>
                    <a:pt x="8191" y="2426"/>
                    <a:pt x="8254" y="2332"/>
                  </a:cubicBezTo>
                  <a:cubicBezTo>
                    <a:pt x="8412" y="1985"/>
                    <a:pt x="8286" y="1576"/>
                    <a:pt x="7939" y="1418"/>
                  </a:cubicBezTo>
                  <a:cubicBezTo>
                    <a:pt x="7847" y="1372"/>
                    <a:pt x="7747" y="1350"/>
                    <a:pt x="7647" y="1350"/>
                  </a:cubicBezTo>
                  <a:cubicBezTo>
                    <a:pt x="7404" y="1350"/>
                    <a:pt x="7159" y="1479"/>
                    <a:pt x="7026" y="1702"/>
                  </a:cubicBezTo>
                  <a:cubicBezTo>
                    <a:pt x="6900" y="1859"/>
                    <a:pt x="5639" y="4033"/>
                    <a:pt x="5576" y="4128"/>
                  </a:cubicBezTo>
                  <a:lnTo>
                    <a:pt x="5576" y="662"/>
                  </a:lnTo>
                  <a:cubicBezTo>
                    <a:pt x="5576" y="284"/>
                    <a:pt x="5261" y="1"/>
                    <a:pt x="488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22" name="Google Shape;6822;p36"/>
            <p:cNvSpPr/>
            <p:nvPr/>
          </p:nvSpPr>
          <p:spPr>
            <a:xfrm>
              <a:off x="-32568800" y="3392675"/>
              <a:ext cx="291450" cy="121325"/>
            </a:xfrm>
            <a:custGeom>
              <a:avLst/>
              <a:gdLst/>
              <a:ahLst/>
              <a:cxnLst/>
              <a:rect l="l" t="t" r="r" b="b"/>
              <a:pathLst>
                <a:path w="11658" h="4853" extrusionOk="0">
                  <a:moveTo>
                    <a:pt x="9578" y="1"/>
                  </a:moveTo>
                  <a:lnTo>
                    <a:pt x="9263" y="316"/>
                  </a:lnTo>
                  <a:lnTo>
                    <a:pt x="9263" y="631"/>
                  </a:lnTo>
                  <a:cubicBezTo>
                    <a:pt x="10335" y="1040"/>
                    <a:pt x="10965" y="1576"/>
                    <a:pt x="10965" y="2143"/>
                  </a:cubicBezTo>
                  <a:cubicBezTo>
                    <a:pt x="10965" y="3119"/>
                    <a:pt x="8885" y="4191"/>
                    <a:pt x="5829" y="4191"/>
                  </a:cubicBezTo>
                  <a:cubicBezTo>
                    <a:pt x="2805" y="4191"/>
                    <a:pt x="726" y="3119"/>
                    <a:pt x="726" y="2143"/>
                  </a:cubicBezTo>
                  <a:cubicBezTo>
                    <a:pt x="726" y="1607"/>
                    <a:pt x="1261" y="1103"/>
                    <a:pt x="2175" y="725"/>
                  </a:cubicBezTo>
                  <a:lnTo>
                    <a:pt x="1671" y="190"/>
                  </a:lnTo>
                  <a:cubicBezTo>
                    <a:pt x="631" y="725"/>
                    <a:pt x="1" y="1387"/>
                    <a:pt x="1" y="2111"/>
                  </a:cubicBezTo>
                  <a:cubicBezTo>
                    <a:pt x="1" y="3655"/>
                    <a:pt x="2584" y="4852"/>
                    <a:pt x="5829" y="4852"/>
                  </a:cubicBezTo>
                  <a:cubicBezTo>
                    <a:pt x="9106" y="4852"/>
                    <a:pt x="11658" y="3624"/>
                    <a:pt x="11658" y="2111"/>
                  </a:cubicBezTo>
                  <a:cubicBezTo>
                    <a:pt x="11658" y="1261"/>
                    <a:pt x="10870" y="505"/>
                    <a:pt x="957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23" name="Google Shape;6823;p36"/>
          <p:cNvGrpSpPr/>
          <p:nvPr/>
        </p:nvGrpSpPr>
        <p:grpSpPr>
          <a:xfrm>
            <a:off x="5208990" y="5448243"/>
            <a:ext cx="355959" cy="353849"/>
            <a:chOff x="-32569575" y="3586425"/>
            <a:chExt cx="292225" cy="291450"/>
          </a:xfrm>
        </p:grpSpPr>
        <p:sp>
          <p:nvSpPr>
            <p:cNvPr id="6824" name="Google Shape;6824;p36"/>
            <p:cNvSpPr/>
            <p:nvPr/>
          </p:nvSpPr>
          <p:spPr>
            <a:xfrm>
              <a:off x="-32569575" y="3672275"/>
              <a:ext cx="292225" cy="205600"/>
            </a:xfrm>
            <a:custGeom>
              <a:avLst/>
              <a:gdLst/>
              <a:ahLst/>
              <a:cxnLst/>
              <a:rect l="l" t="t" r="r" b="b"/>
              <a:pathLst>
                <a:path w="11689" h="8224" extrusionOk="0">
                  <a:moveTo>
                    <a:pt x="5860" y="1"/>
                  </a:moveTo>
                  <a:cubicBezTo>
                    <a:pt x="4506" y="1"/>
                    <a:pt x="3340" y="1040"/>
                    <a:pt x="3151" y="2332"/>
                  </a:cubicBezTo>
                  <a:cubicBezTo>
                    <a:pt x="3119" y="2521"/>
                    <a:pt x="3277" y="2710"/>
                    <a:pt x="3497" y="2710"/>
                  </a:cubicBezTo>
                  <a:lnTo>
                    <a:pt x="5514" y="2710"/>
                  </a:lnTo>
                  <a:lnTo>
                    <a:pt x="5514" y="3435"/>
                  </a:lnTo>
                  <a:lnTo>
                    <a:pt x="2395" y="3435"/>
                  </a:lnTo>
                  <a:cubicBezTo>
                    <a:pt x="1859" y="3435"/>
                    <a:pt x="1387" y="3907"/>
                    <a:pt x="1387" y="4443"/>
                  </a:cubicBezTo>
                  <a:lnTo>
                    <a:pt x="1387" y="4852"/>
                  </a:lnTo>
                  <a:cubicBezTo>
                    <a:pt x="599" y="5010"/>
                    <a:pt x="0" y="5703"/>
                    <a:pt x="0" y="6554"/>
                  </a:cubicBezTo>
                  <a:cubicBezTo>
                    <a:pt x="0" y="7499"/>
                    <a:pt x="757" y="8223"/>
                    <a:pt x="1702" y="8223"/>
                  </a:cubicBezTo>
                  <a:cubicBezTo>
                    <a:pt x="2647" y="8223"/>
                    <a:pt x="3403" y="7499"/>
                    <a:pt x="3403" y="6554"/>
                  </a:cubicBezTo>
                  <a:cubicBezTo>
                    <a:pt x="3403" y="5703"/>
                    <a:pt x="2804" y="5041"/>
                    <a:pt x="2017" y="4852"/>
                  </a:cubicBezTo>
                  <a:lnTo>
                    <a:pt x="2017" y="4443"/>
                  </a:lnTo>
                  <a:cubicBezTo>
                    <a:pt x="2017" y="4254"/>
                    <a:pt x="2174" y="4096"/>
                    <a:pt x="2363" y="4096"/>
                  </a:cubicBezTo>
                  <a:lnTo>
                    <a:pt x="5482" y="4096"/>
                  </a:lnTo>
                  <a:lnTo>
                    <a:pt x="5482" y="4821"/>
                  </a:lnTo>
                  <a:cubicBezTo>
                    <a:pt x="4695" y="4978"/>
                    <a:pt x="4096" y="5672"/>
                    <a:pt x="4096" y="6491"/>
                  </a:cubicBezTo>
                  <a:cubicBezTo>
                    <a:pt x="4096" y="7436"/>
                    <a:pt x="4852" y="8192"/>
                    <a:pt x="5797" y="8192"/>
                  </a:cubicBezTo>
                  <a:cubicBezTo>
                    <a:pt x="6742" y="8192"/>
                    <a:pt x="7499" y="7436"/>
                    <a:pt x="7499" y="6491"/>
                  </a:cubicBezTo>
                  <a:cubicBezTo>
                    <a:pt x="7499" y="5672"/>
                    <a:pt x="6900" y="5010"/>
                    <a:pt x="6112" y="4821"/>
                  </a:cubicBezTo>
                  <a:lnTo>
                    <a:pt x="6112" y="4096"/>
                  </a:lnTo>
                  <a:lnTo>
                    <a:pt x="9231" y="4096"/>
                  </a:lnTo>
                  <a:cubicBezTo>
                    <a:pt x="9420" y="4096"/>
                    <a:pt x="9578" y="4254"/>
                    <a:pt x="9578" y="4443"/>
                  </a:cubicBezTo>
                  <a:lnTo>
                    <a:pt x="9578" y="4852"/>
                  </a:lnTo>
                  <a:cubicBezTo>
                    <a:pt x="8790" y="5010"/>
                    <a:pt x="8192" y="5703"/>
                    <a:pt x="8192" y="6554"/>
                  </a:cubicBezTo>
                  <a:cubicBezTo>
                    <a:pt x="8192" y="7499"/>
                    <a:pt x="8948" y="8223"/>
                    <a:pt x="9893" y="8223"/>
                  </a:cubicBezTo>
                  <a:cubicBezTo>
                    <a:pt x="10838" y="8223"/>
                    <a:pt x="11594" y="7499"/>
                    <a:pt x="11594" y="6554"/>
                  </a:cubicBezTo>
                  <a:cubicBezTo>
                    <a:pt x="11689" y="5703"/>
                    <a:pt x="11153" y="5010"/>
                    <a:pt x="10366" y="4852"/>
                  </a:cubicBezTo>
                  <a:lnTo>
                    <a:pt x="10366" y="4443"/>
                  </a:lnTo>
                  <a:cubicBezTo>
                    <a:pt x="10366" y="3907"/>
                    <a:pt x="9893" y="3435"/>
                    <a:pt x="9326" y="3435"/>
                  </a:cubicBezTo>
                  <a:lnTo>
                    <a:pt x="6238" y="3435"/>
                  </a:lnTo>
                  <a:lnTo>
                    <a:pt x="6238" y="2710"/>
                  </a:lnTo>
                  <a:lnTo>
                    <a:pt x="8223" y="2710"/>
                  </a:lnTo>
                  <a:cubicBezTo>
                    <a:pt x="8444" y="2710"/>
                    <a:pt x="8601" y="2521"/>
                    <a:pt x="8601" y="2332"/>
                  </a:cubicBezTo>
                  <a:cubicBezTo>
                    <a:pt x="8381" y="977"/>
                    <a:pt x="7247" y="1"/>
                    <a:pt x="586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25" name="Google Shape;6825;p36"/>
            <p:cNvSpPr/>
            <p:nvPr/>
          </p:nvSpPr>
          <p:spPr>
            <a:xfrm>
              <a:off x="-32456950" y="3586425"/>
              <a:ext cx="68550" cy="69350"/>
            </a:xfrm>
            <a:custGeom>
              <a:avLst/>
              <a:gdLst/>
              <a:ahLst/>
              <a:cxnLst/>
              <a:rect l="l" t="t" r="r" b="b"/>
              <a:pathLst>
                <a:path w="2742" h="2774" extrusionOk="0">
                  <a:moveTo>
                    <a:pt x="1355" y="1"/>
                  </a:moveTo>
                  <a:cubicBezTo>
                    <a:pt x="631" y="1"/>
                    <a:pt x="1" y="631"/>
                    <a:pt x="1" y="1387"/>
                  </a:cubicBezTo>
                  <a:cubicBezTo>
                    <a:pt x="1" y="2143"/>
                    <a:pt x="631" y="2773"/>
                    <a:pt x="1355" y="2773"/>
                  </a:cubicBezTo>
                  <a:cubicBezTo>
                    <a:pt x="2111" y="2773"/>
                    <a:pt x="2742" y="2143"/>
                    <a:pt x="2742" y="1387"/>
                  </a:cubicBezTo>
                  <a:cubicBezTo>
                    <a:pt x="2742" y="631"/>
                    <a:pt x="2111" y="1"/>
                    <a:pt x="135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26" name="Google Shape;6826;p36"/>
          <p:cNvGrpSpPr/>
          <p:nvPr/>
        </p:nvGrpSpPr>
        <p:grpSpPr>
          <a:xfrm>
            <a:off x="3393860" y="5887657"/>
            <a:ext cx="374200" cy="354548"/>
            <a:chOff x="-32576675" y="3944600"/>
            <a:chExt cx="307200" cy="292025"/>
          </a:xfrm>
        </p:grpSpPr>
        <p:sp>
          <p:nvSpPr>
            <p:cNvPr id="6827" name="Google Shape;6827;p36"/>
            <p:cNvSpPr/>
            <p:nvPr/>
          </p:nvSpPr>
          <p:spPr>
            <a:xfrm>
              <a:off x="-32482950"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28" name="Google Shape;6828;p36"/>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29" name="Google Shape;6829;p36"/>
          <p:cNvGrpSpPr/>
          <p:nvPr/>
        </p:nvGrpSpPr>
        <p:grpSpPr>
          <a:xfrm>
            <a:off x="3837883" y="5447786"/>
            <a:ext cx="355959" cy="354790"/>
            <a:chOff x="-30735200" y="3192625"/>
            <a:chExt cx="292225" cy="292225"/>
          </a:xfrm>
        </p:grpSpPr>
        <p:sp>
          <p:nvSpPr>
            <p:cNvPr id="6830" name="Google Shape;6830;p36"/>
            <p:cNvSpPr/>
            <p:nvPr/>
          </p:nvSpPr>
          <p:spPr>
            <a:xfrm>
              <a:off x="-30665100" y="3192625"/>
              <a:ext cx="175650" cy="223700"/>
            </a:xfrm>
            <a:custGeom>
              <a:avLst/>
              <a:gdLst/>
              <a:ahLst/>
              <a:cxnLst/>
              <a:rect l="l" t="t" r="r" b="b"/>
              <a:pathLst>
                <a:path w="7026" h="8948" extrusionOk="0">
                  <a:moveTo>
                    <a:pt x="2363" y="0"/>
                  </a:moveTo>
                  <a:cubicBezTo>
                    <a:pt x="2143" y="0"/>
                    <a:pt x="1985" y="158"/>
                    <a:pt x="1985" y="378"/>
                  </a:cubicBezTo>
                  <a:cubicBezTo>
                    <a:pt x="1985" y="567"/>
                    <a:pt x="2143" y="725"/>
                    <a:pt x="2363" y="725"/>
                  </a:cubicBezTo>
                  <a:lnTo>
                    <a:pt x="2710" y="725"/>
                  </a:lnTo>
                  <a:lnTo>
                    <a:pt x="2710" y="1576"/>
                  </a:lnTo>
                  <a:cubicBezTo>
                    <a:pt x="1135" y="2017"/>
                    <a:pt x="0" y="3466"/>
                    <a:pt x="0" y="5199"/>
                  </a:cubicBezTo>
                  <a:cubicBezTo>
                    <a:pt x="0" y="7278"/>
                    <a:pt x="1670" y="8948"/>
                    <a:pt x="3718" y="8948"/>
                  </a:cubicBezTo>
                  <a:cubicBezTo>
                    <a:pt x="3970" y="8948"/>
                    <a:pt x="4159" y="8916"/>
                    <a:pt x="4348" y="8853"/>
                  </a:cubicBezTo>
                  <a:cubicBezTo>
                    <a:pt x="4159" y="8664"/>
                    <a:pt x="4033" y="8381"/>
                    <a:pt x="4033" y="8066"/>
                  </a:cubicBezTo>
                  <a:cubicBezTo>
                    <a:pt x="4033" y="7877"/>
                    <a:pt x="4096" y="7687"/>
                    <a:pt x="4191" y="7530"/>
                  </a:cubicBezTo>
                  <a:lnTo>
                    <a:pt x="4191" y="7530"/>
                  </a:lnTo>
                  <a:cubicBezTo>
                    <a:pt x="4033" y="7561"/>
                    <a:pt x="3876" y="7561"/>
                    <a:pt x="3686" y="7561"/>
                  </a:cubicBezTo>
                  <a:cubicBezTo>
                    <a:pt x="2363" y="7561"/>
                    <a:pt x="1292" y="6522"/>
                    <a:pt x="1292" y="5167"/>
                  </a:cubicBezTo>
                  <a:cubicBezTo>
                    <a:pt x="1292" y="3844"/>
                    <a:pt x="2363" y="2773"/>
                    <a:pt x="3686" y="2773"/>
                  </a:cubicBezTo>
                  <a:cubicBezTo>
                    <a:pt x="4348" y="2773"/>
                    <a:pt x="4978" y="3088"/>
                    <a:pt x="5451" y="3560"/>
                  </a:cubicBezTo>
                  <a:cubicBezTo>
                    <a:pt x="5608" y="3466"/>
                    <a:pt x="5766" y="3466"/>
                    <a:pt x="5923" y="3466"/>
                  </a:cubicBezTo>
                  <a:lnTo>
                    <a:pt x="7026" y="3466"/>
                  </a:lnTo>
                  <a:cubicBezTo>
                    <a:pt x="6553" y="2584"/>
                    <a:pt x="5734" y="1859"/>
                    <a:pt x="4726" y="1576"/>
                  </a:cubicBezTo>
                  <a:lnTo>
                    <a:pt x="4726" y="725"/>
                  </a:lnTo>
                  <a:lnTo>
                    <a:pt x="5073" y="725"/>
                  </a:lnTo>
                  <a:cubicBezTo>
                    <a:pt x="5262" y="725"/>
                    <a:pt x="5419" y="567"/>
                    <a:pt x="5419" y="378"/>
                  </a:cubicBezTo>
                  <a:cubicBezTo>
                    <a:pt x="5419" y="158"/>
                    <a:pt x="5262" y="0"/>
                    <a:pt x="507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31" name="Google Shape;6831;p36"/>
            <p:cNvSpPr/>
            <p:nvPr/>
          </p:nvSpPr>
          <p:spPr>
            <a:xfrm>
              <a:off x="-30615475" y="3278475"/>
              <a:ext cx="52775" cy="52000"/>
            </a:xfrm>
            <a:custGeom>
              <a:avLst/>
              <a:gdLst/>
              <a:ahLst/>
              <a:cxnLst/>
              <a:rect l="l" t="t" r="r" b="b"/>
              <a:pathLst>
                <a:path w="2111" h="2080" extrusionOk="0">
                  <a:moveTo>
                    <a:pt x="1733" y="0"/>
                  </a:moveTo>
                  <a:cubicBezTo>
                    <a:pt x="1544" y="32"/>
                    <a:pt x="1386" y="158"/>
                    <a:pt x="1386" y="347"/>
                  </a:cubicBezTo>
                  <a:lnTo>
                    <a:pt x="1386" y="1387"/>
                  </a:lnTo>
                  <a:lnTo>
                    <a:pt x="378" y="1387"/>
                  </a:lnTo>
                  <a:cubicBezTo>
                    <a:pt x="158" y="1387"/>
                    <a:pt x="0" y="1544"/>
                    <a:pt x="0" y="1733"/>
                  </a:cubicBezTo>
                  <a:cubicBezTo>
                    <a:pt x="0" y="1922"/>
                    <a:pt x="158" y="2080"/>
                    <a:pt x="378" y="2080"/>
                  </a:cubicBezTo>
                  <a:lnTo>
                    <a:pt x="1733" y="2080"/>
                  </a:lnTo>
                  <a:cubicBezTo>
                    <a:pt x="1954" y="2080"/>
                    <a:pt x="2111" y="1922"/>
                    <a:pt x="2111" y="1733"/>
                  </a:cubicBezTo>
                  <a:lnTo>
                    <a:pt x="2111" y="347"/>
                  </a:lnTo>
                  <a:cubicBezTo>
                    <a:pt x="2111" y="158"/>
                    <a:pt x="1954" y="0"/>
                    <a:pt x="17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32" name="Google Shape;6832;p36"/>
            <p:cNvSpPr/>
            <p:nvPr/>
          </p:nvSpPr>
          <p:spPr>
            <a:xfrm>
              <a:off x="-30528850" y="3296575"/>
              <a:ext cx="85875" cy="25250"/>
            </a:xfrm>
            <a:custGeom>
              <a:avLst/>
              <a:gdLst/>
              <a:ahLst/>
              <a:cxnLst/>
              <a:rect l="l" t="t" r="r" b="b"/>
              <a:pathLst>
                <a:path w="3435" h="1010" extrusionOk="0">
                  <a:moveTo>
                    <a:pt x="536" y="1"/>
                  </a:moveTo>
                  <a:cubicBezTo>
                    <a:pt x="253" y="1"/>
                    <a:pt x="1" y="221"/>
                    <a:pt x="1" y="505"/>
                  </a:cubicBezTo>
                  <a:cubicBezTo>
                    <a:pt x="1" y="789"/>
                    <a:pt x="253" y="1009"/>
                    <a:pt x="536" y="1009"/>
                  </a:cubicBezTo>
                  <a:lnTo>
                    <a:pt x="2931" y="1009"/>
                  </a:lnTo>
                  <a:cubicBezTo>
                    <a:pt x="3214" y="1009"/>
                    <a:pt x="3435" y="789"/>
                    <a:pt x="3435" y="505"/>
                  </a:cubicBezTo>
                  <a:cubicBezTo>
                    <a:pt x="3435" y="221"/>
                    <a:pt x="3214" y="1"/>
                    <a:pt x="293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33" name="Google Shape;6833;p36"/>
            <p:cNvSpPr/>
            <p:nvPr/>
          </p:nvSpPr>
          <p:spPr>
            <a:xfrm>
              <a:off x="-30546175" y="3338325"/>
              <a:ext cx="85875" cy="26025"/>
            </a:xfrm>
            <a:custGeom>
              <a:avLst/>
              <a:gdLst/>
              <a:ahLst/>
              <a:cxnLst/>
              <a:rect l="l" t="t" r="r" b="b"/>
              <a:pathLst>
                <a:path w="3435" h="1041" extrusionOk="0">
                  <a:moveTo>
                    <a:pt x="505" y="1"/>
                  </a:moveTo>
                  <a:cubicBezTo>
                    <a:pt x="221" y="1"/>
                    <a:pt x="1" y="253"/>
                    <a:pt x="1" y="536"/>
                  </a:cubicBezTo>
                  <a:cubicBezTo>
                    <a:pt x="1" y="788"/>
                    <a:pt x="221" y="1040"/>
                    <a:pt x="505" y="1040"/>
                  </a:cubicBezTo>
                  <a:lnTo>
                    <a:pt x="2899" y="1040"/>
                  </a:lnTo>
                  <a:cubicBezTo>
                    <a:pt x="3183" y="1040"/>
                    <a:pt x="3435" y="851"/>
                    <a:pt x="3435" y="536"/>
                  </a:cubicBezTo>
                  <a:cubicBezTo>
                    <a:pt x="3435" y="253"/>
                    <a:pt x="3183" y="1"/>
                    <a:pt x="289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34" name="Google Shape;6834;p36"/>
            <p:cNvSpPr/>
            <p:nvPr/>
          </p:nvSpPr>
          <p:spPr>
            <a:xfrm>
              <a:off x="-30546175" y="3381650"/>
              <a:ext cx="67750" cy="26025"/>
            </a:xfrm>
            <a:custGeom>
              <a:avLst/>
              <a:gdLst/>
              <a:ahLst/>
              <a:cxnLst/>
              <a:rect l="l" t="t" r="r" b="b"/>
              <a:pathLst>
                <a:path w="2710" h="1041" extrusionOk="0">
                  <a:moveTo>
                    <a:pt x="505" y="0"/>
                  </a:moveTo>
                  <a:cubicBezTo>
                    <a:pt x="221" y="0"/>
                    <a:pt x="1" y="252"/>
                    <a:pt x="1" y="536"/>
                  </a:cubicBezTo>
                  <a:cubicBezTo>
                    <a:pt x="1" y="788"/>
                    <a:pt x="221" y="1040"/>
                    <a:pt x="505" y="1040"/>
                  </a:cubicBezTo>
                  <a:lnTo>
                    <a:pt x="2206" y="1040"/>
                  </a:lnTo>
                  <a:cubicBezTo>
                    <a:pt x="2490" y="1040"/>
                    <a:pt x="2710" y="788"/>
                    <a:pt x="2710" y="536"/>
                  </a:cubicBezTo>
                  <a:cubicBezTo>
                    <a:pt x="2710" y="252"/>
                    <a:pt x="2490" y="0"/>
                    <a:pt x="220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35" name="Google Shape;6835;p36"/>
            <p:cNvSpPr/>
            <p:nvPr/>
          </p:nvSpPr>
          <p:spPr>
            <a:xfrm>
              <a:off x="-30546175" y="3424175"/>
              <a:ext cx="51225" cy="26025"/>
            </a:xfrm>
            <a:custGeom>
              <a:avLst/>
              <a:gdLst/>
              <a:ahLst/>
              <a:cxnLst/>
              <a:rect l="l" t="t" r="r" b="b"/>
              <a:pathLst>
                <a:path w="2049" h="1041" extrusionOk="0">
                  <a:moveTo>
                    <a:pt x="505" y="1"/>
                  </a:moveTo>
                  <a:cubicBezTo>
                    <a:pt x="221" y="1"/>
                    <a:pt x="1" y="253"/>
                    <a:pt x="1" y="505"/>
                  </a:cubicBezTo>
                  <a:cubicBezTo>
                    <a:pt x="1" y="788"/>
                    <a:pt x="221" y="1040"/>
                    <a:pt x="505" y="1040"/>
                  </a:cubicBezTo>
                  <a:lnTo>
                    <a:pt x="1544" y="1040"/>
                  </a:lnTo>
                  <a:cubicBezTo>
                    <a:pt x="1796" y="1040"/>
                    <a:pt x="2048" y="788"/>
                    <a:pt x="2048" y="505"/>
                  </a:cubicBezTo>
                  <a:cubicBezTo>
                    <a:pt x="2048" y="253"/>
                    <a:pt x="1796" y="1"/>
                    <a:pt x="154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36" name="Google Shape;6836;p36"/>
            <p:cNvSpPr/>
            <p:nvPr/>
          </p:nvSpPr>
          <p:spPr>
            <a:xfrm>
              <a:off x="-30735200" y="3209325"/>
              <a:ext cx="174075" cy="275525"/>
            </a:xfrm>
            <a:custGeom>
              <a:avLst/>
              <a:gdLst/>
              <a:ahLst/>
              <a:cxnLst/>
              <a:rect l="l" t="t" r="r" b="b"/>
              <a:pathLst>
                <a:path w="6963" h="11021" extrusionOk="0">
                  <a:moveTo>
                    <a:pt x="3803" y="0"/>
                  </a:moveTo>
                  <a:cubicBezTo>
                    <a:pt x="3716" y="0"/>
                    <a:pt x="3637" y="52"/>
                    <a:pt x="3592" y="120"/>
                  </a:cubicBezTo>
                  <a:lnTo>
                    <a:pt x="1702" y="2231"/>
                  </a:lnTo>
                  <a:cubicBezTo>
                    <a:pt x="1544" y="2420"/>
                    <a:pt x="1418" y="2640"/>
                    <a:pt x="1418" y="2892"/>
                  </a:cubicBezTo>
                  <a:lnTo>
                    <a:pt x="1418" y="5917"/>
                  </a:lnTo>
                  <a:cubicBezTo>
                    <a:pt x="1418" y="6200"/>
                    <a:pt x="1292" y="6421"/>
                    <a:pt x="1103" y="6641"/>
                  </a:cubicBezTo>
                  <a:lnTo>
                    <a:pt x="126" y="7618"/>
                  </a:lnTo>
                  <a:cubicBezTo>
                    <a:pt x="0" y="7744"/>
                    <a:pt x="0" y="7965"/>
                    <a:pt x="126" y="8091"/>
                  </a:cubicBezTo>
                  <a:lnTo>
                    <a:pt x="2867" y="10926"/>
                  </a:lnTo>
                  <a:cubicBezTo>
                    <a:pt x="2930" y="10989"/>
                    <a:pt x="3017" y="11021"/>
                    <a:pt x="3104" y="11021"/>
                  </a:cubicBezTo>
                  <a:cubicBezTo>
                    <a:pt x="3190" y="11021"/>
                    <a:pt x="3277" y="10989"/>
                    <a:pt x="3340" y="10926"/>
                  </a:cubicBezTo>
                  <a:lnTo>
                    <a:pt x="4317" y="9949"/>
                  </a:lnTo>
                  <a:cubicBezTo>
                    <a:pt x="4537" y="9729"/>
                    <a:pt x="4758" y="9634"/>
                    <a:pt x="5041" y="9634"/>
                  </a:cubicBezTo>
                  <a:lnTo>
                    <a:pt x="6963" y="9634"/>
                  </a:lnTo>
                  <a:cubicBezTo>
                    <a:pt x="6900" y="9477"/>
                    <a:pt x="6837" y="9288"/>
                    <a:pt x="6837" y="9099"/>
                  </a:cubicBezTo>
                  <a:cubicBezTo>
                    <a:pt x="6837" y="9036"/>
                    <a:pt x="6837" y="8973"/>
                    <a:pt x="6900" y="8910"/>
                  </a:cubicBezTo>
                  <a:cubicBezTo>
                    <a:pt x="6774" y="8910"/>
                    <a:pt x="6648" y="8941"/>
                    <a:pt x="6522" y="8941"/>
                  </a:cubicBezTo>
                  <a:cubicBezTo>
                    <a:pt x="4096" y="8941"/>
                    <a:pt x="2080" y="6925"/>
                    <a:pt x="2080" y="4499"/>
                  </a:cubicBezTo>
                  <a:cubicBezTo>
                    <a:pt x="2080" y="2892"/>
                    <a:pt x="2962" y="1475"/>
                    <a:pt x="4254" y="687"/>
                  </a:cubicBezTo>
                  <a:cubicBezTo>
                    <a:pt x="4254" y="592"/>
                    <a:pt x="4222" y="529"/>
                    <a:pt x="4222" y="498"/>
                  </a:cubicBezTo>
                  <a:lnTo>
                    <a:pt x="4128" y="246"/>
                  </a:lnTo>
                  <a:cubicBezTo>
                    <a:pt x="4096" y="120"/>
                    <a:pt x="4002" y="57"/>
                    <a:pt x="3907" y="25"/>
                  </a:cubicBezTo>
                  <a:cubicBezTo>
                    <a:pt x="3872" y="8"/>
                    <a:pt x="3837" y="0"/>
                    <a:pt x="380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37" name="Google Shape;6837;p36"/>
          <p:cNvGrpSpPr/>
          <p:nvPr/>
        </p:nvGrpSpPr>
        <p:grpSpPr>
          <a:xfrm>
            <a:off x="2064082" y="5888338"/>
            <a:ext cx="355959" cy="353212"/>
            <a:chOff x="-30735200" y="3552550"/>
            <a:chExt cx="292225" cy="290925"/>
          </a:xfrm>
        </p:grpSpPr>
        <p:sp>
          <p:nvSpPr>
            <p:cNvPr id="6838" name="Google Shape;6838;p36"/>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39" name="Google Shape;6839;p36"/>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40" name="Google Shape;6840;p36"/>
          <p:cNvGrpSpPr/>
          <p:nvPr/>
        </p:nvGrpSpPr>
        <p:grpSpPr>
          <a:xfrm>
            <a:off x="5659823" y="5888007"/>
            <a:ext cx="355959" cy="353849"/>
            <a:chOff x="-30735200" y="3910925"/>
            <a:chExt cx="292225" cy="291450"/>
          </a:xfrm>
        </p:grpSpPr>
        <p:sp>
          <p:nvSpPr>
            <p:cNvPr id="6841" name="Google Shape;6841;p36"/>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42" name="Google Shape;6842;p36"/>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6843" name="Google Shape;6843;p36"/>
          <p:cNvSpPr/>
          <p:nvPr/>
        </p:nvSpPr>
        <p:spPr>
          <a:xfrm>
            <a:off x="3836690" y="6327572"/>
            <a:ext cx="355959" cy="353849"/>
          </a:xfrm>
          <a:custGeom>
            <a:avLst/>
            <a:gdLst/>
            <a:ahLst/>
            <a:cxnLst/>
            <a:rect l="l" t="t" r="r" b="b"/>
            <a:pathLst>
              <a:path w="11689" h="11658" extrusionOk="0">
                <a:moveTo>
                  <a:pt x="5829" y="2458"/>
                </a:moveTo>
                <a:cubicBezTo>
                  <a:pt x="6207" y="2458"/>
                  <a:pt x="6491" y="2773"/>
                  <a:pt x="6491" y="3120"/>
                </a:cubicBezTo>
                <a:cubicBezTo>
                  <a:pt x="6522" y="3466"/>
                  <a:pt x="6207" y="3781"/>
                  <a:pt x="5829" y="3781"/>
                </a:cubicBezTo>
                <a:cubicBezTo>
                  <a:pt x="5419" y="3781"/>
                  <a:pt x="5136" y="3466"/>
                  <a:pt x="5136" y="3120"/>
                </a:cubicBezTo>
                <a:cubicBezTo>
                  <a:pt x="5136" y="2742"/>
                  <a:pt x="5482" y="2458"/>
                  <a:pt x="5829" y="2458"/>
                </a:cubicBezTo>
                <a:close/>
                <a:moveTo>
                  <a:pt x="5860" y="4474"/>
                </a:moveTo>
                <a:cubicBezTo>
                  <a:pt x="6238" y="4474"/>
                  <a:pt x="6522" y="4789"/>
                  <a:pt x="6522" y="5136"/>
                </a:cubicBezTo>
                <a:lnTo>
                  <a:pt x="6522" y="8570"/>
                </a:lnTo>
                <a:cubicBezTo>
                  <a:pt x="6522" y="8948"/>
                  <a:pt x="6207" y="9232"/>
                  <a:pt x="5860" y="9232"/>
                </a:cubicBezTo>
                <a:cubicBezTo>
                  <a:pt x="5451" y="9232"/>
                  <a:pt x="5199" y="8917"/>
                  <a:pt x="5199" y="8570"/>
                </a:cubicBezTo>
                <a:lnTo>
                  <a:pt x="5199" y="5136"/>
                </a:lnTo>
                <a:cubicBezTo>
                  <a:pt x="5199" y="4726"/>
                  <a:pt x="5514" y="4474"/>
                  <a:pt x="5860" y="4474"/>
                </a:cubicBezTo>
                <a:close/>
                <a:moveTo>
                  <a:pt x="5829" y="1"/>
                </a:moveTo>
                <a:cubicBezTo>
                  <a:pt x="2615" y="1"/>
                  <a:pt x="0" y="2647"/>
                  <a:pt x="0" y="5829"/>
                </a:cubicBezTo>
                <a:cubicBezTo>
                  <a:pt x="0" y="9043"/>
                  <a:pt x="2615" y="11657"/>
                  <a:pt x="5829" y="11657"/>
                </a:cubicBezTo>
                <a:cubicBezTo>
                  <a:pt x="9011" y="11657"/>
                  <a:pt x="11657" y="9043"/>
                  <a:pt x="11657" y="5829"/>
                </a:cubicBezTo>
                <a:cubicBezTo>
                  <a:pt x="11689" y="2647"/>
                  <a:pt x="9042" y="1"/>
                  <a:pt x="582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6844" name="Google Shape;6844;p36"/>
          <p:cNvGrpSpPr/>
          <p:nvPr/>
        </p:nvGrpSpPr>
        <p:grpSpPr>
          <a:xfrm>
            <a:off x="1183902" y="7312771"/>
            <a:ext cx="360374" cy="359447"/>
            <a:chOff x="-57956275" y="3197925"/>
            <a:chExt cx="319000" cy="319225"/>
          </a:xfrm>
        </p:grpSpPr>
        <p:sp>
          <p:nvSpPr>
            <p:cNvPr id="6845" name="Google Shape;6845;p36"/>
            <p:cNvSpPr/>
            <p:nvPr/>
          </p:nvSpPr>
          <p:spPr>
            <a:xfrm>
              <a:off x="-57940525" y="3353300"/>
              <a:ext cx="18150" cy="65400"/>
            </a:xfrm>
            <a:custGeom>
              <a:avLst/>
              <a:gdLst/>
              <a:ahLst/>
              <a:cxnLst/>
              <a:rect l="l" t="t" r="r" b="b"/>
              <a:pathLst>
                <a:path w="726" h="2616" extrusionOk="0">
                  <a:moveTo>
                    <a:pt x="725" y="0"/>
                  </a:moveTo>
                  <a:cubicBezTo>
                    <a:pt x="316" y="284"/>
                    <a:pt x="1" y="756"/>
                    <a:pt x="1" y="1292"/>
                  </a:cubicBezTo>
                  <a:cubicBezTo>
                    <a:pt x="1" y="1859"/>
                    <a:pt x="316" y="2332"/>
                    <a:pt x="725" y="2615"/>
                  </a:cubicBezTo>
                  <a:lnTo>
                    <a:pt x="725" y="2395"/>
                  </a:ln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46" name="Google Shape;6846;p36"/>
            <p:cNvSpPr/>
            <p:nvPr/>
          </p:nvSpPr>
          <p:spPr>
            <a:xfrm>
              <a:off x="-57679825" y="3353300"/>
              <a:ext cx="18925" cy="65400"/>
            </a:xfrm>
            <a:custGeom>
              <a:avLst/>
              <a:gdLst/>
              <a:ahLst/>
              <a:cxnLst/>
              <a:rect l="l" t="t" r="r" b="b"/>
              <a:pathLst>
                <a:path w="757" h="2616" extrusionOk="0">
                  <a:moveTo>
                    <a:pt x="1" y="0"/>
                  </a:moveTo>
                  <a:lnTo>
                    <a:pt x="1" y="2395"/>
                  </a:lnTo>
                  <a:lnTo>
                    <a:pt x="1" y="2615"/>
                  </a:lnTo>
                  <a:cubicBezTo>
                    <a:pt x="442" y="2332"/>
                    <a:pt x="757" y="1859"/>
                    <a:pt x="757" y="1292"/>
                  </a:cubicBezTo>
                  <a:cubicBezTo>
                    <a:pt x="757" y="756"/>
                    <a:pt x="442" y="284"/>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47" name="Google Shape;6847;p36"/>
            <p:cNvSpPr/>
            <p:nvPr/>
          </p:nvSpPr>
          <p:spPr>
            <a:xfrm>
              <a:off x="-57956275" y="3255625"/>
              <a:ext cx="319000" cy="55175"/>
            </a:xfrm>
            <a:custGeom>
              <a:avLst/>
              <a:gdLst/>
              <a:ahLst/>
              <a:cxnLst/>
              <a:rect l="l" t="t" r="r" b="b"/>
              <a:pathLst>
                <a:path w="12760" h="2207" extrusionOk="0">
                  <a:moveTo>
                    <a:pt x="442" y="1"/>
                  </a:moveTo>
                  <a:cubicBezTo>
                    <a:pt x="190" y="1"/>
                    <a:pt x="1" y="253"/>
                    <a:pt x="64" y="442"/>
                  </a:cubicBezTo>
                  <a:cubicBezTo>
                    <a:pt x="284" y="1481"/>
                    <a:pt x="1261" y="2206"/>
                    <a:pt x="2332" y="2206"/>
                  </a:cubicBezTo>
                  <a:lnTo>
                    <a:pt x="10523" y="2206"/>
                  </a:lnTo>
                  <a:cubicBezTo>
                    <a:pt x="11563" y="2206"/>
                    <a:pt x="12571" y="1418"/>
                    <a:pt x="12760" y="442"/>
                  </a:cubicBezTo>
                  <a:cubicBezTo>
                    <a:pt x="12603" y="221"/>
                    <a:pt x="12445" y="1"/>
                    <a:pt x="12193" y="1"/>
                  </a:cubicBezTo>
                  <a:lnTo>
                    <a:pt x="10303" y="1"/>
                  </a:lnTo>
                  <a:lnTo>
                    <a:pt x="10303" y="757"/>
                  </a:lnTo>
                  <a:cubicBezTo>
                    <a:pt x="10303" y="946"/>
                    <a:pt x="10145" y="1103"/>
                    <a:pt x="9956" y="1103"/>
                  </a:cubicBezTo>
                  <a:cubicBezTo>
                    <a:pt x="9767" y="1103"/>
                    <a:pt x="9610" y="946"/>
                    <a:pt x="9610" y="757"/>
                  </a:cubicBezTo>
                  <a:lnTo>
                    <a:pt x="9610" y="1"/>
                  </a:lnTo>
                  <a:lnTo>
                    <a:pt x="8853" y="1"/>
                  </a:lnTo>
                  <a:lnTo>
                    <a:pt x="8853" y="757"/>
                  </a:lnTo>
                  <a:cubicBezTo>
                    <a:pt x="8853" y="946"/>
                    <a:pt x="8696" y="1103"/>
                    <a:pt x="8507" y="1103"/>
                  </a:cubicBezTo>
                  <a:cubicBezTo>
                    <a:pt x="8318" y="1103"/>
                    <a:pt x="8160" y="946"/>
                    <a:pt x="8160" y="757"/>
                  </a:cubicBezTo>
                  <a:lnTo>
                    <a:pt x="8160" y="1"/>
                  </a:lnTo>
                  <a:lnTo>
                    <a:pt x="7404" y="1"/>
                  </a:lnTo>
                  <a:lnTo>
                    <a:pt x="7404" y="757"/>
                  </a:lnTo>
                  <a:cubicBezTo>
                    <a:pt x="7404" y="946"/>
                    <a:pt x="7247" y="1103"/>
                    <a:pt x="7058" y="1103"/>
                  </a:cubicBezTo>
                  <a:cubicBezTo>
                    <a:pt x="6837" y="1103"/>
                    <a:pt x="6680" y="946"/>
                    <a:pt x="6680" y="757"/>
                  </a:cubicBezTo>
                  <a:lnTo>
                    <a:pt x="6680" y="1"/>
                  </a:lnTo>
                  <a:lnTo>
                    <a:pt x="5955" y="1"/>
                  </a:lnTo>
                  <a:lnTo>
                    <a:pt x="5955" y="757"/>
                  </a:lnTo>
                  <a:cubicBezTo>
                    <a:pt x="5955" y="946"/>
                    <a:pt x="5797" y="1103"/>
                    <a:pt x="5577" y="1103"/>
                  </a:cubicBezTo>
                  <a:cubicBezTo>
                    <a:pt x="5388" y="1103"/>
                    <a:pt x="5230" y="946"/>
                    <a:pt x="5230" y="757"/>
                  </a:cubicBezTo>
                  <a:lnTo>
                    <a:pt x="5230" y="1"/>
                  </a:lnTo>
                  <a:lnTo>
                    <a:pt x="4474" y="1"/>
                  </a:lnTo>
                  <a:lnTo>
                    <a:pt x="4474" y="757"/>
                  </a:lnTo>
                  <a:cubicBezTo>
                    <a:pt x="4474" y="946"/>
                    <a:pt x="4317" y="1103"/>
                    <a:pt x="4128" y="1103"/>
                  </a:cubicBezTo>
                  <a:cubicBezTo>
                    <a:pt x="3939" y="1103"/>
                    <a:pt x="3781" y="946"/>
                    <a:pt x="3781" y="757"/>
                  </a:cubicBezTo>
                  <a:lnTo>
                    <a:pt x="3781" y="1"/>
                  </a:lnTo>
                  <a:lnTo>
                    <a:pt x="3025" y="1"/>
                  </a:lnTo>
                  <a:lnTo>
                    <a:pt x="3025" y="757"/>
                  </a:lnTo>
                  <a:cubicBezTo>
                    <a:pt x="3025" y="946"/>
                    <a:pt x="2867" y="1103"/>
                    <a:pt x="2678" y="1103"/>
                  </a:cubicBezTo>
                  <a:cubicBezTo>
                    <a:pt x="2489" y="1103"/>
                    <a:pt x="2332" y="946"/>
                    <a:pt x="2332" y="757"/>
                  </a:cubicBezTo>
                  <a:lnTo>
                    <a:pt x="233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48" name="Google Shape;6848;p36"/>
            <p:cNvSpPr/>
            <p:nvPr/>
          </p:nvSpPr>
          <p:spPr>
            <a:xfrm>
              <a:off x="-57868050" y="3494275"/>
              <a:ext cx="18900" cy="22875"/>
            </a:xfrm>
            <a:custGeom>
              <a:avLst/>
              <a:gdLst/>
              <a:ahLst/>
              <a:cxnLst/>
              <a:rect l="l" t="t" r="r" b="b"/>
              <a:pathLst>
                <a:path w="756" h="915" extrusionOk="0">
                  <a:moveTo>
                    <a:pt x="0" y="1"/>
                  </a:moveTo>
                  <a:lnTo>
                    <a:pt x="0" y="536"/>
                  </a:lnTo>
                  <a:lnTo>
                    <a:pt x="32" y="536"/>
                  </a:lnTo>
                  <a:cubicBezTo>
                    <a:pt x="32" y="757"/>
                    <a:pt x="189" y="914"/>
                    <a:pt x="410" y="914"/>
                  </a:cubicBezTo>
                  <a:cubicBezTo>
                    <a:pt x="599" y="914"/>
                    <a:pt x="756" y="757"/>
                    <a:pt x="756" y="536"/>
                  </a:cubicBezTo>
                  <a:lnTo>
                    <a:pt x="756" y="473"/>
                  </a:lnTo>
                  <a:cubicBezTo>
                    <a:pt x="473" y="347"/>
                    <a:pt x="252" y="158"/>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49" name="Google Shape;6849;p36"/>
            <p:cNvSpPr/>
            <p:nvPr/>
          </p:nvSpPr>
          <p:spPr>
            <a:xfrm>
              <a:off x="-57755425" y="3494275"/>
              <a:ext cx="18125" cy="22875"/>
            </a:xfrm>
            <a:custGeom>
              <a:avLst/>
              <a:gdLst/>
              <a:ahLst/>
              <a:cxnLst/>
              <a:rect l="l" t="t" r="r" b="b"/>
              <a:pathLst>
                <a:path w="725" h="915" extrusionOk="0">
                  <a:moveTo>
                    <a:pt x="725" y="1"/>
                  </a:moveTo>
                  <a:cubicBezTo>
                    <a:pt x="504" y="190"/>
                    <a:pt x="252" y="347"/>
                    <a:pt x="0" y="473"/>
                  </a:cubicBezTo>
                  <a:lnTo>
                    <a:pt x="0" y="536"/>
                  </a:lnTo>
                  <a:lnTo>
                    <a:pt x="32" y="536"/>
                  </a:lnTo>
                  <a:cubicBezTo>
                    <a:pt x="32" y="757"/>
                    <a:pt x="189" y="914"/>
                    <a:pt x="378" y="914"/>
                  </a:cubicBezTo>
                  <a:cubicBezTo>
                    <a:pt x="567" y="914"/>
                    <a:pt x="725" y="757"/>
                    <a:pt x="725" y="536"/>
                  </a:cubicBezTo>
                  <a:lnTo>
                    <a:pt x="72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50" name="Google Shape;6850;p36"/>
            <p:cNvSpPr/>
            <p:nvPr/>
          </p:nvSpPr>
          <p:spPr>
            <a:xfrm>
              <a:off x="-57903500" y="3329675"/>
              <a:ext cx="204800" cy="187475"/>
            </a:xfrm>
            <a:custGeom>
              <a:avLst/>
              <a:gdLst/>
              <a:ahLst/>
              <a:cxnLst/>
              <a:rect l="l" t="t" r="r" b="b"/>
              <a:pathLst>
                <a:path w="8192" h="7499" extrusionOk="0">
                  <a:moveTo>
                    <a:pt x="2615" y="756"/>
                  </a:moveTo>
                  <a:cubicBezTo>
                    <a:pt x="2804" y="756"/>
                    <a:pt x="2962" y="914"/>
                    <a:pt x="2962" y="1103"/>
                  </a:cubicBezTo>
                  <a:cubicBezTo>
                    <a:pt x="2962" y="1292"/>
                    <a:pt x="2804" y="1449"/>
                    <a:pt x="2615" y="1449"/>
                  </a:cubicBezTo>
                  <a:cubicBezTo>
                    <a:pt x="2395" y="1449"/>
                    <a:pt x="2269" y="1292"/>
                    <a:pt x="2269" y="1103"/>
                  </a:cubicBezTo>
                  <a:cubicBezTo>
                    <a:pt x="2206" y="945"/>
                    <a:pt x="2395" y="756"/>
                    <a:pt x="2615" y="756"/>
                  </a:cubicBezTo>
                  <a:close/>
                  <a:moveTo>
                    <a:pt x="5608" y="756"/>
                  </a:moveTo>
                  <a:cubicBezTo>
                    <a:pt x="5797" y="756"/>
                    <a:pt x="5955" y="914"/>
                    <a:pt x="5955" y="1103"/>
                  </a:cubicBezTo>
                  <a:cubicBezTo>
                    <a:pt x="5955" y="1292"/>
                    <a:pt x="5797" y="1449"/>
                    <a:pt x="5608" y="1449"/>
                  </a:cubicBezTo>
                  <a:cubicBezTo>
                    <a:pt x="5388" y="1449"/>
                    <a:pt x="5230" y="1292"/>
                    <a:pt x="5230" y="1103"/>
                  </a:cubicBezTo>
                  <a:cubicBezTo>
                    <a:pt x="5199" y="945"/>
                    <a:pt x="5356" y="756"/>
                    <a:pt x="5608" y="756"/>
                  </a:cubicBezTo>
                  <a:close/>
                  <a:moveTo>
                    <a:pt x="5159" y="4072"/>
                  </a:moveTo>
                  <a:cubicBezTo>
                    <a:pt x="5254" y="4072"/>
                    <a:pt x="5340" y="4112"/>
                    <a:pt x="5388" y="4190"/>
                  </a:cubicBezTo>
                  <a:cubicBezTo>
                    <a:pt x="5545" y="4348"/>
                    <a:pt x="5545" y="4568"/>
                    <a:pt x="5388" y="4694"/>
                  </a:cubicBezTo>
                  <a:cubicBezTo>
                    <a:pt x="5041" y="5041"/>
                    <a:pt x="4569" y="5230"/>
                    <a:pt x="4096" y="5230"/>
                  </a:cubicBezTo>
                  <a:cubicBezTo>
                    <a:pt x="3623" y="5230"/>
                    <a:pt x="3119" y="5041"/>
                    <a:pt x="2804" y="4694"/>
                  </a:cubicBezTo>
                  <a:cubicBezTo>
                    <a:pt x="2647" y="4537"/>
                    <a:pt x="2647" y="4285"/>
                    <a:pt x="2804" y="4190"/>
                  </a:cubicBezTo>
                  <a:cubicBezTo>
                    <a:pt x="2883" y="4112"/>
                    <a:pt x="2978" y="4072"/>
                    <a:pt x="3068" y="4072"/>
                  </a:cubicBezTo>
                  <a:cubicBezTo>
                    <a:pt x="3159" y="4072"/>
                    <a:pt x="3245" y="4112"/>
                    <a:pt x="3308" y="4190"/>
                  </a:cubicBezTo>
                  <a:cubicBezTo>
                    <a:pt x="3513" y="4379"/>
                    <a:pt x="3797" y="4474"/>
                    <a:pt x="4084" y="4474"/>
                  </a:cubicBezTo>
                  <a:cubicBezTo>
                    <a:pt x="4372" y="4474"/>
                    <a:pt x="4663" y="4379"/>
                    <a:pt x="4884" y="4190"/>
                  </a:cubicBezTo>
                  <a:cubicBezTo>
                    <a:pt x="4962" y="4112"/>
                    <a:pt x="5065" y="4072"/>
                    <a:pt x="5159" y="4072"/>
                  </a:cubicBezTo>
                  <a:close/>
                  <a:moveTo>
                    <a:pt x="0" y="0"/>
                  </a:moveTo>
                  <a:lnTo>
                    <a:pt x="0" y="3403"/>
                  </a:lnTo>
                  <a:cubicBezTo>
                    <a:pt x="0" y="4663"/>
                    <a:pt x="599" y="5829"/>
                    <a:pt x="1513" y="6585"/>
                  </a:cubicBezTo>
                  <a:lnTo>
                    <a:pt x="1513" y="4127"/>
                  </a:lnTo>
                  <a:cubicBezTo>
                    <a:pt x="1513" y="3119"/>
                    <a:pt x="2332" y="2300"/>
                    <a:pt x="3340" y="2300"/>
                  </a:cubicBezTo>
                  <a:cubicBezTo>
                    <a:pt x="3560" y="2300"/>
                    <a:pt x="3718" y="2458"/>
                    <a:pt x="3718" y="2647"/>
                  </a:cubicBezTo>
                  <a:cubicBezTo>
                    <a:pt x="3718" y="2836"/>
                    <a:pt x="3560" y="2993"/>
                    <a:pt x="3340" y="2993"/>
                  </a:cubicBezTo>
                  <a:cubicBezTo>
                    <a:pt x="2710" y="2993"/>
                    <a:pt x="2237" y="3497"/>
                    <a:pt x="2237" y="4096"/>
                  </a:cubicBezTo>
                  <a:lnTo>
                    <a:pt x="2237" y="7026"/>
                  </a:lnTo>
                  <a:cubicBezTo>
                    <a:pt x="2804" y="7278"/>
                    <a:pt x="3434" y="7498"/>
                    <a:pt x="4096" y="7498"/>
                  </a:cubicBezTo>
                  <a:cubicBezTo>
                    <a:pt x="4758" y="7498"/>
                    <a:pt x="5388" y="7341"/>
                    <a:pt x="5955" y="7026"/>
                  </a:cubicBezTo>
                  <a:lnTo>
                    <a:pt x="5955" y="4096"/>
                  </a:lnTo>
                  <a:cubicBezTo>
                    <a:pt x="5955" y="3466"/>
                    <a:pt x="5451" y="2993"/>
                    <a:pt x="4852" y="2993"/>
                  </a:cubicBezTo>
                  <a:cubicBezTo>
                    <a:pt x="4663" y="2993"/>
                    <a:pt x="4506" y="2836"/>
                    <a:pt x="4506" y="2647"/>
                  </a:cubicBezTo>
                  <a:cubicBezTo>
                    <a:pt x="4506" y="2458"/>
                    <a:pt x="4663" y="2300"/>
                    <a:pt x="4852" y="2300"/>
                  </a:cubicBezTo>
                  <a:cubicBezTo>
                    <a:pt x="5860" y="2300"/>
                    <a:pt x="6711" y="3119"/>
                    <a:pt x="6711" y="4127"/>
                  </a:cubicBezTo>
                  <a:lnTo>
                    <a:pt x="6711" y="6585"/>
                  </a:lnTo>
                  <a:cubicBezTo>
                    <a:pt x="7593" y="5829"/>
                    <a:pt x="8192" y="4663"/>
                    <a:pt x="8192" y="3403"/>
                  </a:cubicBezTo>
                  <a:lnTo>
                    <a:pt x="819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51" name="Google Shape;6851;p36"/>
            <p:cNvSpPr/>
            <p:nvPr/>
          </p:nvSpPr>
          <p:spPr>
            <a:xfrm>
              <a:off x="-57860975" y="3197925"/>
              <a:ext cx="119750" cy="37250"/>
            </a:xfrm>
            <a:custGeom>
              <a:avLst/>
              <a:gdLst/>
              <a:ahLst/>
              <a:cxnLst/>
              <a:rect l="l" t="t" r="r" b="b"/>
              <a:pathLst>
                <a:path w="4790" h="1490" extrusionOk="0">
                  <a:moveTo>
                    <a:pt x="2383" y="1"/>
                  </a:moveTo>
                  <a:cubicBezTo>
                    <a:pt x="1812" y="1"/>
                    <a:pt x="1245" y="214"/>
                    <a:pt x="851" y="639"/>
                  </a:cubicBezTo>
                  <a:lnTo>
                    <a:pt x="1" y="1490"/>
                  </a:lnTo>
                  <a:lnTo>
                    <a:pt x="4789" y="1490"/>
                  </a:lnTo>
                  <a:lnTo>
                    <a:pt x="3939" y="639"/>
                  </a:lnTo>
                  <a:cubicBezTo>
                    <a:pt x="3529" y="214"/>
                    <a:pt x="2954" y="1"/>
                    <a:pt x="238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52" name="Google Shape;6852;p36"/>
          <p:cNvGrpSpPr/>
          <p:nvPr/>
        </p:nvGrpSpPr>
        <p:grpSpPr>
          <a:xfrm>
            <a:off x="4745351" y="7313905"/>
            <a:ext cx="315892" cy="359194"/>
            <a:chOff x="-57940525" y="3590375"/>
            <a:chExt cx="279625" cy="319000"/>
          </a:xfrm>
        </p:grpSpPr>
        <p:sp>
          <p:nvSpPr>
            <p:cNvPr id="6853" name="Google Shape;6853;p36"/>
            <p:cNvSpPr/>
            <p:nvPr/>
          </p:nvSpPr>
          <p:spPr>
            <a:xfrm>
              <a:off x="-57940525" y="3727425"/>
              <a:ext cx="18150" cy="63800"/>
            </a:xfrm>
            <a:custGeom>
              <a:avLst/>
              <a:gdLst/>
              <a:ahLst/>
              <a:cxnLst/>
              <a:rect l="l" t="t" r="r" b="b"/>
              <a:pathLst>
                <a:path w="726" h="2552" extrusionOk="0">
                  <a:moveTo>
                    <a:pt x="725" y="0"/>
                  </a:moveTo>
                  <a:cubicBezTo>
                    <a:pt x="253" y="252"/>
                    <a:pt x="1" y="725"/>
                    <a:pt x="1" y="1260"/>
                  </a:cubicBezTo>
                  <a:cubicBezTo>
                    <a:pt x="1" y="1827"/>
                    <a:pt x="316" y="2300"/>
                    <a:pt x="725" y="2552"/>
                  </a:cubicBez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54" name="Google Shape;6854;p36"/>
            <p:cNvSpPr/>
            <p:nvPr/>
          </p:nvSpPr>
          <p:spPr>
            <a:xfrm>
              <a:off x="-57904300" y="3686450"/>
              <a:ext cx="205600" cy="111075"/>
            </a:xfrm>
            <a:custGeom>
              <a:avLst/>
              <a:gdLst/>
              <a:ahLst/>
              <a:cxnLst/>
              <a:rect l="l" t="t" r="r" b="b"/>
              <a:pathLst>
                <a:path w="8224" h="4443" extrusionOk="0">
                  <a:moveTo>
                    <a:pt x="2647" y="2143"/>
                  </a:moveTo>
                  <a:cubicBezTo>
                    <a:pt x="2836" y="2143"/>
                    <a:pt x="2994" y="2301"/>
                    <a:pt x="2994" y="2521"/>
                  </a:cubicBezTo>
                  <a:cubicBezTo>
                    <a:pt x="2994" y="2710"/>
                    <a:pt x="2836" y="2868"/>
                    <a:pt x="2647" y="2868"/>
                  </a:cubicBezTo>
                  <a:cubicBezTo>
                    <a:pt x="2427" y="2868"/>
                    <a:pt x="2301" y="2710"/>
                    <a:pt x="2301" y="2521"/>
                  </a:cubicBezTo>
                  <a:cubicBezTo>
                    <a:pt x="2301" y="2301"/>
                    <a:pt x="2427" y="2143"/>
                    <a:pt x="2647" y="2143"/>
                  </a:cubicBezTo>
                  <a:close/>
                  <a:moveTo>
                    <a:pt x="5640" y="2143"/>
                  </a:moveTo>
                  <a:cubicBezTo>
                    <a:pt x="5829" y="2143"/>
                    <a:pt x="5987" y="2301"/>
                    <a:pt x="5987" y="2521"/>
                  </a:cubicBezTo>
                  <a:cubicBezTo>
                    <a:pt x="5987" y="2710"/>
                    <a:pt x="5829" y="2868"/>
                    <a:pt x="5640" y="2868"/>
                  </a:cubicBezTo>
                  <a:cubicBezTo>
                    <a:pt x="5420" y="2868"/>
                    <a:pt x="5262" y="2710"/>
                    <a:pt x="5262" y="2521"/>
                  </a:cubicBezTo>
                  <a:cubicBezTo>
                    <a:pt x="5262" y="2301"/>
                    <a:pt x="5420" y="2143"/>
                    <a:pt x="5640" y="2143"/>
                  </a:cubicBezTo>
                  <a:close/>
                  <a:moveTo>
                    <a:pt x="1923" y="1"/>
                  </a:moveTo>
                  <a:lnTo>
                    <a:pt x="1" y="1923"/>
                  </a:lnTo>
                  <a:lnTo>
                    <a:pt x="1" y="4443"/>
                  </a:lnTo>
                  <a:lnTo>
                    <a:pt x="1765" y="4443"/>
                  </a:lnTo>
                  <a:cubicBezTo>
                    <a:pt x="2490" y="3986"/>
                    <a:pt x="3309" y="3758"/>
                    <a:pt x="4124" y="3758"/>
                  </a:cubicBezTo>
                  <a:cubicBezTo>
                    <a:pt x="4939" y="3758"/>
                    <a:pt x="5751" y="3986"/>
                    <a:pt x="6459" y="4443"/>
                  </a:cubicBezTo>
                  <a:lnTo>
                    <a:pt x="8224" y="4443"/>
                  </a:lnTo>
                  <a:lnTo>
                    <a:pt x="8224" y="1923"/>
                  </a:lnTo>
                  <a:lnTo>
                    <a:pt x="6302" y="1"/>
                  </a:lnTo>
                  <a:cubicBezTo>
                    <a:pt x="5625" y="395"/>
                    <a:pt x="4876" y="592"/>
                    <a:pt x="4124" y="592"/>
                  </a:cubicBezTo>
                  <a:cubicBezTo>
                    <a:pt x="3372" y="592"/>
                    <a:pt x="2616" y="395"/>
                    <a:pt x="192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55" name="Google Shape;6855;p36"/>
            <p:cNvSpPr/>
            <p:nvPr/>
          </p:nvSpPr>
          <p:spPr>
            <a:xfrm>
              <a:off x="-57903500" y="3590375"/>
              <a:ext cx="205575" cy="117375"/>
            </a:xfrm>
            <a:custGeom>
              <a:avLst/>
              <a:gdLst/>
              <a:ahLst/>
              <a:cxnLst/>
              <a:rect l="l" t="t" r="r" b="b"/>
              <a:pathLst>
                <a:path w="8223" h="4695" extrusionOk="0">
                  <a:moveTo>
                    <a:pt x="4096" y="0"/>
                  </a:moveTo>
                  <a:cubicBezTo>
                    <a:pt x="3560" y="0"/>
                    <a:pt x="3088" y="315"/>
                    <a:pt x="2804" y="756"/>
                  </a:cubicBezTo>
                  <a:cubicBezTo>
                    <a:pt x="2753" y="751"/>
                    <a:pt x="2702" y="748"/>
                    <a:pt x="2651" y="748"/>
                  </a:cubicBezTo>
                  <a:cubicBezTo>
                    <a:pt x="2101" y="748"/>
                    <a:pt x="1551" y="1051"/>
                    <a:pt x="1292" y="1512"/>
                  </a:cubicBezTo>
                  <a:cubicBezTo>
                    <a:pt x="567" y="1638"/>
                    <a:pt x="0" y="2269"/>
                    <a:pt x="0" y="3056"/>
                  </a:cubicBezTo>
                  <a:lnTo>
                    <a:pt x="0" y="4694"/>
                  </a:lnTo>
                  <a:lnTo>
                    <a:pt x="1607" y="3088"/>
                  </a:lnTo>
                  <a:cubicBezTo>
                    <a:pt x="1683" y="3011"/>
                    <a:pt x="1783" y="2970"/>
                    <a:pt x="1884" y="2970"/>
                  </a:cubicBezTo>
                  <a:cubicBezTo>
                    <a:pt x="1951" y="2970"/>
                    <a:pt x="2018" y="2987"/>
                    <a:pt x="2080" y="3025"/>
                  </a:cubicBezTo>
                  <a:cubicBezTo>
                    <a:pt x="2694" y="3450"/>
                    <a:pt x="3403" y="3663"/>
                    <a:pt x="4112" y="3663"/>
                  </a:cubicBezTo>
                  <a:cubicBezTo>
                    <a:pt x="4821" y="3663"/>
                    <a:pt x="5529" y="3450"/>
                    <a:pt x="6144" y="3025"/>
                  </a:cubicBezTo>
                  <a:cubicBezTo>
                    <a:pt x="6206" y="2987"/>
                    <a:pt x="6273" y="2970"/>
                    <a:pt x="6339" y="2970"/>
                  </a:cubicBezTo>
                  <a:cubicBezTo>
                    <a:pt x="6441" y="2970"/>
                    <a:pt x="6540" y="3011"/>
                    <a:pt x="6616" y="3088"/>
                  </a:cubicBezTo>
                  <a:lnTo>
                    <a:pt x="8223" y="4694"/>
                  </a:lnTo>
                  <a:lnTo>
                    <a:pt x="8223" y="3056"/>
                  </a:lnTo>
                  <a:cubicBezTo>
                    <a:pt x="8192" y="2300"/>
                    <a:pt x="7656" y="1638"/>
                    <a:pt x="6900" y="1512"/>
                  </a:cubicBezTo>
                  <a:cubicBezTo>
                    <a:pt x="6641" y="1051"/>
                    <a:pt x="6091" y="748"/>
                    <a:pt x="5541" y="748"/>
                  </a:cubicBezTo>
                  <a:cubicBezTo>
                    <a:pt x="5490" y="748"/>
                    <a:pt x="5439" y="751"/>
                    <a:pt x="5388" y="756"/>
                  </a:cubicBezTo>
                  <a:cubicBezTo>
                    <a:pt x="5136" y="284"/>
                    <a:pt x="4663" y="0"/>
                    <a:pt x="40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56" name="Google Shape;6856;p36"/>
            <p:cNvSpPr/>
            <p:nvPr/>
          </p:nvSpPr>
          <p:spPr>
            <a:xfrm>
              <a:off x="-57903500" y="3798700"/>
              <a:ext cx="204800" cy="110675"/>
            </a:xfrm>
            <a:custGeom>
              <a:avLst/>
              <a:gdLst/>
              <a:ahLst/>
              <a:cxnLst/>
              <a:rect l="l" t="t" r="r" b="b"/>
              <a:pathLst>
                <a:path w="8192" h="4427" extrusionOk="0">
                  <a:moveTo>
                    <a:pt x="5159" y="1001"/>
                  </a:moveTo>
                  <a:cubicBezTo>
                    <a:pt x="5254" y="1001"/>
                    <a:pt x="5340" y="1040"/>
                    <a:pt x="5388" y="1119"/>
                  </a:cubicBezTo>
                  <a:cubicBezTo>
                    <a:pt x="5545" y="1245"/>
                    <a:pt x="5545" y="1465"/>
                    <a:pt x="5388" y="1654"/>
                  </a:cubicBezTo>
                  <a:cubicBezTo>
                    <a:pt x="5041" y="2001"/>
                    <a:pt x="4569" y="2190"/>
                    <a:pt x="4096" y="2190"/>
                  </a:cubicBezTo>
                  <a:cubicBezTo>
                    <a:pt x="3623" y="2190"/>
                    <a:pt x="3119" y="2001"/>
                    <a:pt x="2804" y="1654"/>
                  </a:cubicBezTo>
                  <a:cubicBezTo>
                    <a:pt x="2647" y="1497"/>
                    <a:pt x="2647" y="1245"/>
                    <a:pt x="2804" y="1119"/>
                  </a:cubicBezTo>
                  <a:cubicBezTo>
                    <a:pt x="2883" y="1040"/>
                    <a:pt x="2978" y="1001"/>
                    <a:pt x="3068" y="1001"/>
                  </a:cubicBezTo>
                  <a:cubicBezTo>
                    <a:pt x="3159" y="1001"/>
                    <a:pt x="3245" y="1040"/>
                    <a:pt x="3308" y="1119"/>
                  </a:cubicBezTo>
                  <a:cubicBezTo>
                    <a:pt x="3529" y="1339"/>
                    <a:pt x="3812" y="1449"/>
                    <a:pt x="4096" y="1449"/>
                  </a:cubicBezTo>
                  <a:cubicBezTo>
                    <a:pt x="4380" y="1449"/>
                    <a:pt x="4663" y="1339"/>
                    <a:pt x="4884" y="1119"/>
                  </a:cubicBezTo>
                  <a:cubicBezTo>
                    <a:pt x="4962" y="1040"/>
                    <a:pt x="5065" y="1001"/>
                    <a:pt x="5159" y="1001"/>
                  </a:cubicBezTo>
                  <a:close/>
                  <a:moveTo>
                    <a:pt x="4080" y="0"/>
                  </a:moveTo>
                  <a:cubicBezTo>
                    <a:pt x="3371" y="0"/>
                    <a:pt x="2663" y="205"/>
                    <a:pt x="2048" y="615"/>
                  </a:cubicBezTo>
                  <a:cubicBezTo>
                    <a:pt x="1985" y="646"/>
                    <a:pt x="1922" y="678"/>
                    <a:pt x="1859" y="678"/>
                  </a:cubicBezTo>
                  <a:lnTo>
                    <a:pt x="0" y="678"/>
                  </a:lnTo>
                  <a:cubicBezTo>
                    <a:pt x="189" y="2788"/>
                    <a:pt x="1922" y="4427"/>
                    <a:pt x="4096" y="4427"/>
                  </a:cubicBezTo>
                  <a:cubicBezTo>
                    <a:pt x="6270" y="4427"/>
                    <a:pt x="8003" y="2788"/>
                    <a:pt x="8192" y="678"/>
                  </a:cubicBezTo>
                  <a:lnTo>
                    <a:pt x="6333" y="678"/>
                  </a:lnTo>
                  <a:cubicBezTo>
                    <a:pt x="6270" y="678"/>
                    <a:pt x="6175" y="646"/>
                    <a:pt x="6112" y="615"/>
                  </a:cubicBezTo>
                  <a:cubicBezTo>
                    <a:pt x="5498" y="205"/>
                    <a:pt x="4789" y="0"/>
                    <a:pt x="408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57" name="Google Shape;6857;p36"/>
            <p:cNvSpPr/>
            <p:nvPr/>
          </p:nvSpPr>
          <p:spPr>
            <a:xfrm>
              <a:off x="-57679825" y="3726625"/>
              <a:ext cx="18925" cy="63825"/>
            </a:xfrm>
            <a:custGeom>
              <a:avLst/>
              <a:gdLst/>
              <a:ahLst/>
              <a:cxnLst/>
              <a:rect l="l" t="t" r="r" b="b"/>
              <a:pathLst>
                <a:path w="757" h="2553" extrusionOk="0">
                  <a:moveTo>
                    <a:pt x="1" y="1"/>
                  </a:moveTo>
                  <a:lnTo>
                    <a:pt x="1" y="2552"/>
                  </a:lnTo>
                  <a:cubicBezTo>
                    <a:pt x="442" y="2269"/>
                    <a:pt x="757" y="1796"/>
                    <a:pt x="757" y="1261"/>
                  </a:cubicBezTo>
                  <a:cubicBezTo>
                    <a:pt x="757" y="757"/>
                    <a:pt x="442" y="284"/>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58" name="Google Shape;6858;p36"/>
          <p:cNvGrpSpPr/>
          <p:nvPr/>
        </p:nvGrpSpPr>
        <p:grpSpPr>
          <a:xfrm>
            <a:off x="2949754" y="7735038"/>
            <a:ext cx="359499" cy="359222"/>
            <a:chOff x="-57959425" y="3982600"/>
            <a:chExt cx="318225" cy="319025"/>
          </a:xfrm>
        </p:grpSpPr>
        <p:sp>
          <p:nvSpPr>
            <p:cNvPr id="6859" name="Google Shape;6859;p36"/>
            <p:cNvSpPr/>
            <p:nvPr/>
          </p:nvSpPr>
          <p:spPr>
            <a:xfrm>
              <a:off x="-57771975" y="4150375"/>
              <a:ext cx="17350" cy="18125"/>
            </a:xfrm>
            <a:custGeom>
              <a:avLst/>
              <a:gdLst/>
              <a:ahLst/>
              <a:cxnLst/>
              <a:rect l="l" t="t" r="r" b="b"/>
              <a:pathLst>
                <a:path w="694" h="725" extrusionOk="0">
                  <a:moveTo>
                    <a:pt x="347" y="0"/>
                  </a:moveTo>
                  <a:cubicBezTo>
                    <a:pt x="158" y="0"/>
                    <a:pt x="1" y="189"/>
                    <a:pt x="1" y="378"/>
                  </a:cubicBezTo>
                  <a:cubicBezTo>
                    <a:pt x="1" y="567"/>
                    <a:pt x="158" y="725"/>
                    <a:pt x="347" y="725"/>
                  </a:cubicBezTo>
                  <a:cubicBezTo>
                    <a:pt x="536" y="725"/>
                    <a:pt x="694" y="567"/>
                    <a:pt x="694" y="378"/>
                  </a:cubicBezTo>
                  <a:cubicBezTo>
                    <a:pt x="694" y="189"/>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60" name="Google Shape;6860;p36"/>
            <p:cNvSpPr/>
            <p:nvPr/>
          </p:nvSpPr>
          <p:spPr>
            <a:xfrm>
              <a:off x="-57959425" y="3982600"/>
              <a:ext cx="318225" cy="130775"/>
            </a:xfrm>
            <a:custGeom>
              <a:avLst/>
              <a:gdLst/>
              <a:ahLst/>
              <a:cxnLst/>
              <a:rect l="l" t="t" r="r" b="b"/>
              <a:pathLst>
                <a:path w="12729" h="5231" extrusionOk="0">
                  <a:moveTo>
                    <a:pt x="7081" y="1521"/>
                  </a:moveTo>
                  <a:cubicBezTo>
                    <a:pt x="7176" y="1521"/>
                    <a:pt x="7262" y="1560"/>
                    <a:pt x="7310" y="1639"/>
                  </a:cubicBezTo>
                  <a:cubicBezTo>
                    <a:pt x="7436" y="1796"/>
                    <a:pt x="7467" y="2048"/>
                    <a:pt x="7310" y="2174"/>
                  </a:cubicBezTo>
                  <a:lnTo>
                    <a:pt x="6837" y="2647"/>
                  </a:lnTo>
                  <a:lnTo>
                    <a:pt x="7310" y="3120"/>
                  </a:lnTo>
                  <a:cubicBezTo>
                    <a:pt x="7467" y="3246"/>
                    <a:pt x="7467" y="3498"/>
                    <a:pt x="7310" y="3624"/>
                  </a:cubicBezTo>
                  <a:cubicBezTo>
                    <a:pt x="7231" y="3702"/>
                    <a:pt x="7136" y="3742"/>
                    <a:pt x="7046" y="3742"/>
                  </a:cubicBezTo>
                  <a:cubicBezTo>
                    <a:pt x="6955" y="3742"/>
                    <a:pt x="6869" y="3702"/>
                    <a:pt x="6806" y="3624"/>
                  </a:cubicBezTo>
                  <a:lnTo>
                    <a:pt x="6333" y="3151"/>
                  </a:lnTo>
                  <a:lnTo>
                    <a:pt x="5860" y="3624"/>
                  </a:lnTo>
                  <a:cubicBezTo>
                    <a:pt x="5782" y="3702"/>
                    <a:pt x="5687" y="3742"/>
                    <a:pt x="5597" y="3742"/>
                  </a:cubicBezTo>
                  <a:cubicBezTo>
                    <a:pt x="5506" y="3742"/>
                    <a:pt x="5419" y="3702"/>
                    <a:pt x="5356" y="3624"/>
                  </a:cubicBezTo>
                  <a:cubicBezTo>
                    <a:pt x="5199" y="3466"/>
                    <a:pt x="5199" y="3214"/>
                    <a:pt x="5356" y="3120"/>
                  </a:cubicBezTo>
                  <a:lnTo>
                    <a:pt x="5829" y="2647"/>
                  </a:lnTo>
                  <a:lnTo>
                    <a:pt x="5356" y="2174"/>
                  </a:lnTo>
                  <a:cubicBezTo>
                    <a:pt x="5199" y="2017"/>
                    <a:pt x="5199" y="1765"/>
                    <a:pt x="5356" y="1639"/>
                  </a:cubicBezTo>
                  <a:cubicBezTo>
                    <a:pt x="5435" y="1560"/>
                    <a:pt x="5530" y="1521"/>
                    <a:pt x="5620" y="1521"/>
                  </a:cubicBezTo>
                  <a:cubicBezTo>
                    <a:pt x="5711" y="1521"/>
                    <a:pt x="5797" y="1560"/>
                    <a:pt x="5860" y="1639"/>
                  </a:cubicBezTo>
                  <a:lnTo>
                    <a:pt x="6333" y="2111"/>
                  </a:lnTo>
                  <a:lnTo>
                    <a:pt x="6806" y="1639"/>
                  </a:lnTo>
                  <a:cubicBezTo>
                    <a:pt x="6884" y="1560"/>
                    <a:pt x="6987" y="1521"/>
                    <a:pt x="7081" y="1521"/>
                  </a:cubicBezTo>
                  <a:close/>
                  <a:moveTo>
                    <a:pt x="6333" y="1"/>
                  </a:moveTo>
                  <a:cubicBezTo>
                    <a:pt x="5388" y="1"/>
                    <a:pt x="4506" y="379"/>
                    <a:pt x="3907" y="1072"/>
                  </a:cubicBezTo>
                  <a:cubicBezTo>
                    <a:pt x="3389" y="1628"/>
                    <a:pt x="2673" y="1927"/>
                    <a:pt x="1944" y="1927"/>
                  </a:cubicBezTo>
                  <a:cubicBezTo>
                    <a:pt x="1474" y="1927"/>
                    <a:pt x="999" y="1803"/>
                    <a:pt x="568" y="1544"/>
                  </a:cubicBezTo>
                  <a:cubicBezTo>
                    <a:pt x="505" y="1505"/>
                    <a:pt x="438" y="1487"/>
                    <a:pt x="373" y="1487"/>
                  </a:cubicBezTo>
                  <a:cubicBezTo>
                    <a:pt x="178" y="1487"/>
                    <a:pt x="1" y="1647"/>
                    <a:pt x="1" y="1859"/>
                  </a:cubicBezTo>
                  <a:lnTo>
                    <a:pt x="1" y="2426"/>
                  </a:lnTo>
                  <a:cubicBezTo>
                    <a:pt x="1" y="3970"/>
                    <a:pt x="1261" y="5230"/>
                    <a:pt x="2804" y="5230"/>
                  </a:cubicBezTo>
                  <a:cubicBezTo>
                    <a:pt x="3624" y="5230"/>
                    <a:pt x="4096" y="4915"/>
                    <a:pt x="4884" y="4537"/>
                  </a:cubicBezTo>
                  <a:cubicBezTo>
                    <a:pt x="4915" y="4474"/>
                    <a:pt x="5010" y="4474"/>
                    <a:pt x="5041" y="4474"/>
                  </a:cubicBezTo>
                  <a:lnTo>
                    <a:pt x="7688" y="4474"/>
                  </a:lnTo>
                  <a:cubicBezTo>
                    <a:pt x="7719" y="4474"/>
                    <a:pt x="7782" y="4474"/>
                    <a:pt x="7845" y="4537"/>
                  </a:cubicBezTo>
                  <a:cubicBezTo>
                    <a:pt x="8664" y="4915"/>
                    <a:pt x="9105" y="5230"/>
                    <a:pt x="9925" y="5230"/>
                  </a:cubicBezTo>
                  <a:cubicBezTo>
                    <a:pt x="11468" y="5230"/>
                    <a:pt x="12729" y="3970"/>
                    <a:pt x="12729" y="2426"/>
                  </a:cubicBezTo>
                  <a:lnTo>
                    <a:pt x="12729" y="1891"/>
                  </a:lnTo>
                  <a:cubicBezTo>
                    <a:pt x="12729" y="1698"/>
                    <a:pt x="12543" y="1523"/>
                    <a:pt x="12329" y="1523"/>
                  </a:cubicBezTo>
                  <a:cubicBezTo>
                    <a:pt x="12264" y="1523"/>
                    <a:pt x="12196" y="1539"/>
                    <a:pt x="12130" y="1576"/>
                  </a:cubicBezTo>
                  <a:cubicBezTo>
                    <a:pt x="11708" y="1824"/>
                    <a:pt x="11233" y="1945"/>
                    <a:pt x="10762" y="1945"/>
                  </a:cubicBezTo>
                  <a:cubicBezTo>
                    <a:pt x="10036" y="1945"/>
                    <a:pt x="9319" y="1657"/>
                    <a:pt x="8822" y="1103"/>
                  </a:cubicBezTo>
                  <a:cubicBezTo>
                    <a:pt x="8192" y="442"/>
                    <a:pt x="7310" y="1"/>
                    <a:pt x="63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61" name="Google Shape;6861;p36"/>
            <p:cNvSpPr/>
            <p:nvPr/>
          </p:nvSpPr>
          <p:spPr>
            <a:xfrm>
              <a:off x="-57903500" y="4125950"/>
              <a:ext cx="204800" cy="175675"/>
            </a:xfrm>
            <a:custGeom>
              <a:avLst/>
              <a:gdLst/>
              <a:ahLst/>
              <a:cxnLst/>
              <a:rect l="l" t="t" r="r" b="b"/>
              <a:pathLst>
                <a:path w="8192" h="7027" extrusionOk="0">
                  <a:moveTo>
                    <a:pt x="2615" y="1009"/>
                  </a:moveTo>
                  <a:cubicBezTo>
                    <a:pt x="2804" y="1009"/>
                    <a:pt x="2962" y="1166"/>
                    <a:pt x="2962" y="1355"/>
                  </a:cubicBezTo>
                  <a:cubicBezTo>
                    <a:pt x="2962" y="1544"/>
                    <a:pt x="2804" y="1702"/>
                    <a:pt x="2615" y="1702"/>
                  </a:cubicBezTo>
                  <a:cubicBezTo>
                    <a:pt x="2395" y="1702"/>
                    <a:pt x="2237" y="1576"/>
                    <a:pt x="2237" y="1355"/>
                  </a:cubicBezTo>
                  <a:cubicBezTo>
                    <a:pt x="2237" y="1166"/>
                    <a:pt x="2395" y="1009"/>
                    <a:pt x="2615" y="1009"/>
                  </a:cubicBezTo>
                  <a:close/>
                  <a:moveTo>
                    <a:pt x="5163" y="3600"/>
                  </a:moveTo>
                  <a:cubicBezTo>
                    <a:pt x="5262" y="3600"/>
                    <a:pt x="5356" y="3639"/>
                    <a:pt x="5419" y="3718"/>
                  </a:cubicBezTo>
                  <a:cubicBezTo>
                    <a:pt x="5608" y="3844"/>
                    <a:pt x="5608" y="4065"/>
                    <a:pt x="5451" y="4222"/>
                  </a:cubicBezTo>
                  <a:cubicBezTo>
                    <a:pt x="5073" y="4569"/>
                    <a:pt x="4600" y="4789"/>
                    <a:pt x="4096" y="4789"/>
                  </a:cubicBezTo>
                  <a:cubicBezTo>
                    <a:pt x="3592" y="4789"/>
                    <a:pt x="3119" y="4569"/>
                    <a:pt x="2804" y="4222"/>
                  </a:cubicBezTo>
                  <a:cubicBezTo>
                    <a:pt x="2647" y="4065"/>
                    <a:pt x="2647" y="3844"/>
                    <a:pt x="2804" y="3718"/>
                  </a:cubicBezTo>
                  <a:cubicBezTo>
                    <a:pt x="2883" y="3639"/>
                    <a:pt x="2978" y="3600"/>
                    <a:pt x="3068" y="3600"/>
                  </a:cubicBezTo>
                  <a:cubicBezTo>
                    <a:pt x="3159" y="3600"/>
                    <a:pt x="3245" y="3639"/>
                    <a:pt x="3308" y="3718"/>
                  </a:cubicBezTo>
                  <a:cubicBezTo>
                    <a:pt x="3529" y="3939"/>
                    <a:pt x="3812" y="4049"/>
                    <a:pt x="4096" y="4049"/>
                  </a:cubicBezTo>
                  <a:cubicBezTo>
                    <a:pt x="4380" y="4049"/>
                    <a:pt x="4663" y="3939"/>
                    <a:pt x="4884" y="3718"/>
                  </a:cubicBezTo>
                  <a:cubicBezTo>
                    <a:pt x="4962" y="3639"/>
                    <a:pt x="5065" y="3600"/>
                    <a:pt x="5163" y="3600"/>
                  </a:cubicBezTo>
                  <a:close/>
                  <a:moveTo>
                    <a:pt x="1828" y="0"/>
                  </a:moveTo>
                  <a:cubicBezTo>
                    <a:pt x="1418" y="158"/>
                    <a:pt x="977" y="253"/>
                    <a:pt x="567" y="253"/>
                  </a:cubicBezTo>
                  <a:cubicBezTo>
                    <a:pt x="347" y="253"/>
                    <a:pt x="221" y="221"/>
                    <a:pt x="0" y="221"/>
                  </a:cubicBezTo>
                  <a:lnTo>
                    <a:pt x="0" y="2899"/>
                  </a:lnTo>
                  <a:cubicBezTo>
                    <a:pt x="0" y="5136"/>
                    <a:pt x="1859" y="7026"/>
                    <a:pt x="4096" y="7026"/>
                  </a:cubicBezTo>
                  <a:cubicBezTo>
                    <a:pt x="6270" y="7026"/>
                    <a:pt x="8097" y="5262"/>
                    <a:pt x="8192" y="3119"/>
                  </a:cubicBezTo>
                  <a:lnTo>
                    <a:pt x="6333" y="2206"/>
                  </a:lnTo>
                  <a:cubicBezTo>
                    <a:pt x="6144" y="2363"/>
                    <a:pt x="5860" y="2489"/>
                    <a:pt x="5608" y="2489"/>
                  </a:cubicBezTo>
                  <a:cubicBezTo>
                    <a:pt x="4978" y="2489"/>
                    <a:pt x="4474" y="1985"/>
                    <a:pt x="4506" y="1324"/>
                  </a:cubicBezTo>
                  <a:lnTo>
                    <a:pt x="182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62" name="Google Shape;6862;p36"/>
            <p:cNvSpPr/>
            <p:nvPr/>
          </p:nvSpPr>
          <p:spPr>
            <a:xfrm>
              <a:off x="-57835775" y="4113350"/>
              <a:ext cx="138650" cy="70125"/>
            </a:xfrm>
            <a:custGeom>
              <a:avLst/>
              <a:gdLst/>
              <a:ahLst/>
              <a:cxnLst/>
              <a:rect l="l" t="t" r="r" b="b"/>
              <a:pathLst>
                <a:path w="5546" h="2805" extrusionOk="0">
                  <a:moveTo>
                    <a:pt x="221" y="0"/>
                  </a:moveTo>
                  <a:lnTo>
                    <a:pt x="1" y="95"/>
                  </a:lnTo>
                  <a:lnTo>
                    <a:pt x="2112" y="1103"/>
                  </a:lnTo>
                  <a:cubicBezTo>
                    <a:pt x="2301" y="883"/>
                    <a:pt x="2616" y="757"/>
                    <a:pt x="2931" y="757"/>
                  </a:cubicBezTo>
                  <a:cubicBezTo>
                    <a:pt x="3592" y="757"/>
                    <a:pt x="4159" y="1355"/>
                    <a:pt x="4033" y="2048"/>
                  </a:cubicBezTo>
                  <a:lnTo>
                    <a:pt x="5546" y="2804"/>
                  </a:lnTo>
                  <a:lnTo>
                    <a:pt x="5546" y="725"/>
                  </a:lnTo>
                  <a:cubicBezTo>
                    <a:pt x="5325" y="725"/>
                    <a:pt x="5136" y="757"/>
                    <a:pt x="4979" y="757"/>
                  </a:cubicBezTo>
                  <a:cubicBezTo>
                    <a:pt x="4033" y="757"/>
                    <a:pt x="3435" y="410"/>
                    <a:pt x="26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63" name="Google Shape;6863;p36"/>
          <p:cNvGrpSpPr/>
          <p:nvPr/>
        </p:nvGrpSpPr>
        <p:grpSpPr>
          <a:xfrm>
            <a:off x="3399924" y="7313897"/>
            <a:ext cx="358623" cy="357449"/>
            <a:chOff x="-55987225" y="3198925"/>
            <a:chExt cx="317450" cy="317450"/>
          </a:xfrm>
        </p:grpSpPr>
        <p:sp>
          <p:nvSpPr>
            <p:cNvPr id="6864" name="Google Shape;6864;p36"/>
            <p:cNvSpPr/>
            <p:nvPr/>
          </p:nvSpPr>
          <p:spPr>
            <a:xfrm>
              <a:off x="-55987225" y="3261925"/>
              <a:ext cx="173300" cy="198500"/>
            </a:xfrm>
            <a:custGeom>
              <a:avLst/>
              <a:gdLst/>
              <a:ahLst/>
              <a:cxnLst/>
              <a:rect l="l" t="t" r="r" b="b"/>
              <a:pathLst>
                <a:path w="6932" h="7940" extrusionOk="0">
                  <a:moveTo>
                    <a:pt x="4821" y="1954"/>
                  </a:moveTo>
                  <a:cubicBezTo>
                    <a:pt x="5042" y="1954"/>
                    <a:pt x="5199" y="2112"/>
                    <a:pt x="5199" y="2332"/>
                  </a:cubicBezTo>
                  <a:cubicBezTo>
                    <a:pt x="5199" y="2521"/>
                    <a:pt x="5042" y="2679"/>
                    <a:pt x="4821" y="2679"/>
                  </a:cubicBezTo>
                  <a:cubicBezTo>
                    <a:pt x="4632" y="2679"/>
                    <a:pt x="4475" y="2521"/>
                    <a:pt x="4475" y="2332"/>
                  </a:cubicBezTo>
                  <a:cubicBezTo>
                    <a:pt x="4475" y="2175"/>
                    <a:pt x="4632" y="1954"/>
                    <a:pt x="4821" y="1954"/>
                  </a:cubicBezTo>
                  <a:close/>
                  <a:moveTo>
                    <a:pt x="1041" y="4380"/>
                  </a:moveTo>
                  <a:cubicBezTo>
                    <a:pt x="1324" y="4726"/>
                    <a:pt x="1765" y="4947"/>
                    <a:pt x="2269" y="4947"/>
                  </a:cubicBezTo>
                  <a:cubicBezTo>
                    <a:pt x="2238" y="5388"/>
                    <a:pt x="1891" y="5703"/>
                    <a:pt x="1482" y="5703"/>
                  </a:cubicBezTo>
                  <a:cubicBezTo>
                    <a:pt x="1104" y="5703"/>
                    <a:pt x="726" y="5357"/>
                    <a:pt x="726" y="4947"/>
                  </a:cubicBezTo>
                  <a:cubicBezTo>
                    <a:pt x="726" y="4726"/>
                    <a:pt x="852" y="4474"/>
                    <a:pt x="1041" y="4380"/>
                  </a:cubicBezTo>
                  <a:close/>
                  <a:moveTo>
                    <a:pt x="5262" y="1"/>
                  </a:moveTo>
                  <a:cubicBezTo>
                    <a:pt x="4916" y="473"/>
                    <a:pt x="4412" y="820"/>
                    <a:pt x="3845" y="1009"/>
                  </a:cubicBezTo>
                  <a:cubicBezTo>
                    <a:pt x="3466" y="1166"/>
                    <a:pt x="3057" y="1229"/>
                    <a:pt x="2679" y="1229"/>
                  </a:cubicBezTo>
                  <a:cubicBezTo>
                    <a:pt x="2553" y="1229"/>
                    <a:pt x="2427" y="1229"/>
                    <a:pt x="2301" y="1166"/>
                  </a:cubicBezTo>
                  <a:cubicBezTo>
                    <a:pt x="2301" y="1292"/>
                    <a:pt x="2269" y="1450"/>
                    <a:pt x="2269" y="1576"/>
                  </a:cubicBezTo>
                  <a:lnTo>
                    <a:pt x="2269" y="1923"/>
                  </a:lnTo>
                  <a:cubicBezTo>
                    <a:pt x="1450" y="1923"/>
                    <a:pt x="726" y="2584"/>
                    <a:pt x="726" y="3435"/>
                  </a:cubicBezTo>
                  <a:lnTo>
                    <a:pt x="726" y="3624"/>
                  </a:lnTo>
                  <a:cubicBezTo>
                    <a:pt x="253" y="3907"/>
                    <a:pt x="1" y="4380"/>
                    <a:pt x="1" y="4915"/>
                  </a:cubicBezTo>
                  <a:cubicBezTo>
                    <a:pt x="1" y="5735"/>
                    <a:pt x="663" y="6428"/>
                    <a:pt x="1482" y="6428"/>
                  </a:cubicBezTo>
                  <a:cubicBezTo>
                    <a:pt x="1507" y="6429"/>
                    <a:pt x="1533" y="6430"/>
                    <a:pt x="1558" y="6430"/>
                  </a:cubicBezTo>
                  <a:cubicBezTo>
                    <a:pt x="2033" y="6430"/>
                    <a:pt x="2473" y="6156"/>
                    <a:pt x="2742" y="5798"/>
                  </a:cubicBezTo>
                  <a:cubicBezTo>
                    <a:pt x="3466" y="7089"/>
                    <a:pt x="4790" y="7940"/>
                    <a:pt x="6365" y="7940"/>
                  </a:cubicBezTo>
                  <a:cubicBezTo>
                    <a:pt x="6554" y="7940"/>
                    <a:pt x="6775" y="7940"/>
                    <a:pt x="6932" y="7908"/>
                  </a:cubicBezTo>
                  <a:cubicBezTo>
                    <a:pt x="6806" y="7562"/>
                    <a:pt x="6712" y="7184"/>
                    <a:pt x="6712" y="6837"/>
                  </a:cubicBezTo>
                  <a:lnTo>
                    <a:pt x="6712" y="5672"/>
                  </a:lnTo>
                  <a:cubicBezTo>
                    <a:pt x="6617" y="5703"/>
                    <a:pt x="6491" y="5703"/>
                    <a:pt x="6365" y="5703"/>
                  </a:cubicBezTo>
                  <a:cubicBezTo>
                    <a:pt x="5861" y="5703"/>
                    <a:pt x="5388" y="5514"/>
                    <a:pt x="5073" y="5168"/>
                  </a:cubicBezTo>
                  <a:cubicBezTo>
                    <a:pt x="4916" y="5010"/>
                    <a:pt x="4916" y="4758"/>
                    <a:pt x="5073" y="4632"/>
                  </a:cubicBezTo>
                  <a:cubicBezTo>
                    <a:pt x="5152" y="4553"/>
                    <a:pt x="5247" y="4514"/>
                    <a:pt x="5337" y="4514"/>
                  </a:cubicBezTo>
                  <a:cubicBezTo>
                    <a:pt x="5428" y="4514"/>
                    <a:pt x="5514" y="4553"/>
                    <a:pt x="5577" y="4632"/>
                  </a:cubicBezTo>
                  <a:cubicBezTo>
                    <a:pt x="5792" y="4847"/>
                    <a:pt x="6080" y="4959"/>
                    <a:pt x="6371" y="4959"/>
                  </a:cubicBezTo>
                  <a:cubicBezTo>
                    <a:pt x="6507" y="4959"/>
                    <a:pt x="6644" y="4934"/>
                    <a:pt x="6775" y="4884"/>
                  </a:cubicBezTo>
                  <a:lnTo>
                    <a:pt x="6775" y="1923"/>
                  </a:lnTo>
                  <a:cubicBezTo>
                    <a:pt x="5892" y="1765"/>
                    <a:pt x="5262" y="977"/>
                    <a:pt x="5262" y="127"/>
                  </a:cubicBezTo>
                  <a:lnTo>
                    <a:pt x="526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65" name="Google Shape;6865;p36"/>
            <p:cNvSpPr/>
            <p:nvPr/>
          </p:nvSpPr>
          <p:spPr>
            <a:xfrm>
              <a:off x="-55837575" y="3198925"/>
              <a:ext cx="167800" cy="298525"/>
            </a:xfrm>
            <a:custGeom>
              <a:avLst/>
              <a:gdLst/>
              <a:ahLst/>
              <a:cxnLst/>
              <a:rect l="l" t="t" r="r" b="b"/>
              <a:pathLst>
                <a:path w="6712" h="11941" extrusionOk="0">
                  <a:moveTo>
                    <a:pt x="5672" y="6900"/>
                  </a:moveTo>
                  <a:cubicBezTo>
                    <a:pt x="5861" y="6994"/>
                    <a:pt x="5987" y="7246"/>
                    <a:pt x="5987" y="7467"/>
                  </a:cubicBezTo>
                  <a:cubicBezTo>
                    <a:pt x="5987" y="7908"/>
                    <a:pt x="5672" y="8223"/>
                    <a:pt x="5231" y="8223"/>
                  </a:cubicBezTo>
                  <a:cubicBezTo>
                    <a:pt x="4821" y="8223"/>
                    <a:pt x="4443" y="7877"/>
                    <a:pt x="4443" y="7467"/>
                  </a:cubicBezTo>
                  <a:cubicBezTo>
                    <a:pt x="4916" y="7467"/>
                    <a:pt x="5388" y="7246"/>
                    <a:pt x="5672" y="6900"/>
                  </a:cubicBezTo>
                  <a:close/>
                  <a:moveTo>
                    <a:pt x="1" y="0"/>
                  </a:moveTo>
                  <a:lnTo>
                    <a:pt x="1" y="2584"/>
                  </a:lnTo>
                  <a:cubicBezTo>
                    <a:pt x="1" y="3214"/>
                    <a:pt x="505" y="3686"/>
                    <a:pt x="1104" y="3686"/>
                  </a:cubicBezTo>
                  <a:cubicBezTo>
                    <a:pt x="1293" y="3686"/>
                    <a:pt x="1450" y="3844"/>
                    <a:pt x="1450" y="4064"/>
                  </a:cubicBezTo>
                  <a:lnTo>
                    <a:pt x="1450" y="9294"/>
                  </a:lnTo>
                  <a:cubicBezTo>
                    <a:pt x="1450" y="10743"/>
                    <a:pt x="2647" y="11941"/>
                    <a:pt x="4065" y="11941"/>
                  </a:cubicBezTo>
                  <a:lnTo>
                    <a:pt x="4412" y="11941"/>
                  </a:lnTo>
                  <a:lnTo>
                    <a:pt x="4412" y="8790"/>
                  </a:lnTo>
                  <a:cubicBezTo>
                    <a:pt x="4632" y="8885"/>
                    <a:pt x="4916" y="8979"/>
                    <a:pt x="5199" y="8979"/>
                  </a:cubicBezTo>
                  <a:cubicBezTo>
                    <a:pt x="6018" y="8979"/>
                    <a:pt x="6680" y="8318"/>
                    <a:pt x="6680" y="7467"/>
                  </a:cubicBezTo>
                  <a:cubicBezTo>
                    <a:pt x="6711" y="6931"/>
                    <a:pt x="6396" y="6459"/>
                    <a:pt x="5987" y="6175"/>
                  </a:cubicBezTo>
                  <a:lnTo>
                    <a:pt x="5987" y="5986"/>
                  </a:lnTo>
                  <a:cubicBezTo>
                    <a:pt x="5987" y="5167"/>
                    <a:pt x="5262" y="4474"/>
                    <a:pt x="4443" y="4474"/>
                  </a:cubicBezTo>
                  <a:lnTo>
                    <a:pt x="4443" y="4127"/>
                  </a:lnTo>
                  <a:cubicBezTo>
                    <a:pt x="4443" y="1891"/>
                    <a:pt x="2584"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66" name="Google Shape;6866;p36"/>
            <p:cNvSpPr/>
            <p:nvPr/>
          </p:nvSpPr>
          <p:spPr>
            <a:xfrm>
              <a:off x="-55931300" y="3435200"/>
              <a:ext cx="194575" cy="81175"/>
            </a:xfrm>
            <a:custGeom>
              <a:avLst/>
              <a:gdLst/>
              <a:ahLst/>
              <a:cxnLst/>
              <a:rect l="l" t="t" r="r" b="b"/>
              <a:pathLst>
                <a:path w="7783" h="3247" extrusionOk="0">
                  <a:moveTo>
                    <a:pt x="347" y="1"/>
                  </a:moveTo>
                  <a:cubicBezTo>
                    <a:pt x="221" y="64"/>
                    <a:pt x="127" y="127"/>
                    <a:pt x="1" y="158"/>
                  </a:cubicBezTo>
                  <a:lnTo>
                    <a:pt x="1" y="2899"/>
                  </a:lnTo>
                  <a:cubicBezTo>
                    <a:pt x="1" y="3088"/>
                    <a:pt x="158" y="3246"/>
                    <a:pt x="347" y="3246"/>
                  </a:cubicBezTo>
                  <a:lnTo>
                    <a:pt x="7627" y="3246"/>
                  </a:lnTo>
                  <a:cubicBezTo>
                    <a:pt x="6551" y="3216"/>
                    <a:pt x="5551" y="2574"/>
                    <a:pt x="5010" y="1702"/>
                  </a:cubicBezTo>
                  <a:cubicBezTo>
                    <a:pt x="4727" y="1734"/>
                    <a:pt x="4411" y="1765"/>
                    <a:pt x="4096" y="1765"/>
                  </a:cubicBezTo>
                  <a:cubicBezTo>
                    <a:pt x="2584" y="1765"/>
                    <a:pt x="1229" y="1040"/>
                    <a:pt x="347" y="1"/>
                  </a:cubicBezTo>
                  <a:close/>
                  <a:moveTo>
                    <a:pt x="7627" y="3246"/>
                  </a:moveTo>
                  <a:cubicBezTo>
                    <a:pt x="7653" y="3246"/>
                    <a:pt x="7679" y="3247"/>
                    <a:pt x="7705" y="3247"/>
                  </a:cubicBezTo>
                  <a:cubicBezTo>
                    <a:pt x="7731" y="3247"/>
                    <a:pt x="7757" y="3246"/>
                    <a:pt x="7783" y="3246"/>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67" name="Google Shape;6867;p36"/>
            <p:cNvSpPr/>
            <p:nvPr/>
          </p:nvSpPr>
          <p:spPr>
            <a:xfrm>
              <a:off x="-55927350" y="3202850"/>
              <a:ext cx="70900" cy="71200"/>
            </a:xfrm>
            <a:custGeom>
              <a:avLst/>
              <a:gdLst/>
              <a:ahLst/>
              <a:cxnLst/>
              <a:rect l="l" t="t" r="r" b="b"/>
              <a:pathLst>
                <a:path w="2836" h="2848" extrusionOk="0">
                  <a:moveTo>
                    <a:pt x="2836" y="1"/>
                  </a:moveTo>
                  <a:cubicBezTo>
                    <a:pt x="1450" y="379"/>
                    <a:pt x="378" y="1482"/>
                    <a:pt x="0" y="2836"/>
                  </a:cubicBezTo>
                  <a:cubicBezTo>
                    <a:pt x="85" y="2843"/>
                    <a:pt x="170" y="2847"/>
                    <a:pt x="255" y="2847"/>
                  </a:cubicBezTo>
                  <a:cubicBezTo>
                    <a:pt x="548" y="2847"/>
                    <a:pt x="841" y="2801"/>
                    <a:pt x="1135" y="2679"/>
                  </a:cubicBezTo>
                  <a:cubicBezTo>
                    <a:pt x="2111" y="2332"/>
                    <a:pt x="2804" y="1324"/>
                    <a:pt x="2836" y="284"/>
                  </a:cubicBezTo>
                  <a:lnTo>
                    <a:pt x="283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68" name="Google Shape;6868;p36"/>
          <p:cNvGrpSpPr/>
          <p:nvPr/>
        </p:nvGrpSpPr>
        <p:grpSpPr>
          <a:xfrm>
            <a:off x="1629379" y="7736767"/>
            <a:ext cx="358623" cy="357589"/>
            <a:chOff x="-55987225" y="3591025"/>
            <a:chExt cx="317450" cy="317575"/>
          </a:xfrm>
        </p:grpSpPr>
        <p:sp>
          <p:nvSpPr>
            <p:cNvPr id="6869" name="Google Shape;6869;p36"/>
            <p:cNvSpPr/>
            <p:nvPr/>
          </p:nvSpPr>
          <p:spPr>
            <a:xfrm>
              <a:off x="-55950200" y="3740025"/>
              <a:ext cx="204800" cy="168575"/>
            </a:xfrm>
            <a:custGeom>
              <a:avLst/>
              <a:gdLst/>
              <a:ahLst/>
              <a:cxnLst/>
              <a:rect l="l" t="t" r="r" b="b"/>
              <a:pathLst>
                <a:path w="8192" h="6743" extrusionOk="0">
                  <a:moveTo>
                    <a:pt x="2647" y="756"/>
                  </a:moveTo>
                  <a:cubicBezTo>
                    <a:pt x="2836" y="756"/>
                    <a:pt x="2994" y="914"/>
                    <a:pt x="2994" y="1103"/>
                  </a:cubicBezTo>
                  <a:cubicBezTo>
                    <a:pt x="2994" y="1323"/>
                    <a:pt x="2836" y="1449"/>
                    <a:pt x="2647" y="1449"/>
                  </a:cubicBezTo>
                  <a:cubicBezTo>
                    <a:pt x="2458" y="1449"/>
                    <a:pt x="2301" y="1323"/>
                    <a:pt x="2301" y="1103"/>
                  </a:cubicBezTo>
                  <a:cubicBezTo>
                    <a:pt x="2238" y="914"/>
                    <a:pt x="2395" y="756"/>
                    <a:pt x="2647" y="756"/>
                  </a:cubicBezTo>
                  <a:close/>
                  <a:moveTo>
                    <a:pt x="5609" y="756"/>
                  </a:moveTo>
                  <a:cubicBezTo>
                    <a:pt x="5798" y="756"/>
                    <a:pt x="5955" y="914"/>
                    <a:pt x="5955" y="1103"/>
                  </a:cubicBezTo>
                  <a:cubicBezTo>
                    <a:pt x="5955" y="1323"/>
                    <a:pt x="5798" y="1449"/>
                    <a:pt x="5609" y="1449"/>
                  </a:cubicBezTo>
                  <a:cubicBezTo>
                    <a:pt x="5388" y="1449"/>
                    <a:pt x="5262" y="1323"/>
                    <a:pt x="5262" y="1103"/>
                  </a:cubicBezTo>
                  <a:cubicBezTo>
                    <a:pt x="5231" y="914"/>
                    <a:pt x="5388" y="756"/>
                    <a:pt x="5609" y="756"/>
                  </a:cubicBezTo>
                  <a:close/>
                  <a:moveTo>
                    <a:pt x="5160" y="3316"/>
                  </a:moveTo>
                  <a:cubicBezTo>
                    <a:pt x="5254" y="3316"/>
                    <a:pt x="5341" y="3355"/>
                    <a:pt x="5388" y="3434"/>
                  </a:cubicBezTo>
                  <a:cubicBezTo>
                    <a:pt x="5546" y="3592"/>
                    <a:pt x="5546" y="3812"/>
                    <a:pt x="5388" y="3938"/>
                  </a:cubicBezTo>
                  <a:cubicBezTo>
                    <a:pt x="5041" y="4285"/>
                    <a:pt x="4569" y="4505"/>
                    <a:pt x="4065" y="4505"/>
                  </a:cubicBezTo>
                  <a:cubicBezTo>
                    <a:pt x="3561" y="4505"/>
                    <a:pt x="3088" y="4285"/>
                    <a:pt x="2773" y="3938"/>
                  </a:cubicBezTo>
                  <a:cubicBezTo>
                    <a:pt x="2616" y="3781"/>
                    <a:pt x="2616" y="3560"/>
                    <a:pt x="2773" y="3434"/>
                  </a:cubicBezTo>
                  <a:cubicBezTo>
                    <a:pt x="2868" y="3355"/>
                    <a:pt x="2970" y="3316"/>
                    <a:pt x="3065" y="3316"/>
                  </a:cubicBezTo>
                  <a:cubicBezTo>
                    <a:pt x="3159" y="3316"/>
                    <a:pt x="3246" y="3355"/>
                    <a:pt x="3309" y="3434"/>
                  </a:cubicBezTo>
                  <a:cubicBezTo>
                    <a:pt x="3529" y="3655"/>
                    <a:pt x="3813" y="3765"/>
                    <a:pt x="4096" y="3765"/>
                  </a:cubicBezTo>
                  <a:cubicBezTo>
                    <a:pt x="4380" y="3765"/>
                    <a:pt x="4663" y="3655"/>
                    <a:pt x="4884" y="3434"/>
                  </a:cubicBezTo>
                  <a:cubicBezTo>
                    <a:pt x="4963" y="3355"/>
                    <a:pt x="5065" y="3316"/>
                    <a:pt x="5160" y="3316"/>
                  </a:cubicBezTo>
                  <a:close/>
                  <a:moveTo>
                    <a:pt x="1" y="0"/>
                  </a:moveTo>
                  <a:lnTo>
                    <a:pt x="1" y="2615"/>
                  </a:lnTo>
                  <a:cubicBezTo>
                    <a:pt x="1" y="4852"/>
                    <a:pt x="1859" y="6742"/>
                    <a:pt x="4096" y="6742"/>
                  </a:cubicBezTo>
                  <a:cubicBezTo>
                    <a:pt x="6333" y="6742"/>
                    <a:pt x="8192" y="4883"/>
                    <a:pt x="8192" y="2615"/>
                  </a:cubicBezTo>
                  <a:lnTo>
                    <a:pt x="819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70" name="Google Shape;6870;p36"/>
            <p:cNvSpPr/>
            <p:nvPr/>
          </p:nvSpPr>
          <p:spPr>
            <a:xfrm>
              <a:off x="-55967525" y="3591025"/>
              <a:ext cx="297750" cy="131700"/>
            </a:xfrm>
            <a:custGeom>
              <a:avLst/>
              <a:gdLst/>
              <a:ahLst/>
              <a:cxnLst/>
              <a:rect l="l" t="t" r="r" b="b"/>
              <a:pathLst>
                <a:path w="11910" h="5268" extrusionOk="0">
                  <a:moveTo>
                    <a:pt x="4810" y="0"/>
                  </a:moveTo>
                  <a:cubicBezTo>
                    <a:pt x="4730" y="0"/>
                    <a:pt x="4650" y="2"/>
                    <a:pt x="4569" y="6"/>
                  </a:cubicBezTo>
                  <a:cubicBezTo>
                    <a:pt x="1954" y="163"/>
                    <a:pt x="1" y="2463"/>
                    <a:pt x="1" y="5047"/>
                  </a:cubicBezTo>
                  <a:cubicBezTo>
                    <a:pt x="1" y="5173"/>
                    <a:pt x="64" y="5267"/>
                    <a:pt x="190" y="5267"/>
                  </a:cubicBezTo>
                  <a:lnTo>
                    <a:pt x="2994" y="5267"/>
                  </a:lnTo>
                  <a:lnTo>
                    <a:pt x="2994" y="4920"/>
                  </a:lnTo>
                  <a:cubicBezTo>
                    <a:pt x="2994" y="4259"/>
                    <a:pt x="3498" y="3818"/>
                    <a:pt x="4096" y="3818"/>
                  </a:cubicBezTo>
                  <a:lnTo>
                    <a:pt x="5577" y="3818"/>
                  </a:lnTo>
                  <a:cubicBezTo>
                    <a:pt x="6207" y="3818"/>
                    <a:pt x="6680" y="4322"/>
                    <a:pt x="6680" y="4920"/>
                  </a:cubicBezTo>
                  <a:lnTo>
                    <a:pt x="6680" y="5267"/>
                  </a:lnTo>
                  <a:lnTo>
                    <a:pt x="11563" y="5267"/>
                  </a:lnTo>
                  <a:cubicBezTo>
                    <a:pt x="11752" y="5267"/>
                    <a:pt x="11909" y="5110"/>
                    <a:pt x="11909" y="4920"/>
                  </a:cubicBezTo>
                  <a:cubicBezTo>
                    <a:pt x="11909" y="4637"/>
                    <a:pt x="11752" y="4479"/>
                    <a:pt x="11563" y="4479"/>
                  </a:cubicBezTo>
                  <a:lnTo>
                    <a:pt x="9673" y="4479"/>
                  </a:lnTo>
                  <a:cubicBezTo>
                    <a:pt x="9489" y="1943"/>
                    <a:pt x="7380" y="0"/>
                    <a:pt x="481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71" name="Google Shape;6871;p36"/>
            <p:cNvSpPr/>
            <p:nvPr/>
          </p:nvSpPr>
          <p:spPr>
            <a:xfrm>
              <a:off x="-55875375" y="3703000"/>
              <a:ext cx="55950" cy="17350"/>
            </a:xfrm>
            <a:custGeom>
              <a:avLst/>
              <a:gdLst/>
              <a:ahLst/>
              <a:cxnLst/>
              <a:rect l="l" t="t" r="r" b="b"/>
              <a:pathLst>
                <a:path w="2238" h="694" extrusionOk="0">
                  <a:moveTo>
                    <a:pt x="347" y="0"/>
                  </a:moveTo>
                  <a:cubicBezTo>
                    <a:pt x="158" y="0"/>
                    <a:pt x="1" y="158"/>
                    <a:pt x="1" y="347"/>
                  </a:cubicBezTo>
                  <a:lnTo>
                    <a:pt x="1" y="694"/>
                  </a:lnTo>
                  <a:lnTo>
                    <a:pt x="2238" y="694"/>
                  </a:lnTo>
                  <a:lnTo>
                    <a:pt x="2238" y="347"/>
                  </a:lnTo>
                  <a:cubicBezTo>
                    <a:pt x="2238" y="158"/>
                    <a:pt x="2080" y="0"/>
                    <a:pt x="185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72" name="Google Shape;6872;p36"/>
            <p:cNvSpPr/>
            <p:nvPr/>
          </p:nvSpPr>
          <p:spPr>
            <a:xfrm>
              <a:off x="-55987225" y="3746325"/>
              <a:ext cx="18150" cy="63825"/>
            </a:xfrm>
            <a:custGeom>
              <a:avLst/>
              <a:gdLst/>
              <a:ahLst/>
              <a:cxnLst/>
              <a:rect l="l" t="t" r="r" b="b"/>
              <a:pathLst>
                <a:path w="726" h="2553" extrusionOk="0">
                  <a:moveTo>
                    <a:pt x="726" y="0"/>
                  </a:moveTo>
                  <a:cubicBezTo>
                    <a:pt x="253" y="221"/>
                    <a:pt x="1" y="693"/>
                    <a:pt x="1" y="1260"/>
                  </a:cubicBezTo>
                  <a:cubicBezTo>
                    <a:pt x="1" y="1796"/>
                    <a:pt x="316" y="2269"/>
                    <a:pt x="726" y="2552"/>
                  </a:cubicBezTo>
                  <a:lnTo>
                    <a:pt x="72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73" name="Google Shape;6873;p36"/>
            <p:cNvSpPr/>
            <p:nvPr/>
          </p:nvSpPr>
          <p:spPr>
            <a:xfrm>
              <a:off x="-55725725"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74" name="Google Shape;6874;p36"/>
          <p:cNvGrpSpPr/>
          <p:nvPr/>
        </p:nvGrpSpPr>
        <p:grpSpPr>
          <a:xfrm>
            <a:off x="5170725" y="7735038"/>
            <a:ext cx="360403" cy="359222"/>
            <a:chOff x="-55988800" y="3982600"/>
            <a:chExt cx="319025" cy="319025"/>
          </a:xfrm>
        </p:grpSpPr>
        <p:sp>
          <p:nvSpPr>
            <p:cNvPr id="6875" name="Google Shape;6875;p36"/>
            <p:cNvSpPr/>
            <p:nvPr/>
          </p:nvSpPr>
          <p:spPr>
            <a:xfrm>
              <a:off x="-55791875" y="3982600"/>
              <a:ext cx="102400" cy="102425"/>
            </a:xfrm>
            <a:custGeom>
              <a:avLst/>
              <a:gdLst/>
              <a:ahLst/>
              <a:cxnLst/>
              <a:rect l="l" t="t" r="r" b="b"/>
              <a:pathLst>
                <a:path w="4096" h="4097" extrusionOk="0">
                  <a:moveTo>
                    <a:pt x="1859" y="1"/>
                  </a:moveTo>
                  <a:cubicBezTo>
                    <a:pt x="1071" y="1"/>
                    <a:pt x="410" y="379"/>
                    <a:pt x="0" y="977"/>
                  </a:cubicBezTo>
                  <a:cubicBezTo>
                    <a:pt x="1512" y="1450"/>
                    <a:pt x="2647" y="2647"/>
                    <a:pt x="3119" y="4096"/>
                  </a:cubicBezTo>
                  <a:cubicBezTo>
                    <a:pt x="3718" y="3687"/>
                    <a:pt x="4096" y="3025"/>
                    <a:pt x="4096" y="2237"/>
                  </a:cubicBezTo>
                  <a:cubicBezTo>
                    <a:pt x="4096" y="1009"/>
                    <a:pt x="3119" y="1"/>
                    <a:pt x="185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76" name="Google Shape;6876;p36"/>
            <p:cNvSpPr/>
            <p:nvPr/>
          </p:nvSpPr>
          <p:spPr>
            <a:xfrm>
              <a:off x="-55969100" y="3982600"/>
              <a:ext cx="102400" cy="102425"/>
            </a:xfrm>
            <a:custGeom>
              <a:avLst/>
              <a:gdLst/>
              <a:ahLst/>
              <a:cxnLst/>
              <a:rect l="l" t="t" r="r" b="b"/>
              <a:pathLst>
                <a:path w="4096" h="4097" extrusionOk="0">
                  <a:moveTo>
                    <a:pt x="2269" y="1"/>
                  </a:moveTo>
                  <a:cubicBezTo>
                    <a:pt x="1040" y="1"/>
                    <a:pt x="1" y="977"/>
                    <a:pt x="1" y="2237"/>
                  </a:cubicBezTo>
                  <a:cubicBezTo>
                    <a:pt x="1" y="2994"/>
                    <a:pt x="410" y="3687"/>
                    <a:pt x="1009" y="4096"/>
                  </a:cubicBezTo>
                  <a:cubicBezTo>
                    <a:pt x="1481" y="2647"/>
                    <a:pt x="2647" y="1450"/>
                    <a:pt x="4096" y="977"/>
                  </a:cubicBezTo>
                  <a:cubicBezTo>
                    <a:pt x="3718" y="379"/>
                    <a:pt x="3057" y="1"/>
                    <a:pt x="226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77" name="Google Shape;6877;p36"/>
            <p:cNvSpPr/>
            <p:nvPr/>
          </p:nvSpPr>
          <p:spPr>
            <a:xfrm>
              <a:off x="-55819450" y="4021200"/>
              <a:ext cx="92950" cy="92175"/>
            </a:xfrm>
            <a:custGeom>
              <a:avLst/>
              <a:gdLst/>
              <a:ahLst/>
              <a:cxnLst/>
              <a:rect l="l" t="t" r="r" b="b"/>
              <a:pathLst>
                <a:path w="3718" h="3687" extrusionOk="0">
                  <a:moveTo>
                    <a:pt x="32" y="0"/>
                  </a:moveTo>
                  <a:lnTo>
                    <a:pt x="32" y="1103"/>
                  </a:lnTo>
                  <a:cubicBezTo>
                    <a:pt x="1" y="2521"/>
                    <a:pt x="1198" y="3686"/>
                    <a:pt x="2615" y="3686"/>
                  </a:cubicBezTo>
                  <a:lnTo>
                    <a:pt x="3718" y="3686"/>
                  </a:lnTo>
                  <a:cubicBezTo>
                    <a:pt x="3529" y="1733"/>
                    <a:pt x="1985" y="158"/>
                    <a:pt x="3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78" name="Google Shape;6878;p36"/>
            <p:cNvSpPr/>
            <p:nvPr/>
          </p:nvSpPr>
          <p:spPr>
            <a:xfrm>
              <a:off x="-55930500" y="4021200"/>
              <a:ext cx="92950" cy="92175"/>
            </a:xfrm>
            <a:custGeom>
              <a:avLst/>
              <a:gdLst/>
              <a:ahLst/>
              <a:cxnLst/>
              <a:rect l="l" t="t" r="r" b="b"/>
              <a:pathLst>
                <a:path w="3718" h="3687" extrusionOk="0">
                  <a:moveTo>
                    <a:pt x="3718" y="0"/>
                  </a:moveTo>
                  <a:cubicBezTo>
                    <a:pt x="1733" y="158"/>
                    <a:pt x="158" y="1733"/>
                    <a:pt x="0" y="3686"/>
                  </a:cubicBezTo>
                  <a:lnTo>
                    <a:pt x="1103" y="3686"/>
                  </a:lnTo>
                  <a:cubicBezTo>
                    <a:pt x="2552" y="3686"/>
                    <a:pt x="3718" y="2521"/>
                    <a:pt x="3718" y="1103"/>
                  </a:cubicBezTo>
                  <a:lnTo>
                    <a:pt x="371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79" name="Google Shape;6879;p36"/>
            <p:cNvSpPr/>
            <p:nvPr/>
          </p:nvSpPr>
          <p:spPr>
            <a:xfrm>
              <a:off x="-55988800" y="4086575"/>
              <a:ext cx="319025" cy="215050"/>
            </a:xfrm>
            <a:custGeom>
              <a:avLst/>
              <a:gdLst/>
              <a:ahLst/>
              <a:cxnLst/>
              <a:rect l="l" t="t" r="r" b="b"/>
              <a:pathLst>
                <a:path w="12761" h="8602" extrusionOk="0">
                  <a:moveTo>
                    <a:pt x="4884" y="2584"/>
                  </a:moveTo>
                  <a:cubicBezTo>
                    <a:pt x="5105" y="2584"/>
                    <a:pt x="5262" y="2741"/>
                    <a:pt x="5262" y="2930"/>
                  </a:cubicBezTo>
                  <a:cubicBezTo>
                    <a:pt x="5262" y="3119"/>
                    <a:pt x="5105" y="3277"/>
                    <a:pt x="4884" y="3277"/>
                  </a:cubicBezTo>
                  <a:cubicBezTo>
                    <a:pt x="4695" y="3277"/>
                    <a:pt x="4538" y="3151"/>
                    <a:pt x="4538" y="2930"/>
                  </a:cubicBezTo>
                  <a:cubicBezTo>
                    <a:pt x="4538" y="2741"/>
                    <a:pt x="4695" y="2584"/>
                    <a:pt x="4884" y="2584"/>
                  </a:cubicBezTo>
                  <a:close/>
                  <a:moveTo>
                    <a:pt x="7877" y="2615"/>
                  </a:moveTo>
                  <a:cubicBezTo>
                    <a:pt x="8098" y="2615"/>
                    <a:pt x="8255" y="2773"/>
                    <a:pt x="8255" y="2962"/>
                  </a:cubicBezTo>
                  <a:cubicBezTo>
                    <a:pt x="8287" y="3151"/>
                    <a:pt x="8129" y="3308"/>
                    <a:pt x="7877" y="3308"/>
                  </a:cubicBezTo>
                  <a:cubicBezTo>
                    <a:pt x="7688" y="3308"/>
                    <a:pt x="7531" y="3151"/>
                    <a:pt x="7531" y="2962"/>
                  </a:cubicBezTo>
                  <a:cubicBezTo>
                    <a:pt x="7531" y="2773"/>
                    <a:pt x="7688" y="2615"/>
                    <a:pt x="7877" y="2615"/>
                  </a:cubicBezTo>
                  <a:close/>
                  <a:moveTo>
                    <a:pt x="1104" y="4222"/>
                  </a:moveTo>
                  <a:cubicBezTo>
                    <a:pt x="1387" y="4568"/>
                    <a:pt x="1828" y="4820"/>
                    <a:pt x="2332" y="4820"/>
                  </a:cubicBezTo>
                  <a:cubicBezTo>
                    <a:pt x="2301" y="5199"/>
                    <a:pt x="1954" y="5577"/>
                    <a:pt x="1545" y="5577"/>
                  </a:cubicBezTo>
                  <a:cubicBezTo>
                    <a:pt x="1167" y="5577"/>
                    <a:pt x="789" y="5199"/>
                    <a:pt x="789" y="4820"/>
                  </a:cubicBezTo>
                  <a:cubicBezTo>
                    <a:pt x="789" y="4568"/>
                    <a:pt x="915" y="4348"/>
                    <a:pt x="1104" y="4222"/>
                  </a:cubicBezTo>
                  <a:close/>
                  <a:moveTo>
                    <a:pt x="11721" y="4222"/>
                  </a:moveTo>
                  <a:cubicBezTo>
                    <a:pt x="11910" y="4348"/>
                    <a:pt x="12036" y="4568"/>
                    <a:pt x="12036" y="4820"/>
                  </a:cubicBezTo>
                  <a:cubicBezTo>
                    <a:pt x="12036" y="5199"/>
                    <a:pt x="11721" y="5577"/>
                    <a:pt x="11280" y="5577"/>
                  </a:cubicBezTo>
                  <a:cubicBezTo>
                    <a:pt x="10870" y="5577"/>
                    <a:pt x="10492" y="5199"/>
                    <a:pt x="10492" y="4820"/>
                  </a:cubicBezTo>
                  <a:cubicBezTo>
                    <a:pt x="10965" y="4820"/>
                    <a:pt x="11437" y="4568"/>
                    <a:pt x="11721" y="4222"/>
                  </a:cubicBezTo>
                  <a:close/>
                  <a:moveTo>
                    <a:pt x="7460" y="5143"/>
                  </a:moveTo>
                  <a:cubicBezTo>
                    <a:pt x="7554" y="5143"/>
                    <a:pt x="7641" y="5183"/>
                    <a:pt x="7688" y="5262"/>
                  </a:cubicBezTo>
                  <a:cubicBezTo>
                    <a:pt x="7877" y="5356"/>
                    <a:pt x="7877" y="5608"/>
                    <a:pt x="7720" y="5766"/>
                  </a:cubicBezTo>
                  <a:cubicBezTo>
                    <a:pt x="7373" y="6112"/>
                    <a:pt x="6901" y="6301"/>
                    <a:pt x="6396" y="6301"/>
                  </a:cubicBezTo>
                  <a:cubicBezTo>
                    <a:pt x="5892" y="6301"/>
                    <a:pt x="5420" y="6112"/>
                    <a:pt x="5105" y="5766"/>
                  </a:cubicBezTo>
                  <a:cubicBezTo>
                    <a:pt x="4947" y="5608"/>
                    <a:pt x="4947" y="5356"/>
                    <a:pt x="5105" y="5262"/>
                  </a:cubicBezTo>
                  <a:cubicBezTo>
                    <a:pt x="5184" y="5183"/>
                    <a:pt x="5278" y="5143"/>
                    <a:pt x="5369" y="5143"/>
                  </a:cubicBezTo>
                  <a:cubicBezTo>
                    <a:pt x="5459" y="5143"/>
                    <a:pt x="5546" y="5183"/>
                    <a:pt x="5609" y="5262"/>
                  </a:cubicBezTo>
                  <a:cubicBezTo>
                    <a:pt x="5829" y="5466"/>
                    <a:pt x="6113" y="5569"/>
                    <a:pt x="6396" y="5569"/>
                  </a:cubicBezTo>
                  <a:cubicBezTo>
                    <a:pt x="6680" y="5569"/>
                    <a:pt x="6964" y="5466"/>
                    <a:pt x="7184" y="5262"/>
                  </a:cubicBezTo>
                  <a:cubicBezTo>
                    <a:pt x="7263" y="5183"/>
                    <a:pt x="7365" y="5143"/>
                    <a:pt x="7460" y="5143"/>
                  </a:cubicBezTo>
                  <a:close/>
                  <a:moveTo>
                    <a:pt x="6396" y="0"/>
                  </a:moveTo>
                  <a:cubicBezTo>
                    <a:pt x="5829" y="1071"/>
                    <a:pt x="4695" y="1828"/>
                    <a:pt x="3403" y="1828"/>
                  </a:cubicBezTo>
                  <a:lnTo>
                    <a:pt x="2301" y="1828"/>
                  </a:lnTo>
                  <a:cubicBezTo>
                    <a:pt x="1482" y="1828"/>
                    <a:pt x="757" y="2489"/>
                    <a:pt x="757" y="3308"/>
                  </a:cubicBezTo>
                  <a:lnTo>
                    <a:pt x="757" y="3529"/>
                  </a:lnTo>
                  <a:cubicBezTo>
                    <a:pt x="284" y="3781"/>
                    <a:pt x="1" y="4253"/>
                    <a:pt x="1" y="4820"/>
                  </a:cubicBezTo>
                  <a:cubicBezTo>
                    <a:pt x="1" y="5640"/>
                    <a:pt x="694" y="6301"/>
                    <a:pt x="1513" y="6301"/>
                  </a:cubicBezTo>
                  <a:cubicBezTo>
                    <a:pt x="1891" y="6301"/>
                    <a:pt x="2301" y="6144"/>
                    <a:pt x="2521" y="5923"/>
                  </a:cubicBezTo>
                  <a:cubicBezTo>
                    <a:pt x="3120" y="7467"/>
                    <a:pt x="4632" y="8601"/>
                    <a:pt x="6365" y="8601"/>
                  </a:cubicBezTo>
                  <a:cubicBezTo>
                    <a:pt x="8098" y="8601"/>
                    <a:pt x="9578" y="7467"/>
                    <a:pt x="10177" y="5923"/>
                  </a:cubicBezTo>
                  <a:cubicBezTo>
                    <a:pt x="10461" y="6144"/>
                    <a:pt x="10807" y="6301"/>
                    <a:pt x="11185" y="6301"/>
                  </a:cubicBezTo>
                  <a:cubicBezTo>
                    <a:pt x="12036" y="6301"/>
                    <a:pt x="12697" y="5640"/>
                    <a:pt x="12697" y="4820"/>
                  </a:cubicBezTo>
                  <a:cubicBezTo>
                    <a:pt x="12760" y="4253"/>
                    <a:pt x="12445" y="3749"/>
                    <a:pt x="12036" y="3529"/>
                  </a:cubicBezTo>
                  <a:lnTo>
                    <a:pt x="12036" y="3308"/>
                  </a:lnTo>
                  <a:cubicBezTo>
                    <a:pt x="12036" y="2489"/>
                    <a:pt x="11311" y="1828"/>
                    <a:pt x="10492" y="1828"/>
                  </a:cubicBezTo>
                  <a:lnTo>
                    <a:pt x="9389" y="1828"/>
                  </a:lnTo>
                  <a:cubicBezTo>
                    <a:pt x="8098" y="1828"/>
                    <a:pt x="6932" y="1071"/>
                    <a:pt x="63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80" name="Google Shape;6880;p36"/>
          <p:cNvGrpSpPr/>
          <p:nvPr/>
        </p:nvGrpSpPr>
        <p:grpSpPr>
          <a:xfrm>
            <a:off x="2066496" y="8158812"/>
            <a:ext cx="357720" cy="359194"/>
            <a:chOff x="-54026025" y="3192625"/>
            <a:chExt cx="316650" cy="319000"/>
          </a:xfrm>
        </p:grpSpPr>
        <p:sp>
          <p:nvSpPr>
            <p:cNvPr id="6881" name="Google Shape;6881;p36"/>
            <p:cNvSpPr/>
            <p:nvPr/>
          </p:nvSpPr>
          <p:spPr>
            <a:xfrm>
              <a:off x="-54026025" y="3312350"/>
              <a:ext cx="18125" cy="63800"/>
            </a:xfrm>
            <a:custGeom>
              <a:avLst/>
              <a:gdLst/>
              <a:ahLst/>
              <a:cxnLst/>
              <a:rect l="l" t="t" r="r" b="b"/>
              <a:pathLst>
                <a:path w="725" h="2552" extrusionOk="0">
                  <a:moveTo>
                    <a:pt x="725" y="0"/>
                  </a:moveTo>
                  <a:cubicBezTo>
                    <a:pt x="315" y="189"/>
                    <a:pt x="0" y="693"/>
                    <a:pt x="0" y="1260"/>
                  </a:cubicBezTo>
                  <a:cubicBezTo>
                    <a:pt x="0" y="1796"/>
                    <a:pt x="315" y="2268"/>
                    <a:pt x="725" y="2552"/>
                  </a:cubicBezTo>
                  <a:lnTo>
                    <a:pt x="725" y="158"/>
                  </a:ln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82" name="Google Shape;6882;p36"/>
            <p:cNvSpPr/>
            <p:nvPr/>
          </p:nvSpPr>
          <p:spPr>
            <a:xfrm>
              <a:off x="-53890550" y="3192625"/>
              <a:ext cx="125250" cy="56725"/>
            </a:xfrm>
            <a:custGeom>
              <a:avLst/>
              <a:gdLst/>
              <a:ahLst/>
              <a:cxnLst/>
              <a:rect l="l" t="t" r="r" b="b"/>
              <a:pathLst>
                <a:path w="5010" h="2269" extrusionOk="0">
                  <a:moveTo>
                    <a:pt x="914" y="0"/>
                  </a:moveTo>
                  <a:cubicBezTo>
                    <a:pt x="599" y="0"/>
                    <a:pt x="315" y="63"/>
                    <a:pt x="0" y="95"/>
                  </a:cubicBezTo>
                  <a:cubicBezTo>
                    <a:pt x="158" y="536"/>
                    <a:pt x="441" y="914"/>
                    <a:pt x="756" y="1260"/>
                  </a:cubicBezTo>
                  <a:cubicBezTo>
                    <a:pt x="1418" y="1891"/>
                    <a:pt x="2237" y="2269"/>
                    <a:pt x="3151" y="2269"/>
                  </a:cubicBezTo>
                  <a:lnTo>
                    <a:pt x="5009" y="2269"/>
                  </a:lnTo>
                  <a:cubicBezTo>
                    <a:pt x="4127" y="914"/>
                    <a:pt x="2647" y="0"/>
                    <a:pt x="91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83" name="Google Shape;6883;p36"/>
            <p:cNvSpPr/>
            <p:nvPr/>
          </p:nvSpPr>
          <p:spPr>
            <a:xfrm>
              <a:off x="-53839375" y="3306025"/>
              <a:ext cx="55175" cy="55175"/>
            </a:xfrm>
            <a:custGeom>
              <a:avLst/>
              <a:gdLst/>
              <a:ahLst/>
              <a:cxnLst/>
              <a:rect l="l" t="t" r="r" b="b"/>
              <a:pathLst>
                <a:path w="2207" h="2207" extrusionOk="0">
                  <a:moveTo>
                    <a:pt x="1104" y="1"/>
                  </a:moveTo>
                  <a:cubicBezTo>
                    <a:pt x="505" y="1"/>
                    <a:pt x="1" y="505"/>
                    <a:pt x="1" y="1104"/>
                  </a:cubicBezTo>
                  <a:cubicBezTo>
                    <a:pt x="1" y="1702"/>
                    <a:pt x="505" y="2206"/>
                    <a:pt x="1104" y="2206"/>
                  </a:cubicBezTo>
                  <a:cubicBezTo>
                    <a:pt x="1734" y="2206"/>
                    <a:pt x="2206" y="1702"/>
                    <a:pt x="2206" y="1104"/>
                  </a:cubicBezTo>
                  <a:cubicBezTo>
                    <a:pt x="2206" y="505"/>
                    <a:pt x="1734" y="1"/>
                    <a:pt x="110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84" name="Google Shape;6884;p36"/>
            <p:cNvSpPr/>
            <p:nvPr/>
          </p:nvSpPr>
          <p:spPr>
            <a:xfrm>
              <a:off x="-53950425" y="3306025"/>
              <a:ext cx="55150" cy="55175"/>
            </a:xfrm>
            <a:custGeom>
              <a:avLst/>
              <a:gdLst/>
              <a:ahLst/>
              <a:cxnLst/>
              <a:rect l="l" t="t" r="r" b="b"/>
              <a:pathLst>
                <a:path w="2206" h="2207" extrusionOk="0">
                  <a:moveTo>
                    <a:pt x="1103" y="1"/>
                  </a:moveTo>
                  <a:cubicBezTo>
                    <a:pt x="505" y="1"/>
                    <a:pt x="1" y="505"/>
                    <a:pt x="1" y="1104"/>
                  </a:cubicBezTo>
                  <a:cubicBezTo>
                    <a:pt x="1" y="1702"/>
                    <a:pt x="505" y="2206"/>
                    <a:pt x="1103" y="2206"/>
                  </a:cubicBezTo>
                  <a:cubicBezTo>
                    <a:pt x="1702" y="2206"/>
                    <a:pt x="2206" y="1702"/>
                    <a:pt x="2206" y="1104"/>
                  </a:cubicBezTo>
                  <a:cubicBezTo>
                    <a:pt x="2206" y="505"/>
                    <a:pt x="1702" y="1"/>
                    <a:pt x="110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85" name="Google Shape;6885;p36"/>
            <p:cNvSpPr/>
            <p:nvPr/>
          </p:nvSpPr>
          <p:spPr>
            <a:xfrm>
              <a:off x="-53985075" y="3400950"/>
              <a:ext cx="236300" cy="110675"/>
            </a:xfrm>
            <a:custGeom>
              <a:avLst/>
              <a:gdLst/>
              <a:ahLst/>
              <a:cxnLst/>
              <a:rect l="l" t="t" r="r" b="b"/>
              <a:pathLst>
                <a:path w="9452" h="4427" extrusionOk="0">
                  <a:moveTo>
                    <a:pt x="5790" y="969"/>
                  </a:moveTo>
                  <a:cubicBezTo>
                    <a:pt x="5884" y="969"/>
                    <a:pt x="5971" y="1008"/>
                    <a:pt x="6018" y="1087"/>
                  </a:cubicBezTo>
                  <a:cubicBezTo>
                    <a:pt x="6176" y="1245"/>
                    <a:pt x="6176" y="1497"/>
                    <a:pt x="6018" y="1591"/>
                  </a:cubicBezTo>
                  <a:cubicBezTo>
                    <a:pt x="5671" y="1969"/>
                    <a:pt x="5199" y="2158"/>
                    <a:pt x="4726" y="2158"/>
                  </a:cubicBezTo>
                  <a:cubicBezTo>
                    <a:pt x="4254" y="2158"/>
                    <a:pt x="3750" y="1969"/>
                    <a:pt x="3435" y="1591"/>
                  </a:cubicBezTo>
                  <a:cubicBezTo>
                    <a:pt x="3277" y="1434"/>
                    <a:pt x="3277" y="1213"/>
                    <a:pt x="3435" y="1087"/>
                  </a:cubicBezTo>
                  <a:cubicBezTo>
                    <a:pt x="3513" y="1008"/>
                    <a:pt x="3608" y="969"/>
                    <a:pt x="3698" y="969"/>
                  </a:cubicBezTo>
                  <a:cubicBezTo>
                    <a:pt x="3789" y="969"/>
                    <a:pt x="3876" y="1008"/>
                    <a:pt x="3939" y="1087"/>
                  </a:cubicBezTo>
                  <a:cubicBezTo>
                    <a:pt x="4159" y="1308"/>
                    <a:pt x="4443" y="1418"/>
                    <a:pt x="4726" y="1418"/>
                  </a:cubicBezTo>
                  <a:cubicBezTo>
                    <a:pt x="5010" y="1418"/>
                    <a:pt x="5293" y="1308"/>
                    <a:pt x="5514" y="1087"/>
                  </a:cubicBezTo>
                  <a:cubicBezTo>
                    <a:pt x="5593" y="1008"/>
                    <a:pt x="5695" y="969"/>
                    <a:pt x="5790" y="969"/>
                  </a:cubicBezTo>
                  <a:close/>
                  <a:moveTo>
                    <a:pt x="4711" y="0"/>
                  </a:moveTo>
                  <a:cubicBezTo>
                    <a:pt x="4002" y="0"/>
                    <a:pt x="3293" y="205"/>
                    <a:pt x="2678" y="615"/>
                  </a:cubicBezTo>
                  <a:cubicBezTo>
                    <a:pt x="2615" y="646"/>
                    <a:pt x="2552" y="709"/>
                    <a:pt x="2489" y="709"/>
                  </a:cubicBezTo>
                  <a:lnTo>
                    <a:pt x="1" y="709"/>
                  </a:lnTo>
                  <a:cubicBezTo>
                    <a:pt x="505" y="2820"/>
                    <a:pt x="2458" y="4427"/>
                    <a:pt x="4726" y="4427"/>
                  </a:cubicBezTo>
                  <a:cubicBezTo>
                    <a:pt x="7026" y="4427"/>
                    <a:pt x="8948" y="2820"/>
                    <a:pt x="9452" y="709"/>
                  </a:cubicBezTo>
                  <a:lnTo>
                    <a:pt x="6963" y="709"/>
                  </a:lnTo>
                  <a:cubicBezTo>
                    <a:pt x="6869" y="646"/>
                    <a:pt x="6774" y="646"/>
                    <a:pt x="6743" y="615"/>
                  </a:cubicBezTo>
                  <a:cubicBezTo>
                    <a:pt x="6128" y="205"/>
                    <a:pt x="5419" y="0"/>
                    <a:pt x="471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86" name="Google Shape;6886;p36"/>
            <p:cNvSpPr/>
            <p:nvPr/>
          </p:nvSpPr>
          <p:spPr>
            <a:xfrm>
              <a:off x="-53986650" y="3342275"/>
              <a:ext cx="241025" cy="55150"/>
            </a:xfrm>
            <a:custGeom>
              <a:avLst/>
              <a:gdLst/>
              <a:ahLst/>
              <a:cxnLst/>
              <a:rect l="l" t="t" r="r" b="b"/>
              <a:pathLst>
                <a:path w="9641" h="2206" extrusionOk="0">
                  <a:moveTo>
                    <a:pt x="1" y="0"/>
                  </a:moveTo>
                  <a:lnTo>
                    <a:pt x="1" y="1859"/>
                  </a:lnTo>
                  <a:lnTo>
                    <a:pt x="1" y="2206"/>
                  </a:lnTo>
                  <a:lnTo>
                    <a:pt x="2458" y="2206"/>
                  </a:lnTo>
                  <a:cubicBezTo>
                    <a:pt x="3198" y="1749"/>
                    <a:pt x="4017" y="1520"/>
                    <a:pt x="4829" y="1520"/>
                  </a:cubicBezTo>
                  <a:cubicBezTo>
                    <a:pt x="5640" y="1520"/>
                    <a:pt x="6443" y="1749"/>
                    <a:pt x="7152" y="2206"/>
                  </a:cubicBezTo>
                  <a:lnTo>
                    <a:pt x="9641" y="2206"/>
                  </a:lnTo>
                  <a:lnTo>
                    <a:pt x="9641" y="1859"/>
                  </a:lnTo>
                  <a:lnTo>
                    <a:pt x="9641" y="0"/>
                  </a:lnTo>
                  <a:lnTo>
                    <a:pt x="8853" y="0"/>
                  </a:lnTo>
                  <a:cubicBezTo>
                    <a:pt x="8696" y="882"/>
                    <a:pt x="7940" y="1512"/>
                    <a:pt x="7026" y="1512"/>
                  </a:cubicBezTo>
                  <a:cubicBezTo>
                    <a:pt x="6144" y="1512"/>
                    <a:pt x="5388" y="882"/>
                    <a:pt x="5230" y="0"/>
                  </a:cubicBezTo>
                  <a:lnTo>
                    <a:pt x="4411" y="0"/>
                  </a:lnTo>
                  <a:cubicBezTo>
                    <a:pt x="4254" y="882"/>
                    <a:pt x="3466" y="1512"/>
                    <a:pt x="2584" y="1512"/>
                  </a:cubicBezTo>
                  <a:cubicBezTo>
                    <a:pt x="1670" y="1512"/>
                    <a:pt x="946" y="882"/>
                    <a:pt x="78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87" name="Google Shape;6887;p36"/>
            <p:cNvSpPr/>
            <p:nvPr/>
          </p:nvSpPr>
          <p:spPr>
            <a:xfrm>
              <a:off x="-53989000" y="3199700"/>
              <a:ext cx="241800" cy="123700"/>
            </a:xfrm>
            <a:custGeom>
              <a:avLst/>
              <a:gdLst/>
              <a:ahLst/>
              <a:cxnLst/>
              <a:rect l="l" t="t" r="r" b="b"/>
              <a:pathLst>
                <a:path w="9672" h="4948" extrusionOk="0">
                  <a:moveTo>
                    <a:pt x="3245" y="1"/>
                  </a:moveTo>
                  <a:cubicBezTo>
                    <a:pt x="1355" y="662"/>
                    <a:pt x="0" y="2490"/>
                    <a:pt x="0" y="4601"/>
                  </a:cubicBezTo>
                  <a:lnTo>
                    <a:pt x="0" y="4947"/>
                  </a:lnTo>
                  <a:lnTo>
                    <a:pt x="788" y="4947"/>
                  </a:lnTo>
                  <a:cubicBezTo>
                    <a:pt x="945" y="4096"/>
                    <a:pt x="1701" y="3466"/>
                    <a:pt x="2615" y="3466"/>
                  </a:cubicBezTo>
                  <a:cubicBezTo>
                    <a:pt x="3529" y="3466"/>
                    <a:pt x="4253" y="4096"/>
                    <a:pt x="4411" y="4947"/>
                  </a:cubicBezTo>
                  <a:lnTo>
                    <a:pt x="5261" y="4947"/>
                  </a:lnTo>
                  <a:cubicBezTo>
                    <a:pt x="5419" y="4096"/>
                    <a:pt x="6207" y="3466"/>
                    <a:pt x="7057" y="3466"/>
                  </a:cubicBezTo>
                  <a:cubicBezTo>
                    <a:pt x="7971" y="3466"/>
                    <a:pt x="8727" y="4096"/>
                    <a:pt x="8884" y="4947"/>
                  </a:cubicBezTo>
                  <a:lnTo>
                    <a:pt x="9672" y="4947"/>
                  </a:lnTo>
                  <a:lnTo>
                    <a:pt x="9672" y="4601"/>
                  </a:lnTo>
                  <a:cubicBezTo>
                    <a:pt x="9672" y="3939"/>
                    <a:pt x="9546" y="3309"/>
                    <a:pt x="9262" y="2710"/>
                  </a:cubicBezTo>
                  <a:lnTo>
                    <a:pt x="7089" y="2710"/>
                  </a:lnTo>
                  <a:cubicBezTo>
                    <a:pt x="5986" y="2710"/>
                    <a:pt x="4978" y="2301"/>
                    <a:pt x="4190" y="1513"/>
                  </a:cubicBezTo>
                  <a:cubicBezTo>
                    <a:pt x="3749" y="1072"/>
                    <a:pt x="3434" y="568"/>
                    <a:pt x="324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88" name="Google Shape;6888;p36"/>
            <p:cNvSpPr/>
            <p:nvPr/>
          </p:nvSpPr>
          <p:spPr>
            <a:xfrm>
              <a:off x="-53728300" y="3310775"/>
              <a:ext cx="18925" cy="64600"/>
            </a:xfrm>
            <a:custGeom>
              <a:avLst/>
              <a:gdLst/>
              <a:ahLst/>
              <a:cxnLst/>
              <a:rect l="l" t="t" r="r" b="b"/>
              <a:pathLst>
                <a:path w="757" h="2584" extrusionOk="0">
                  <a:moveTo>
                    <a:pt x="0" y="0"/>
                  </a:moveTo>
                  <a:lnTo>
                    <a:pt x="0" y="158"/>
                  </a:lnTo>
                  <a:lnTo>
                    <a:pt x="0" y="2583"/>
                  </a:lnTo>
                  <a:cubicBezTo>
                    <a:pt x="441" y="2300"/>
                    <a:pt x="756" y="1827"/>
                    <a:pt x="756" y="1260"/>
                  </a:cubicBezTo>
                  <a:cubicBezTo>
                    <a:pt x="756" y="756"/>
                    <a:pt x="473" y="252"/>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89" name="Google Shape;6889;p36"/>
          <p:cNvGrpSpPr/>
          <p:nvPr/>
        </p:nvGrpSpPr>
        <p:grpSpPr>
          <a:xfrm>
            <a:off x="5625555" y="8157067"/>
            <a:ext cx="317672" cy="358321"/>
            <a:chOff x="-54007925" y="3584850"/>
            <a:chExt cx="281200" cy="318225"/>
          </a:xfrm>
        </p:grpSpPr>
        <p:sp>
          <p:nvSpPr>
            <p:cNvPr id="6890" name="Google Shape;6890;p36"/>
            <p:cNvSpPr/>
            <p:nvPr/>
          </p:nvSpPr>
          <p:spPr>
            <a:xfrm>
              <a:off x="-53943325" y="3716375"/>
              <a:ext cx="151250" cy="18950"/>
            </a:xfrm>
            <a:custGeom>
              <a:avLst/>
              <a:gdLst/>
              <a:ahLst/>
              <a:cxnLst/>
              <a:rect l="l" t="t" r="r" b="b"/>
              <a:pathLst>
                <a:path w="6050" h="758" extrusionOk="0">
                  <a:moveTo>
                    <a:pt x="0" y="1"/>
                  </a:moveTo>
                  <a:cubicBezTo>
                    <a:pt x="441" y="474"/>
                    <a:pt x="1040" y="757"/>
                    <a:pt x="1702" y="757"/>
                  </a:cubicBezTo>
                  <a:lnTo>
                    <a:pt x="4348" y="757"/>
                  </a:lnTo>
                  <a:cubicBezTo>
                    <a:pt x="5041" y="757"/>
                    <a:pt x="5608" y="474"/>
                    <a:pt x="604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91" name="Google Shape;6891;p36"/>
            <p:cNvSpPr/>
            <p:nvPr/>
          </p:nvSpPr>
          <p:spPr>
            <a:xfrm>
              <a:off x="-53970100" y="3679375"/>
              <a:ext cx="205575" cy="18125"/>
            </a:xfrm>
            <a:custGeom>
              <a:avLst/>
              <a:gdLst/>
              <a:ahLst/>
              <a:cxnLst/>
              <a:rect l="l" t="t" r="r" b="b"/>
              <a:pathLst>
                <a:path w="8223" h="725" extrusionOk="0">
                  <a:moveTo>
                    <a:pt x="0" y="0"/>
                  </a:moveTo>
                  <a:lnTo>
                    <a:pt x="0" y="725"/>
                  </a:lnTo>
                  <a:lnTo>
                    <a:pt x="8223" y="725"/>
                  </a:lnTo>
                  <a:lnTo>
                    <a:pt x="822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92" name="Google Shape;6892;p36"/>
            <p:cNvSpPr/>
            <p:nvPr/>
          </p:nvSpPr>
          <p:spPr>
            <a:xfrm>
              <a:off x="-53970100" y="3715600"/>
              <a:ext cx="204800" cy="187475"/>
            </a:xfrm>
            <a:custGeom>
              <a:avLst/>
              <a:gdLst/>
              <a:ahLst/>
              <a:cxnLst/>
              <a:rect l="l" t="t" r="r" b="b"/>
              <a:pathLst>
                <a:path w="8192" h="7499" extrusionOk="0">
                  <a:moveTo>
                    <a:pt x="2584" y="2300"/>
                  </a:moveTo>
                  <a:cubicBezTo>
                    <a:pt x="2804" y="2300"/>
                    <a:pt x="2962" y="2426"/>
                    <a:pt x="2962" y="2647"/>
                  </a:cubicBezTo>
                  <a:cubicBezTo>
                    <a:pt x="2962" y="2836"/>
                    <a:pt x="2804" y="2993"/>
                    <a:pt x="2584" y="2993"/>
                  </a:cubicBezTo>
                  <a:cubicBezTo>
                    <a:pt x="2395" y="2993"/>
                    <a:pt x="2237" y="2836"/>
                    <a:pt x="2237" y="2647"/>
                  </a:cubicBezTo>
                  <a:cubicBezTo>
                    <a:pt x="2237" y="2426"/>
                    <a:pt x="2395" y="2300"/>
                    <a:pt x="2584" y="2300"/>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91" y="4072"/>
                  </a:moveTo>
                  <a:cubicBezTo>
                    <a:pt x="5285" y="4072"/>
                    <a:pt x="5372" y="4112"/>
                    <a:pt x="5419" y="4191"/>
                  </a:cubicBezTo>
                  <a:cubicBezTo>
                    <a:pt x="5577" y="4348"/>
                    <a:pt x="5577" y="4569"/>
                    <a:pt x="5419" y="4695"/>
                  </a:cubicBezTo>
                  <a:cubicBezTo>
                    <a:pt x="5072" y="5041"/>
                    <a:pt x="4600" y="5230"/>
                    <a:pt x="4127" y="5230"/>
                  </a:cubicBezTo>
                  <a:cubicBezTo>
                    <a:pt x="3655" y="5230"/>
                    <a:pt x="3151" y="5041"/>
                    <a:pt x="2836" y="4695"/>
                  </a:cubicBezTo>
                  <a:cubicBezTo>
                    <a:pt x="2678" y="4537"/>
                    <a:pt x="2678" y="4285"/>
                    <a:pt x="2836" y="4191"/>
                  </a:cubicBezTo>
                  <a:cubicBezTo>
                    <a:pt x="2914" y="4112"/>
                    <a:pt x="3009" y="4072"/>
                    <a:pt x="3099" y="4072"/>
                  </a:cubicBezTo>
                  <a:cubicBezTo>
                    <a:pt x="3190" y="4072"/>
                    <a:pt x="3277" y="4112"/>
                    <a:pt x="3340" y="4191"/>
                  </a:cubicBezTo>
                  <a:cubicBezTo>
                    <a:pt x="3560" y="4395"/>
                    <a:pt x="3844" y="4498"/>
                    <a:pt x="4127" y="4498"/>
                  </a:cubicBezTo>
                  <a:cubicBezTo>
                    <a:pt x="4411" y="4498"/>
                    <a:pt x="4694" y="4395"/>
                    <a:pt x="4915" y="4191"/>
                  </a:cubicBezTo>
                  <a:cubicBezTo>
                    <a:pt x="4994" y="4112"/>
                    <a:pt x="5096" y="4072"/>
                    <a:pt x="5191" y="4072"/>
                  </a:cubicBezTo>
                  <a:close/>
                  <a:moveTo>
                    <a:pt x="0" y="0"/>
                  </a:moveTo>
                  <a:lnTo>
                    <a:pt x="0" y="3340"/>
                  </a:lnTo>
                  <a:cubicBezTo>
                    <a:pt x="0" y="5577"/>
                    <a:pt x="1859" y="7499"/>
                    <a:pt x="4096" y="7499"/>
                  </a:cubicBezTo>
                  <a:cubicBezTo>
                    <a:pt x="6333" y="7499"/>
                    <a:pt x="8191" y="5640"/>
                    <a:pt x="8191" y="3340"/>
                  </a:cubicBezTo>
                  <a:lnTo>
                    <a:pt x="8191" y="0"/>
                  </a:lnTo>
                  <a:lnTo>
                    <a:pt x="8034" y="0"/>
                  </a:lnTo>
                  <a:cubicBezTo>
                    <a:pt x="7467" y="946"/>
                    <a:pt x="6490" y="1513"/>
                    <a:pt x="5419" y="1513"/>
                  </a:cubicBezTo>
                  <a:lnTo>
                    <a:pt x="2804" y="1513"/>
                  </a:lnTo>
                  <a:cubicBezTo>
                    <a:pt x="1701" y="1513"/>
                    <a:pt x="693" y="946"/>
                    <a:pt x="15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93" name="Google Shape;6893;p36"/>
            <p:cNvSpPr/>
            <p:nvPr/>
          </p:nvSpPr>
          <p:spPr>
            <a:xfrm>
              <a:off x="-54007125" y="3584850"/>
              <a:ext cx="278825" cy="74850"/>
            </a:xfrm>
            <a:custGeom>
              <a:avLst/>
              <a:gdLst/>
              <a:ahLst/>
              <a:cxnLst/>
              <a:rect l="l" t="t" r="r" b="b"/>
              <a:pathLst>
                <a:path w="11153" h="2994" extrusionOk="0">
                  <a:moveTo>
                    <a:pt x="5577" y="1"/>
                  </a:moveTo>
                  <a:cubicBezTo>
                    <a:pt x="2867" y="1"/>
                    <a:pt x="0" y="788"/>
                    <a:pt x="0" y="2238"/>
                  </a:cubicBezTo>
                  <a:cubicBezTo>
                    <a:pt x="0" y="2647"/>
                    <a:pt x="315" y="2994"/>
                    <a:pt x="725" y="2994"/>
                  </a:cubicBezTo>
                  <a:lnTo>
                    <a:pt x="10429" y="2994"/>
                  </a:lnTo>
                  <a:cubicBezTo>
                    <a:pt x="10838" y="2994"/>
                    <a:pt x="11153" y="2679"/>
                    <a:pt x="11153" y="2238"/>
                  </a:cubicBezTo>
                  <a:cubicBezTo>
                    <a:pt x="11153" y="788"/>
                    <a:pt x="8286" y="1"/>
                    <a:pt x="557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94" name="Google Shape;6894;p36"/>
            <p:cNvSpPr/>
            <p:nvPr/>
          </p:nvSpPr>
          <p:spPr>
            <a:xfrm>
              <a:off x="-54007925"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95" name="Google Shape;6895;p36"/>
            <p:cNvSpPr/>
            <p:nvPr/>
          </p:nvSpPr>
          <p:spPr>
            <a:xfrm>
              <a:off x="-53745625" y="3740025"/>
              <a:ext cx="18900" cy="64600"/>
            </a:xfrm>
            <a:custGeom>
              <a:avLst/>
              <a:gdLst/>
              <a:ahLst/>
              <a:cxnLst/>
              <a:rect l="l" t="t" r="r" b="b"/>
              <a:pathLst>
                <a:path w="756" h="2584" extrusionOk="0">
                  <a:moveTo>
                    <a:pt x="0" y="0"/>
                  </a:moveTo>
                  <a:lnTo>
                    <a:pt x="0" y="2584"/>
                  </a:lnTo>
                  <a:cubicBezTo>
                    <a:pt x="441" y="2300"/>
                    <a:pt x="756" y="1827"/>
                    <a:pt x="756" y="1260"/>
                  </a:cubicBezTo>
                  <a:cubicBezTo>
                    <a:pt x="693" y="725"/>
                    <a:pt x="441" y="252"/>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896" name="Google Shape;6896;p36"/>
          <p:cNvGrpSpPr/>
          <p:nvPr/>
        </p:nvGrpSpPr>
        <p:grpSpPr>
          <a:xfrm>
            <a:off x="3864513" y="8601090"/>
            <a:ext cx="317672" cy="359138"/>
            <a:chOff x="-54007925" y="3975575"/>
            <a:chExt cx="281200" cy="318950"/>
          </a:xfrm>
        </p:grpSpPr>
        <p:sp>
          <p:nvSpPr>
            <p:cNvPr id="6897" name="Google Shape;6897;p36"/>
            <p:cNvSpPr/>
            <p:nvPr/>
          </p:nvSpPr>
          <p:spPr>
            <a:xfrm>
              <a:off x="-53988225" y="3975575"/>
              <a:ext cx="244175" cy="142825"/>
            </a:xfrm>
            <a:custGeom>
              <a:avLst/>
              <a:gdLst/>
              <a:ahLst/>
              <a:cxnLst/>
              <a:rect l="l" t="t" r="r" b="b"/>
              <a:pathLst>
                <a:path w="9767" h="5713" extrusionOk="0">
                  <a:moveTo>
                    <a:pt x="5161" y="1329"/>
                  </a:moveTo>
                  <a:cubicBezTo>
                    <a:pt x="5247" y="1329"/>
                    <a:pt x="5333" y="1337"/>
                    <a:pt x="5419" y="1353"/>
                  </a:cubicBezTo>
                  <a:cubicBezTo>
                    <a:pt x="5577" y="1384"/>
                    <a:pt x="5671" y="1416"/>
                    <a:pt x="5797" y="1479"/>
                  </a:cubicBezTo>
                  <a:cubicBezTo>
                    <a:pt x="6617" y="1857"/>
                    <a:pt x="7026" y="2960"/>
                    <a:pt x="6837" y="4220"/>
                  </a:cubicBezTo>
                  <a:cubicBezTo>
                    <a:pt x="6774" y="4409"/>
                    <a:pt x="6617" y="4535"/>
                    <a:pt x="6459" y="4535"/>
                  </a:cubicBezTo>
                  <a:lnTo>
                    <a:pt x="6396" y="4535"/>
                  </a:lnTo>
                  <a:cubicBezTo>
                    <a:pt x="6207" y="4503"/>
                    <a:pt x="6049" y="4283"/>
                    <a:pt x="6081" y="4094"/>
                  </a:cubicBezTo>
                  <a:cubicBezTo>
                    <a:pt x="6239" y="3117"/>
                    <a:pt x="5892" y="2172"/>
                    <a:pt x="5293" y="2046"/>
                  </a:cubicBezTo>
                  <a:cubicBezTo>
                    <a:pt x="5250" y="2037"/>
                    <a:pt x="5205" y="2032"/>
                    <a:pt x="5161" y="2032"/>
                  </a:cubicBezTo>
                  <a:cubicBezTo>
                    <a:pt x="4601" y="2032"/>
                    <a:pt x="4022" y="2752"/>
                    <a:pt x="3876" y="3716"/>
                  </a:cubicBezTo>
                  <a:cubicBezTo>
                    <a:pt x="3847" y="3888"/>
                    <a:pt x="3660" y="4035"/>
                    <a:pt x="3484" y="4035"/>
                  </a:cubicBezTo>
                  <a:cubicBezTo>
                    <a:pt x="3468" y="4035"/>
                    <a:pt x="3451" y="4033"/>
                    <a:pt x="3435" y="4031"/>
                  </a:cubicBezTo>
                  <a:cubicBezTo>
                    <a:pt x="3246" y="3968"/>
                    <a:pt x="3088" y="3779"/>
                    <a:pt x="3120" y="3590"/>
                  </a:cubicBezTo>
                  <a:cubicBezTo>
                    <a:pt x="3351" y="2261"/>
                    <a:pt x="4217" y="1329"/>
                    <a:pt x="5161" y="1329"/>
                  </a:cubicBezTo>
                  <a:close/>
                  <a:moveTo>
                    <a:pt x="6821" y="1"/>
                  </a:moveTo>
                  <a:cubicBezTo>
                    <a:pt x="6045" y="1"/>
                    <a:pt x="5381" y="480"/>
                    <a:pt x="5104" y="1227"/>
                  </a:cubicBezTo>
                  <a:lnTo>
                    <a:pt x="3939" y="1038"/>
                  </a:lnTo>
                  <a:cubicBezTo>
                    <a:pt x="3734" y="998"/>
                    <a:pt x="3530" y="979"/>
                    <a:pt x="3328" y="979"/>
                  </a:cubicBezTo>
                  <a:cubicBezTo>
                    <a:pt x="1759" y="979"/>
                    <a:pt x="343" y="2128"/>
                    <a:pt x="64" y="3747"/>
                  </a:cubicBezTo>
                  <a:cubicBezTo>
                    <a:pt x="1" y="3936"/>
                    <a:pt x="158" y="4125"/>
                    <a:pt x="379" y="4188"/>
                  </a:cubicBezTo>
                  <a:lnTo>
                    <a:pt x="9200" y="5700"/>
                  </a:lnTo>
                  <a:cubicBezTo>
                    <a:pt x="9225" y="5709"/>
                    <a:pt x="9251" y="5713"/>
                    <a:pt x="9276" y="5713"/>
                  </a:cubicBezTo>
                  <a:cubicBezTo>
                    <a:pt x="9437" y="5713"/>
                    <a:pt x="9582" y="5549"/>
                    <a:pt x="9610" y="5385"/>
                  </a:cubicBezTo>
                  <a:cubicBezTo>
                    <a:pt x="9767" y="4535"/>
                    <a:pt x="9578" y="3621"/>
                    <a:pt x="9074" y="2865"/>
                  </a:cubicBezTo>
                  <a:cubicBezTo>
                    <a:pt x="8570" y="2203"/>
                    <a:pt x="7782" y="1731"/>
                    <a:pt x="6900" y="1573"/>
                  </a:cubicBezTo>
                  <a:lnTo>
                    <a:pt x="5892" y="1384"/>
                  </a:lnTo>
                  <a:cubicBezTo>
                    <a:pt x="6090" y="1017"/>
                    <a:pt x="6465" y="776"/>
                    <a:pt x="6882" y="776"/>
                  </a:cubicBezTo>
                  <a:cubicBezTo>
                    <a:pt x="6929" y="776"/>
                    <a:pt x="6978" y="779"/>
                    <a:pt x="7026" y="786"/>
                  </a:cubicBezTo>
                  <a:cubicBezTo>
                    <a:pt x="7042" y="788"/>
                    <a:pt x="7059" y="790"/>
                    <a:pt x="7075" y="790"/>
                  </a:cubicBezTo>
                  <a:cubicBezTo>
                    <a:pt x="7247" y="790"/>
                    <a:pt x="7410" y="643"/>
                    <a:pt x="7467" y="471"/>
                  </a:cubicBezTo>
                  <a:cubicBezTo>
                    <a:pt x="7499" y="282"/>
                    <a:pt x="7341" y="93"/>
                    <a:pt x="7152" y="30"/>
                  </a:cubicBezTo>
                  <a:cubicBezTo>
                    <a:pt x="7040" y="10"/>
                    <a:pt x="6930" y="1"/>
                    <a:pt x="682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98" name="Google Shape;6898;p36"/>
            <p:cNvSpPr/>
            <p:nvPr/>
          </p:nvSpPr>
          <p:spPr>
            <a:xfrm>
              <a:off x="-53970100" y="4100750"/>
              <a:ext cx="204800" cy="193775"/>
            </a:xfrm>
            <a:custGeom>
              <a:avLst/>
              <a:gdLst/>
              <a:ahLst/>
              <a:cxnLst/>
              <a:rect l="l" t="t" r="r" b="b"/>
              <a:pathLst>
                <a:path w="8192" h="7751" extrusionOk="0">
                  <a:moveTo>
                    <a:pt x="2584" y="1796"/>
                  </a:moveTo>
                  <a:cubicBezTo>
                    <a:pt x="2804" y="1796"/>
                    <a:pt x="2962" y="1954"/>
                    <a:pt x="2962" y="2143"/>
                  </a:cubicBezTo>
                  <a:cubicBezTo>
                    <a:pt x="2962" y="2363"/>
                    <a:pt x="2804" y="2521"/>
                    <a:pt x="2584" y="2521"/>
                  </a:cubicBezTo>
                  <a:cubicBezTo>
                    <a:pt x="2395" y="2521"/>
                    <a:pt x="2237" y="2363"/>
                    <a:pt x="2237" y="2143"/>
                  </a:cubicBezTo>
                  <a:cubicBezTo>
                    <a:pt x="2237" y="1954"/>
                    <a:pt x="2395" y="1796"/>
                    <a:pt x="2584" y="1796"/>
                  </a:cubicBezTo>
                  <a:close/>
                  <a:moveTo>
                    <a:pt x="5577" y="1796"/>
                  </a:moveTo>
                  <a:cubicBezTo>
                    <a:pt x="5797" y="1796"/>
                    <a:pt x="5955" y="1954"/>
                    <a:pt x="5955" y="2143"/>
                  </a:cubicBezTo>
                  <a:cubicBezTo>
                    <a:pt x="5955" y="2363"/>
                    <a:pt x="5797" y="2521"/>
                    <a:pt x="5577" y="2521"/>
                  </a:cubicBezTo>
                  <a:cubicBezTo>
                    <a:pt x="5388" y="2521"/>
                    <a:pt x="5230" y="2363"/>
                    <a:pt x="5230" y="2143"/>
                  </a:cubicBezTo>
                  <a:cubicBezTo>
                    <a:pt x="5230" y="1954"/>
                    <a:pt x="5388" y="1796"/>
                    <a:pt x="5577" y="1796"/>
                  </a:cubicBezTo>
                  <a:close/>
                  <a:moveTo>
                    <a:pt x="5147" y="4324"/>
                  </a:moveTo>
                  <a:cubicBezTo>
                    <a:pt x="5238" y="4324"/>
                    <a:pt x="5324" y="4364"/>
                    <a:pt x="5388" y="4443"/>
                  </a:cubicBezTo>
                  <a:cubicBezTo>
                    <a:pt x="5545" y="4600"/>
                    <a:pt x="5545" y="4852"/>
                    <a:pt x="5388" y="4947"/>
                  </a:cubicBezTo>
                  <a:cubicBezTo>
                    <a:pt x="5041" y="5325"/>
                    <a:pt x="4568" y="5514"/>
                    <a:pt x="4096" y="5514"/>
                  </a:cubicBezTo>
                  <a:cubicBezTo>
                    <a:pt x="3623" y="5514"/>
                    <a:pt x="3119" y="5325"/>
                    <a:pt x="2804" y="4947"/>
                  </a:cubicBezTo>
                  <a:cubicBezTo>
                    <a:pt x="2647" y="4789"/>
                    <a:pt x="2647" y="4569"/>
                    <a:pt x="2804" y="4443"/>
                  </a:cubicBezTo>
                  <a:cubicBezTo>
                    <a:pt x="2883" y="4380"/>
                    <a:pt x="2977" y="4348"/>
                    <a:pt x="3068" y="4348"/>
                  </a:cubicBezTo>
                  <a:cubicBezTo>
                    <a:pt x="3159" y="4348"/>
                    <a:pt x="3245" y="4380"/>
                    <a:pt x="3308" y="4443"/>
                  </a:cubicBezTo>
                  <a:cubicBezTo>
                    <a:pt x="3529" y="4663"/>
                    <a:pt x="3812" y="4773"/>
                    <a:pt x="4096" y="4773"/>
                  </a:cubicBezTo>
                  <a:cubicBezTo>
                    <a:pt x="4379" y="4773"/>
                    <a:pt x="4663" y="4663"/>
                    <a:pt x="4883" y="4443"/>
                  </a:cubicBezTo>
                  <a:cubicBezTo>
                    <a:pt x="4962" y="4364"/>
                    <a:pt x="5057" y="4324"/>
                    <a:pt x="5147" y="4324"/>
                  </a:cubicBezTo>
                  <a:close/>
                  <a:moveTo>
                    <a:pt x="0" y="0"/>
                  </a:moveTo>
                  <a:lnTo>
                    <a:pt x="0" y="3655"/>
                  </a:lnTo>
                  <a:cubicBezTo>
                    <a:pt x="0" y="5892"/>
                    <a:pt x="1859" y="7751"/>
                    <a:pt x="4096" y="7751"/>
                  </a:cubicBezTo>
                  <a:cubicBezTo>
                    <a:pt x="6333" y="7751"/>
                    <a:pt x="8191" y="5892"/>
                    <a:pt x="8191" y="3655"/>
                  </a:cubicBezTo>
                  <a:lnTo>
                    <a:pt x="8191" y="1450"/>
                  </a:lnTo>
                  <a:lnTo>
                    <a:pt x="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899" name="Google Shape;6899;p36"/>
            <p:cNvSpPr/>
            <p:nvPr/>
          </p:nvSpPr>
          <p:spPr>
            <a:xfrm>
              <a:off x="-53745625" y="4132250"/>
              <a:ext cx="18900" cy="63825"/>
            </a:xfrm>
            <a:custGeom>
              <a:avLst/>
              <a:gdLst/>
              <a:ahLst/>
              <a:cxnLst/>
              <a:rect l="l" t="t" r="r" b="b"/>
              <a:pathLst>
                <a:path w="756" h="2553" extrusionOk="0">
                  <a:moveTo>
                    <a:pt x="0" y="1"/>
                  </a:moveTo>
                  <a:lnTo>
                    <a:pt x="0" y="2552"/>
                  </a:lnTo>
                  <a:cubicBezTo>
                    <a:pt x="441" y="2269"/>
                    <a:pt x="756" y="1796"/>
                    <a:pt x="756" y="1261"/>
                  </a:cubicBezTo>
                  <a:cubicBezTo>
                    <a:pt x="693" y="694"/>
                    <a:pt x="441" y="221"/>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00" name="Google Shape;6900;p36"/>
            <p:cNvSpPr/>
            <p:nvPr/>
          </p:nvSpPr>
          <p:spPr>
            <a:xfrm>
              <a:off x="-54007925"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901" name="Google Shape;6901;p36"/>
          <p:cNvGrpSpPr/>
          <p:nvPr/>
        </p:nvGrpSpPr>
        <p:grpSpPr>
          <a:xfrm>
            <a:off x="4340525" y="8176152"/>
            <a:ext cx="275844" cy="358715"/>
            <a:chOff x="-52005775" y="3208025"/>
            <a:chExt cx="244175" cy="318575"/>
          </a:xfrm>
        </p:grpSpPr>
        <p:sp>
          <p:nvSpPr>
            <p:cNvPr id="6902" name="Google Shape;6902;p36"/>
            <p:cNvSpPr/>
            <p:nvPr/>
          </p:nvSpPr>
          <p:spPr>
            <a:xfrm>
              <a:off x="-51800200" y="3469850"/>
              <a:ext cx="38600" cy="56750"/>
            </a:xfrm>
            <a:custGeom>
              <a:avLst/>
              <a:gdLst/>
              <a:ahLst/>
              <a:cxnLst/>
              <a:rect l="l" t="t" r="r" b="b"/>
              <a:pathLst>
                <a:path w="1544" h="2270" extrusionOk="0">
                  <a:moveTo>
                    <a:pt x="756" y="1"/>
                  </a:moveTo>
                  <a:cubicBezTo>
                    <a:pt x="347" y="1"/>
                    <a:pt x="0" y="348"/>
                    <a:pt x="0" y="726"/>
                  </a:cubicBezTo>
                  <a:cubicBezTo>
                    <a:pt x="0" y="852"/>
                    <a:pt x="32" y="915"/>
                    <a:pt x="63" y="1041"/>
                  </a:cubicBezTo>
                  <a:lnTo>
                    <a:pt x="630" y="2175"/>
                  </a:lnTo>
                  <a:cubicBezTo>
                    <a:pt x="662" y="2238"/>
                    <a:pt x="717" y="2269"/>
                    <a:pt x="776" y="2269"/>
                  </a:cubicBezTo>
                  <a:cubicBezTo>
                    <a:pt x="835" y="2269"/>
                    <a:pt x="898" y="2238"/>
                    <a:pt x="945" y="2175"/>
                  </a:cubicBezTo>
                  <a:lnTo>
                    <a:pt x="1449" y="1135"/>
                  </a:lnTo>
                  <a:cubicBezTo>
                    <a:pt x="1513" y="1009"/>
                    <a:pt x="1544" y="883"/>
                    <a:pt x="1544" y="789"/>
                  </a:cubicBezTo>
                  <a:cubicBezTo>
                    <a:pt x="1481" y="348"/>
                    <a:pt x="1166" y="1"/>
                    <a:pt x="75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03" name="Google Shape;6903;p36"/>
            <p:cNvSpPr/>
            <p:nvPr/>
          </p:nvSpPr>
          <p:spPr>
            <a:xfrm>
              <a:off x="-52005775" y="3208025"/>
              <a:ext cx="111875" cy="131900"/>
            </a:xfrm>
            <a:custGeom>
              <a:avLst/>
              <a:gdLst/>
              <a:ahLst/>
              <a:cxnLst/>
              <a:rect l="l" t="t" r="r" b="b"/>
              <a:pathLst>
                <a:path w="4475" h="5276" extrusionOk="0">
                  <a:moveTo>
                    <a:pt x="2915" y="1"/>
                  </a:moveTo>
                  <a:cubicBezTo>
                    <a:pt x="2816" y="1"/>
                    <a:pt x="2717" y="5"/>
                    <a:pt x="2615" y="14"/>
                  </a:cubicBezTo>
                  <a:cubicBezTo>
                    <a:pt x="1103" y="235"/>
                    <a:pt x="0" y="1590"/>
                    <a:pt x="0" y="3133"/>
                  </a:cubicBezTo>
                  <a:lnTo>
                    <a:pt x="0" y="4866"/>
                  </a:lnTo>
                  <a:cubicBezTo>
                    <a:pt x="32" y="5055"/>
                    <a:pt x="189" y="5276"/>
                    <a:pt x="379" y="5276"/>
                  </a:cubicBezTo>
                  <a:lnTo>
                    <a:pt x="1135" y="5276"/>
                  </a:lnTo>
                  <a:cubicBezTo>
                    <a:pt x="2993" y="5276"/>
                    <a:pt x="4474" y="3732"/>
                    <a:pt x="4474" y="1873"/>
                  </a:cubicBezTo>
                  <a:lnTo>
                    <a:pt x="4474" y="424"/>
                  </a:lnTo>
                  <a:cubicBezTo>
                    <a:pt x="4017" y="155"/>
                    <a:pt x="3490" y="1"/>
                    <a:pt x="291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04" name="Google Shape;6904;p36"/>
            <p:cNvSpPr/>
            <p:nvPr/>
          </p:nvSpPr>
          <p:spPr>
            <a:xfrm>
              <a:off x="-51800200" y="3385575"/>
              <a:ext cx="37025" cy="37850"/>
            </a:xfrm>
            <a:custGeom>
              <a:avLst/>
              <a:gdLst/>
              <a:ahLst/>
              <a:cxnLst/>
              <a:rect l="l" t="t" r="r" b="b"/>
              <a:pathLst>
                <a:path w="1481" h="1514" extrusionOk="0">
                  <a:moveTo>
                    <a:pt x="756" y="1"/>
                  </a:moveTo>
                  <a:cubicBezTo>
                    <a:pt x="347" y="1"/>
                    <a:pt x="0" y="348"/>
                    <a:pt x="0" y="757"/>
                  </a:cubicBezTo>
                  <a:cubicBezTo>
                    <a:pt x="0" y="1167"/>
                    <a:pt x="347" y="1513"/>
                    <a:pt x="756" y="1513"/>
                  </a:cubicBezTo>
                  <a:cubicBezTo>
                    <a:pt x="1166" y="1513"/>
                    <a:pt x="1481" y="1167"/>
                    <a:pt x="1481" y="757"/>
                  </a:cubicBezTo>
                  <a:cubicBezTo>
                    <a:pt x="1481" y="348"/>
                    <a:pt x="1166" y="1"/>
                    <a:pt x="75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05" name="Google Shape;6905;p36"/>
            <p:cNvSpPr/>
            <p:nvPr/>
          </p:nvSpPr>
          <p:spPr>
            <a:xfrm>
              <a:off x="-51800200" y="3348575"/>
              <a:ext cx="37025" cy="37025"/>
            </a:xfrm>
            <a:custGeom>
              <a:avLst/>
              <a:gdLst/>
              <a:ahLst/>
              <a:cxnLst/>
              <a:rect l="l" t="t" r="r" b="b"/>
              <a:pathLst>
                <a:path w="1481" h="1481" extrusionOk="0">
                  <a:moveTo>
                    <a:pt x="756" y="0"/>
                  </a:moveTo>
                  <a:cubicBezTo>
                    <a:pt x="347" y="0"/>
                    <a:pt x="0" y="315"/>
                    <a:pt x="0" y="756"/>
                  </a:cubicBezTo>
                  <a:cubicBezTo>
                    <a:pt x="0" y="1166"/>
                    <a:pt x="347" y="1481"/>
                    <a:pt x="756" y="1481"/>
                  </a:cubicBezTo>
                  <a:cubicBezTo>
                    <a:pt x="1166" y="1481"/>
                    <a:pt x="1481" y="1166"/>
                    <a:pt x="1481" y="756"/>
                  </a:cubicBezTo>
                  <a:cubicBezTo>
                    <a:pt x="1481" y="315"/>
                    <a:pt x="1166" y="0"/>
                    <a:pt x="75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06" name="Google Shape;6906;p36"/>
            <p:cNvSpPr/>
            <p:nvPr/>
          </p:nvSpPr>
          <p:spPr>
            <a:xfrm>
              <a:off x="-51800200" y="3423400"/>
              <a:ext cx="37025" cy="37025"/>
            </a:xfrm>
            <a:custGeom>
              <a:avLst/>
              <a:gdLst/>
              <a:ahLst/>
              <a:cxnLst/>
              <a:rect l="l" t="t" r="r" b="b"/>
              <a:pathLst>
                <a:path w="1481" h="1481" extrusionOk="0">
                  <a:moveTo>
                    <a:pt x="756" y="0"/>
                  </a:moveTo>
                  <a:cubicBezTo>
                    <a:pt x="347" y="0"/>
                    <a:pt x="0" y="315"/>
                    <a:pt x="0" y="725"/>
                  </a:cubicBezTo>
                  <a:cubicBezTo>
                    <a:pt x="0" y="1166"/>
                    <a:pt x="347" y="1481"/>
                    <a:pt x="756" y="1481"/>
                  </a:cubicBezTo>
                  <a:cubicBezTo>
                    <a:pt x="1166" y="1481"/>
                    <a:pt x="1481" y="1166"/>
                    <a:pt x="1481" y="725"/>
                  </a:cubicBezTo>
                  <a:cubicBezTo>
                    <a:pt x="1481" y="315"/>
                    <a:pt x="1166" y="0"/>
                    <a:pt x="75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07" name="Google Shape;6907;p36"/>
            <p:cNvSpPr/>
            <p:nvPr/>
          </p:nvSpPr>
          <p:spPr>
            <a:xfrm>
              <a:off x="-51875025" y="3208025"/>
              <a:ext cx="111850" cy="131125"/>
            </a:xfrm>
            <a:custGeom>
              <a:avLst/>
              <a:gdLst/>
              <a:ahLst/>
              <a:cxnLst/>
              <a:rect l="l" t="t" r="r" b="b"/>
              <a:pathLst>
                <a:path w="4474" h="5245" extrusionOk="0">
                  <a:moveTo>
                    <a:pt x="1560" y="1"/>
                  </a:moveTo>
                  <a:cubicBezTo>
                    <a:pt x="984" y="1"/>
                    <a:pt x="458" y="155"/>
                    <a:pt x="0" y="424"/>
                  </a:cubicBezTo>
                  <a:lnTo>
                    <a:pt x="0" y="1873"/>
                  </a:lnTo>
                  <a:cubicBezTo>
                    <a:pt x="0" y="3732"/>
                    <a:pt x="1481" y="5244"/>
                    <a:pt x="3340" y="5244"/>
                  </a:cubicBezTo>
                  <a:lnTo>
                    <a:pt x="4096" y="5244"/>
                  </a:lnTo>
                  <a:cubicBezTo>
                    <a:pt x="4285" y="5244"/>
                    <a:pt x="4442" y="5087"/>
                    <a:pt x="4442" y="4898"/>
                  </a:cubicBezTo>
                  <a:lnTo>
                    <a:pt x="4442" y="3165"/>
                  </a:lnTo>
                  <a:cubicBezTo>
                    <a:pt x="4474" y="1590"/>
                    <a:pt x="3371" y="235"/>
                    <a:pt x="1859" y="14"/>
                  </a:cubicBezTo>
                  <a:cubicBezTo>
                    <a:pt x="1758" y="5"/>
                    <a:pt x="1658" y="1"/>
                    <a:pt x="156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08" name="Google Shape;6908;p36"/>
            <p:cNvSpPr/>
            <p:nvPr/>
          </p:nvSpPr>
          <p:spPr>
            <a:xfrm>
              <a:off x="-52005000" y="3469850"/>
              <a:ext cx="38625" cy="56750"/>
            </a:xfrm>
            <a:custGeom>
              <a:avLst/>
              <a:gdLst/>
              <a:ahLst/>
              <a:cxnLst/>
              <a:rect l="l" t="t" r="r" b="b"/>
              <a:pathLst>
                <a:path w="1545" h="2270" extrusionOk="0">
                  <a:moveTo>
                    <a:pt x="757" y="1"/>
                  </a:moveTo>
                  <a:cubicBezTo>
                    <a:pt x="348" y="1"/>
                    <a:pt x="1" y="348"/>
                    <a:pt x="1" y="726"/>
                  </a:cubicBezTo>
                  <a:cubicBezTo>
                    <a:pt x="1" y="852"/>
                    <a:pt x="32" y="915"/>
                    <a:pt x="64" y="1041"/>
                  </a:cubicBezTo>
                  <a:lnTo>
                    <a:pt x="631" y="2175"/>
                  </a:lnTo>
                  <a:cubicBezTo>
                    <a:pt x="663" y="2238"/>
                    <a:pt x="718" y="2269"/>
                    <a:pt x="777" y="2269"/>
                  </a:cubicBezTo>
                  <a:cubicBezTo>
                    <a:pt x="836" y="2269"/>
                    <a:pt x="899" y="2238"/>
                    <a:pt x="946" y="2175"/>
                  </a:cubicBezTo>
                  <a:lnTo>
                    <a:pt x="1450" y="1135"/>
                  </a:lnTo>
                  <a:cubicBezTo>
                    <a:pt x="1482" y="1009"/>
                    <a:pt x="1545" y="883"/>
                    <a:pt x="1545" y="789"/>
                  </a:cubicBezTo>
                  <a:cubicBezTo>
                    <a:pt x="1482" y="348"/>
                    <a:pt x="1135" y="1"/>
                    <a:pt x="75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09" name="Google Shape;6909;p36"/>
            <p:cNvSpPr/>
            <p:nvPr/>
          </p:nvSpPr>
          <p:spPr>
            <a:xfrm>
              <a:off x="-52005000" y="3423400"/>
              <a:ext cx="37050" cy="37025"/>
            </a:xfrm>
            <a:custGeom>
              <a:avLst/>
              <a:gdLst/>
              <a:ahLst/>
              <a:cxnLst/>
              <a:rect l="l" t="t" r="r" b="b"/>
              <a:pathLst>
                <a:path w="1482" h="1481" extrusionOk="0">
                  <a:moveTo>
                    <a:pt x="757" y="0"/>
                  </a:moveTo>
                  <a:cubicBezTo>
                    <a:pt x="348" y="0"/>
                    <a:pt x="1" y="315"/>
                    <a:pt x="1" y="725"/>
                  </a:cubicBezTo>
                  <a:cubicBezTo>
                    <a:pt x="1" y="1166"/>
                    <a:pt x="348" y="1481"/>
                    <a:pt x="757" y="1481"/>
                  </a:cubicBezTo>
                  <a:cubicBezTo>
                    <a:pt x="1167" y="1481"/>
                    <a:pt x="1482" y="1166"/>
                    <a:pt x="1482" y="725"/>
                  </a:cubicBezTo>
                  <a:cubicBezTo>
                    <a:pt x="1482" y="315"/>
                    <a:pt x="1167" y="0"/>
                    <a:pt x="75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10" name="Google Shape;6910;p36"/>
            <p:cNvSpPr/>
            <p:nvPr/>
          </p:nvSpPr>
          <p:spPr>
            <a:xfrm>
              <a:off x="-52005000" y="3385575"/>
              <a:ext cx="37050" cy="37850"/>
            </a:xfrm>
            <a:custGeom>
              <a:avLst/>
              <a:gdLst/>
              <a:ahLst/>
              <a:cxnLst/>
              <a:rect l="l" t="t" r="r" b="b"/>
              <a:pathLst>
                <a:path w="1482" h="1514" extrusionOk="0">
                  <a:moveTo>
                    <a:pt x="757" y="1"/>
                  </a:moveTo>
                  <a:cubicBezTo>
                    <a:pt x="348" y="1"/>
                    <a:pt x="1" y="348"/>
                    <a:pt x="1" y="757"/>
                  </a:cubicBezTo>
                  <a:cubicBezTo>
                    <a:pt x="1" y="1167"/>
                    <a:pt x="348" y="1513"/>
                    <a:pt x="757" y="1513"/>
                  </a:cubicBezTo>
                  <a:cubicBezTo>
                    <a:pt x="1167" y="1513"/>
                    <a:pt x="1482" y="1167"/>
                    <a:pt x="1482" y="757"/>
                  </a:cubicBezTo>
                  <a:cubicBezTo>
                    <a:pt x="1482" y="348"/>
                    <a:pt x="1167" y="1"/>
                    <a:pt x="75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11" name="Google Shape;6911;p36"/>
            <p:cNvSpPr/>
            <p:nvPr/>
          </p:nvSpPr>
          <p:spPr>
            <a:xfrm>
              <a:off x="-51957725" y="3298150"/>
              <a:ext cx="148100" cy="209550"/>
            </a:xfrm>
            <a:custGeom>
              <a:avLst/>
              <a:gdLst/>
              <a:ahLst/>
              <a:cxnLst/>
              <a:rect l="l" t="t" r="r" b="b"/>
              <a:pathLst>
                <a:path w="5924" h="8382" extrusionOk="0">
                  <a:moveTo>
                    <a:pt x="1449" y="3151"/>
                  </a:moveTo>
                  <a:cubicBezTo>
                    <a:pt x="1639" y="3151"/>
                    <a:pt x="1796" y="3309"/>
                    <a:pt x="1796" y="3498"/>
                  </a:cubicBezTo>
                  <a:cubicBezTo>
                    <a:pt x="1796" y="3719"/>
                    <a:pt x="1639" y="3845"/>
                    <a:pt x="1449" y="3845"/>
                  </a:cubicBezTo>
                  <a:cubicBezTo>
                    <a:pt x="1260" y="3845"/>
                    <a:pt x="1103" y="3719"/>
                    <a:pt x="1103" y="3498"/>
                  </a:cubicBezTo>
                  <a:cubicBezTo>
                    <a:pt x="1103" y="3309"/>
                    <a:pt x="1260" y="3151"/>
                    <a:pt x="1449" y="3151"/>
                  </a:cubicBezTo>
                  <a:close/>
                  <a:moveTo>
                    <a:pt x="4442" y="3183"/>
                  </a:moveTo>
                  <a:cubicBezTo>
                    <a:pt x="4631" y="3183"/>
                    <a:pt x="4789" y="3340"/>
                    <a:pt x="4789" y="3561"/>
                  </a:cubicBezTo>
                  <a:cubicBezTo>
                    <a:pt x="4789" y="3719"/>
                    <a:pt x="4631" y="3908"/>
                    <a:pt x="4442" y="3908"/>
                  </a:cubicBezTo>
                  <a:cubicBezTo>
                    <a:pt x="4253" y="3908"/>
                    <a:pt x="4096" y="3750"/>
                    <a:pt x="4096" y="3561"/>
                  </a:cubicBezTo>
                  <a:cubicBezTo>
                    <a:pt x="4096" y="3340"/>
                    <a:pt x="4253" y="3183"/>
                    <a:pt x="4442" y="3183"/>
                  </a:cubicBezTo>
                  <a:close/>
                  <a:moveTo>
                    <a:pt x="3966" y="5680"/>
                  </a:moveTo>
                  <a:cubicBezTo>
                    <a:pt x="4064" y="5680"/>
                    <a:pt x="4159" y="5719"/>
                    <a:pt x="4222" y="5798"/>
                  </a:cubicBezTo>
                  <a:cubicBezTo>
                    <a:pt x="4411" y="5955"/>
                    <a:pt x="4411" y="6176"/>
                    <a:pt x="4253" y="6302"/>
                  </a:cubicBezTo>
                  <a:cubicBezTo>
                    <a:pt x="3907" y="6648"/>
                    <a:pt x="3434" y="6869"/>
                    <a:pt x="2899" y="6869"/>
                  </a:cubicBezTo>
                  <a:cubicBezTo>
                    <a:pt x="2395" y="6869"/>
                    <a:pt x="1922" y="6648"/>
                    <a:pt x="1607" y="6302"/>
                  </a:cubicBezTo>
                  <a:cubicBezTo>
                    <a:pt x="1449" y="6144"/>
                    <a:pt x="1449" y="5924"/>
                    <a:pt x="1607" y="5798"/>
                  </a:cubicBezTo>
                  <a:cubicBezTo>
                    <a:pt x="1686" y="5719"/>
                    <a:pt x="1788" y="5680"/>
                    <a:pt x="1883" y="5680"/>
                  </a:cubicBezTo>
                  <a:cubicBezTo>
                    <a:pt x="1977" y="5680"/>
                    <a:pt x="2064" y="5719"/>
                    <a:pt x="2111" y="5798"/>
                  </a:cubicBezTo>
                  <a:cubicBezTo>
                    <a:pt x="2332" y="6018"/>
                    <a:pt x="2623" y="6129"/>
                    <a:pt x="2911" y="6129"/>
                  </a:cubicBezTo>
                  <a:cubicBezTo>
                    <a:pt x="3198" y="6129"/>
                    <a:pt x="3482" y="6018"/>
                    <a:pt x="3686" y="5798"/>
                  </a:cubicBezTo>
                  <a:cubicBezTo>
                    <a:pt x="3765" y="5719"/>
                    <a:pt x="3868" y="5680"/>
                    <a:pt x="3966" y="5680"/>
                  </a:cubicBezTo>
                  <a:close/>
                  <a:moveTo>
                    <a:pt x="2993" y="1"/>
                  </a:moveTo>
                  <a:cubicBezTo>
                    <a:pt x="2489" y="1104"/>
                    <a:pt x="1513" y="1923"/>
                    <a:pt x="284" y="2238"/>
                  </a:cubicBezTo>
                  <a:cubicBezTo>
                    <a:pt x="347" y="2395"/>
                    <a:pt x="347" y="2553"/>
                    <a:pt x="347" y="2773"/>
                  </a:cubicBezTo>
                  <a:cubicBezTo>
                    <a:pt x="347" y="3025"/>
                    <a:pt x="284" y="3277"/>
                    <a:pt x="158" y="3498"/>
                  </a:cubicBezTo>
                  <a:cubicBezTo>
                    <a:pt x="284" y="3750"/>
                    <a:pt x="347" y="3971"/>
                    <a:pt x="347" y="4254"/>
                  </a:cubicBezTo>
                  <a:cubicBezTo>
                    <a:pt x="347" y="4538"/>
                    <a:pt x="284" y="4758"/>
                    <a:pt x="158" y="5010"/>
                  </a:cubicBezTo>
                  <a:cubicBezTo>
                    <a:pt x="284" y="5231"/>
                    <a:pt x="347" y="5483"/>
                    <a:pt x="347" y="5735"/>
                  </a:cubicBezTo>
                  <a:cubicBezTo>
                    <a:pt x="347" y="6113"/>
                    <a:pt x="252" y="6428"/>
                    <a:pt x="0" y="6680"/>
                  </a:cubicBezTo>
                  <a:cubicBezTo>
                    <a:pt x="158" y="6900"/>
                    <a:pt x="284" y="7121"/>
                    <a:pt x="315" y="7405"/>
                  </a:cubicBezTo>
                  <a:cubicBezTo>
                    <a:pt x="1040" y="8035"/>
                    <a:pt x="1985" y="8381"/>
                    <a:pt x="2962" y="8381"/>
                  </a:cubicBezTo>
                  <a:cubicBezTo>
                    <a:pt x="3938" y="8381"/>
                    <a:pt x="4852" y="8035"/>
                    <a:pt x="5608" y="7436"/>
                  </a:cubicBezTo>
                  <a:cubicBezTo>
                    <a:pt x="5640" y="7184"/>
                    <a:pt x="5766" y="6932"/>
                    <a:pt x="5923" y="6743"/>
                  </a:cubicBezTo>
                  <a:cubicBezTo>
                    <a:pt x="5671" y="6459"/>
                    <a:pt x="5545" y="6113"/>
                    <a:pt x="5545" y="5798"/>
                  </a:cubicBezTo>
                  <a:cubicBezTo>
                    <a:pt x="5545" y="5483"/>
                    <a:pt x="5640" y="5231"/>
                    <a:pt x="5797" y="5010"/>
                  </a:cubicBezTo>
                  <a:cubicBezTo>
                    <a:pt x="5671" y="4758"/>
                    <a:pt x="5577" y="4538"/>
                    <a:pt x="5577" y="4254"/>
                  </a:cubicBezTo>
                  <a:cubicBezTo>
                    <a:pt x="5577" y="3971"/>
                    <a:pt x="5671" y="3750"/>
                    <a:pt x="5797" y="3498"/>
                  </a:cubicBezTo>
                  <a:cubicBezTo>
                    <a:pt x="5671" y="3277"/>
                    <a:pt x="5577" y="3025"/>
                    <a:pt x="5577" y="2773"/>
                  </a:cubicBezTo>
                  <a:cubicBezTo>
                    <a:pt x="5577" y="2679"/>
                    <a:pt x="5577" y="2553"/>
                    <a:pt x="5640" y="2490"/>
                  </a:cubicBezTo>
                  <a:cubicBezTo>
                    <a:pt x="5640" y="2395"/>
                    <a:pt x="5671" y="2332"/>
                    <a:pt x="5703" y="2238"/>
                  </a:cubicBezTo>
                  <a:cubicBezTo>
                    <a:pt x="4474" y="1923"/>
                    <a:pt x="3497" y="1104"/>
                    <a:pt x="299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12" name="Google Shape;6912;p36"/>
            <p:cNvSpPr/>
            <p:nvPr/>
          </p:nvSpPr>
          <p:spPr>
            <a:xfrm>
              <a:off x="-52005000" y="3348575"/>
              <a:ext cx="37050" cy="37025"/>
            </a:xfrm>
            <a:custGeom>
              <a:avLst/>
              <a:gdLst/>
              <a:ahLst/>
              <a:cxnLst/>
              <a:rect l="l" t="t" r="r" b="b"/>
              <a:pathLst>
                <a:path w="1482" h="1481" extrusionOk="0">
                  <a:moveTo>
                    <a:pt x="757" y="0"/>
                  </a:moveTo>
                  <a:cubicBezTo>
                    <a:pt x="348" y="0"/>
                    <a:pt x="1" y="315"/>
                    <a:pt x="1" y="756"/>
                  </a:cubicBezTo>
                  <a:cubicBezTo>
                    <a:pt x="1" y="1166"/>
                    <a:pt x="348" y="1481"/>
                    <a:pt x="757" y="1481"/>
                  </a:cubicBezTo>
                  <a:cubicBezTo>
                    <a:pt x="1167" y="1481"/>
                    <a:pt x="1482" y="1166"/>
                    <a:pt x="1482" y="756"/>
                  </a:cubicBezTo>
                  <a:cubicBezTo>
                    <a:pt x="1482" y="315"/>
                    <a:pt x="1167" y="0"/>
                    <a:pt x="75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913" name="Google Shape;6913;p36"/>
          <p:cNvGrpSpPr/>
          <p:nvPr/>
        </p:nvGrpSpPr>
        <p:grpSpPr>
          <a:xfrm>
            <a:off x="1628933" y="7313897"/>
            <a:ext cx="359499" cy="358321"/>
            <a:chOff x="-57568775" y="3198925"/>
            <a:chExt cx="318225" cy="318225"/>
          </a:xfrm>
        </p:grpSpPr>
        <p:sp>
          <p:nvSpPr>
            <p:cNvPr id="6914" name="Google Shape;6914;p36"/>
            <p:cNvSpPr/>
            <p:nvPr/>
          </p:nvSpPr>
          <p:spPr>
            <a:xfrm>
              <a:off x="-57530950" y="3373775"/>
              <a:ext cx="18125" cy="64600"/>
            </a:xfrm>
            <a:custGeom>
              <a:avLst/>
              <a:gdLst/>
              <a:ahLst/>
              <a:cxnLst/>
              <a:rect l="l" t="t" r="r" b="b"/>
              <a:pathLst>
                <a:path w="725" h="2584" extrusionOk="0">
                  <a:moveTo>
                    <a:pt x="725" y="0"/>
                  </a:moveTo>
                  <a:cubicBezTo>
                    <a:pt x="315" y="284"/>
                    <a:pt x="0" y="725"/>
                    <a:pt x="0" y="1261"/>
                  </a:cubicBezTo>
                  <a:lnTo>
                    <a:pt x="0" y="1324"/>
                  </a:lnTo>
                  <a:cubicBezTo>
                    <a:pt x="0" y="1859"/>
                    <a:pt x="315" y="2332"/>
                    <a:pt x="725" y="2584"/>
                  </a:cubicBezTo>
                  <a:lnTo>
                    <a:pt x="725" y="1576"/>
                  </a:ln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15" name="Google Shape;6915;p36"/>
            <p:cNvSpPr/>
            <p:nvPr/>
          </p:nvSpPr>
          <p:spPr>
            <a:xfrm>
              <a:off x="-57568775" y="3406850"/>
              <a:ext cx="99275" cy="110300"/>
            </a:xfrm>
            <a:custGeom>
              <a:avLst/>
              <a:gdLst/>
              <a:ahLst/>
              <a:cxnLst/>
              <a:rect l="l" t="t" r="r" b="b"/>
              <a:pathLst>
                <a:path w="3971" h="4412" extrusionOk="0">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16" name="Google Shape;6916;p36"/>
            <p:cNvSpPr/>
            <p:nvPr/>
          </p:nvSpPr>
          <p:spPr>
            <a:xfrm>
              <a:off x="-57494725" y="3254850"/>
              <a:ext cx="207175" cy="262300"/>
            </a:xfrm>
            <a:custGeom>
              <a:avLst/>
              <a:gdLst/>
              <a:ahLst/>
              <a:cxnLst/>
              <a:rect l="l" t="t" r="r" b="b"/>
              <a:pathLst>
                <a:path w="8287" h="10492" extrusionOk="0">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17" name="Google Shape;6917;p36"/>
            <p:cNvSpPr/>
            <p:nvPr/>
          </p:nvSpPr>
          <p:spPr>
            <a:xfrm>
              <a:off x="-57269475" y="3372975"/>
              <a:ext cx="18925" cy="63825"/>
            </a:xfrm>
            <a:custGeom>
              <a:avLst/>
              <a:gdLst/>
              <a:ahLst/>
              <a:cxnLst/>
              <a:rect l="l" t="t" r="r" b="b"/>
              <a:pathLst>
                <a:path w="757" h="2553" extrusionOk="0">
                  <a:moveTo>
                    <a:pt x="1" y="1"/>
                  </a:moveTo>
                  <a:lnTo>
                    <a:pt x="1" y="2553"/>
                  </a:lnTo>
                  <a:cubicBezTo>
                    <a:pt x="442" y="2301"/>
                    <a:pt x="757" y="1828"/>
                    <a:pt x="757" y="1261"/>
                  </a:cubicBezTo>
                  <a:cubicBezTo>
                    <a:pt x="757" y="757"/>
                    <a:pt x="473" y="284"/>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18" name="Google Shape;6918;p36"/>
            <p:cNvSpPr/>
            <p:nvPr/>
          </p:nvSpPr>
          <p:spPr>
            <a:xfrm>
              <a:off x="-57436450" y="3198925"/>
              <a:ext cx="185900" cy="154400"/>
            </a:xfrm>
            <a:custGeom>
              <a:avLst/>
              <a:gdLst/>
              <a:ahLst/>
              <a:cxnLst/>
              <a:rect l="l" t="t" r="r" b="b"/>
              <a:pathLst>
                <a:path w="7436" h="6176" extrusionOk="0">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19" name="Google Shape;6919;p36"/>
            <p:cNvSpPr/>
            <p:nvPr/>
          </p:nvSpPr>
          <p:spPr>
            <a:xfrm>
              <a:off x="-57532525" y="3215450"/>
              <a:ext cx="77975" cy="148900"/>
            </a:xfrm>
            <a:custGeom>
              <a:avLst/>
              <a:gdLst/>
              <a:ahLst/>
              <a:cxnLst/>
              <a:rect l="l" t="t" r="r" b="b"/>
              <a:pathLst>
                <a:path w="3119" h="5956" extrusionOk="0">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920" name="Google Shape;6920;p36"/>
          <p:cNvGrpSpPr/>
          <p:nvPr/>
        </p:nvGrpSpPr>
        <p:grpSpPr>
          <a:xfrm>
            <a:off x="5192972" y="7313905"/>
            <a:ext cx="315892" cy="358321"/>
            <a:chOff x="-57549075" y="3590375"/>
            <a:chExt cx="279625" cy="318225"/>
          </a:xfrm>
        </p:grpSpPr>
        <p:sp>
          <p:nvSpPr>
            <p:cNvPr id="6921" name="Google Shape;6921;p36"/>
            <p:cNvSpPr/>
            <p:nvPr/>
          </p:nvSpPr>
          <p:spPr>
            <a:xfrm>
              <a:off x="-57493150" y="3777825"/>
              <a:ext cx="167000" cy="74850"/>
            </a:xfrm>
            <a:custGeom>
              <a:avLst/>
              <a:gdLst/>
              <a:ahLst/>
              <a:cxnLst/>
              <a:rect l="l" t="t" r="r" b="b"/>
              <a:pathLst>
                <a:path w="6680" h="2994" extrusionOk="0">
                  <a:moveTo>
                    <a:pt x="4376" y="670"/>
                  </a:moveTo>
                  <a:cubicBezTo>
                    <a:pt x="4474" y="670"/>
                    <a:pt x="4569" y="709"/>
                    <a:pt x="4632" y="788"/>
                  </a:cubicBezTo>
                  <a:cubicBezTo>
                    <a:pt x="4789" y="946"/>
                    <a:pt x="4789" y="1166"/>
                    <a:pt x="4632" y="1292"/>
                  </a:cubicBezTo>
                  <a:cubicBezTo>
                    <a:pt x="4285" y="1639"/>
                    <a:pt x="3781" y="1859"/>
                    <a:pt x="3308" y="1859"/>
                  </a:cubicBezTo>
                  <a:cubicBezTo>
                    <a:pt x="2836" y="1859"/>
                    <a:pt x="2332" y="1639"/>
                    <a:pt x="2017" y="1292"/>
                  </a:cubicBezTo>
                  <a:cubicBezTo>
                    <a:pt x="1859" y="1166"/>
                    <a:pt x="1859" y="946"/>
                    <a:pt x="2017" y="788"/>
                  </a:cubicBezTo>
                  <a:cubicBezTo>
                    <a:pt x="2096" y="709"/>
                    <a:pt x="2198" y="670"/>
                    <a:pt x="2292" y="670"/>
                  </a:cubicBezTo>
                  <a:cubicBezTo>
                    <a:pt x="2387" y="670"/>
                    <a:pt x="2474" y="709"/>
                    <a:pt x="2521" y="788"/>
                  </a:cubicBezTo>
                  <a:cubicBezTo>
                    <a:pt x="2741" y="1009"/>
                    <a:pt x="3033" y="1119"/>
                    <a:pt x="3320" y="1119"/>
                  </a:cubicBezTo>
                  <a:cubicBezTo>
                    <a:pt x="3608" y="1119"/>
                    <a:pt x="3891" y="1009"/>
                    <a:pt x="4096" y="788"/>
                  </a:cubicBezTo>
                  <a:cubicBezTo>
                    <a:pt x="4175" y="709"/>
                    <a:pt x="4277" y="670"/>
                    <a:pt x="4376" y="670"/>
                  </a:cubicBezTo>
                  <a:close/>
                  <a:moveTo>
                    <a:pt x="0" y="0"/>
                  </a:moveTo>
                  <a:cubicBezTo>
                    <a:pt x="221" y="1702"/>
                    <a:pt x="1639" y="2993"/>
                    <a:pt x="3371" y="2993"/>
                  </a:cubicBezTo>
                  <a:cubicBezTo>
                    <a:pt x="5104" y="2993"/>
                    <a:pt x="6522" y="1702"/>
                    <a:pt x="668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22" name="Google Shape;6922;p36"/>
            <p:cNvSpPr/>
            <p:nvPr/>
          </p:nvSpPr>
          <p:spPr>
            <a:xfrm>
              <a:off x="-57478975" y="3647075"/>
              <a:ext cx="139425" cy="37050"/>
            </a:xfrm>
            <a:custGeom>
              <a:avLst/>
              <a:gdLst/>
              <a:ahLst/>
              <a:cxnLst/>
              <a:rect l="l" t="t" r="r" b="b"/>
              <a:pathLst>
                <a:path w="5577" h="1482" extrusionOk="0">
                  <a:moveTo>
                    <a:pt x="2804" y="1"/>
                  </a:moveTo>
                  <a:cubicBezTo>
                    <a:pt x="1639" y="1"/>
                    <a:pt x="599" y="568"/>
                    <a:pt x="1" y="1481"/>
                  </a:cubicBezTo>
                  <a:lnTo>
                    <a:pt x="5577" y="1481"/>
                  </a:lnTo>
                  <a:cubicBezTo>
                    <a:pt x="4947" y="568"/>
                    <a:pt x="3939" y="1"/>
                    <a:pt x="280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23" name="Google Shape;6923;p36"/>
            <p:cNvSpPr/>
            <p:nvPr/>
          </p:nvSpPr>
          <p:spPr>
            <a:xfrm>
              <a:off x="-57493950" y="3703775"/>
              <a:ext cx="168575" cy="55175"/>
            </a:xfrm>
            <a:custGeom>
              <a:avLst/>
              <a:gdLst/>
              <a:ahLst/>
              <a:cxnLst/>
              <a:rect l="l" t="t" r="r" b="b"/>
              <a:pathLst>
                <a:path w="6743" h="2207" extrusionOk="0">
                  <a:moveTo>
                    <a:pt x="1891" y="726"/>
                  </a:moveTo>
                  <a:cubicBezTo>
                    <a:pt x="2080" y="726"/>
                    <a:pt x="2238" y="883"/>
                    <a:pt x="2238" y="1072"/>
                  </a:cubicBezTo>
                  <a:cubicBezTo>
                    <a:pt x="2238" y="1261"/>
                    <a:pt x="2080" y="1419"/>
                    <a:pt x="1891" y="1419"/>
                  </a:cubicBezTo>
                  <a:cubicBezTo>
                    <a:pt x="1702" y="1419"/>
                    <a:pt x="1545" y="1261"/>
                    <a:pt x="1545" y="1072"/>
                  </a:cubicBezTo>
                  <a:cubicBezTo>
                    <a:pt x="1513" y="883"/>
                    <a:pt x="1671" y="726"/>
                    <a:pt x="1891" y="726"/>
                  </a:cubicBezTo>
                  <a:close/>
                  <a:moveTo>
                    <a:pt x="4853" y="726"/>
                  </a:moveTo>
                  <a:cubicBezTo>
                    <a:pt x="5042" y="726"/>
                    <a:pt x="5199" y="883"/>
                    <a:pt x="5199" y="1072"/>
                  </a:cubicBezTo>
                  <a:cubicBezTo>
                    <a:pt x="5199" y="1261"/>
                    <a:pt x="5042" y="1419"/>
                    <a:pt x="4853" y="1419"/>
                  </a:cubicBezTo>
                  <a:cubicBezTo>
                    <a:pt x="4664" y="1419"/>
                    <a:pt x="4506" y="1261"/>
                    <a:pt x="4506" y="1072"/>
                  </a:cubicBezTo>
                  <a:cubicBezTo>
                    <a:pt x="4506" y="883"/>
                    <a:pt x="4664" y="726"/>
                    <a:pt x="4853" y="726"/>
                  </a:cubicBezTo>
                  <a:close/>
                  <a:moveTo>
                    <a:pt x="253" y="1"/>
                  </a:moveTo>
                  <a:cubicBezTo>
                    <a:pt x="95" y="316"/>
                    <a:pt x="1" y="726"/>
                    <a:pt x="1" y="1104"/>
                  </a:cubicBezTo>
                  <a:lnTo>
                    <a:pt x="1" y="2206"/>
                  </a:lnTo>
                  <a:lnTo>
                    <a:pt x="6743" y="2206"/>
                  </a:lnTo>
                  <a:lnTo>
                    <a:pt x="6743" y="1104"/>
                  </a:lnTo>
                  <a:cubicBezTo>
                    <a:pt x="6743" y="726"/>
                    <a:pt x="6680" y="347"/>
                    <a:pt x="655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24" name="Google Shape;6924;p36"/>
            <p:cNvSpPr/>
            <p:nvPr/>
          </p:nvSpPr>
          <p:spPr>
            <a:xfrm>
              <a:off x="-57549075" y="3590375"/>
              <a:ext cx="279625" cy="318225"/>
            </a:xfrm>
            <a:custGeom>
              <a:avLst/>
              <a:gdLst/>
              <a:ahLst/>
              <a:cxnLst/>
              <a:rect l="l" t="t" r="r" b="b"/>
              <a:pathLst>
                <a:path w="11185" h="12729" extrusionOk="0">
                  <a:moveTo>
                    <a:pt x="5608" y="1544"/>
                  </a:moveTo>
                  <a:cubicBezTo>
                    <a:pt x="7877" y="1544"/>
                    <a:pt x="9704" y="3403"/>
                    <a:pt x="9704" y="5640"/>
                  </a:cubicBezTo>
                  <a:lnTo>
                    <a:pt x="9704" y="7152"/>
                  </a:lnTo>
                  <a:cubicBezTo>
                    <a:pt x="9704" y="9389"/>
                    <a:pt x="7845" y="11247"/>
                    <a:pt x="5608" y="11247"/>
                  </a:cubicBezTo>
                  <a:cubicBezTo>
                    <a:pt x="3372" y="11247"/>
                    <a:pt x="1513" y="9389"/>
                    <a:pt x="1513" y="7152"/>
                  </a:cubicBezTo>
                  <a:lnTo>
                    <a:pt x="1513" y="5640"/>
                  </a:lnTo>
                  <a:cubicBezTo>
                    <a:pt x="1513" y="3403"/>
                    <a:pt x="3309" y="1544"/>
                    <a:pt x="5608" y="1544"/>
                  </a:cubicBezTo>
                  <a:close/>
                  <a:moveTo>
                    <a:pt x="5608" y="0"/>
                  </a:moveTo>
                  <a:cubicBezTo>
                    <a:pt x="2521" y="0"/>
                    <a:pt x="1" y="2521"/>
                    <a:pt x="1" y="5640"/>
                  </a:cubicBezTo>
                  <a:lnTo>
                    <a:pt x="1" y="12382"/>
                  </a:lnTo>
                  <a:cubicBezTo>
                    <a:pt x="1" y="12571"/>
                    <a:pt x="158" y="12728"/>
                    <a:pt x="347" y="12728"/>
                  </a:cubicBezTo>
                  <a:lnTo>
                    <a:pt x="10807" y="12728"/>
                  </a:lnTo>
                  <a:cubicBezTo>
                    <a:pt x="10996" y="12728"/>
                    <a:pt x="11153" y="12571"/>
                    <a:pt x="11153" y="12382"/>
                  </a:cubicBezTo>
                  <a:lnTo>
                    <a:pt x="11153" y="5640"/>
                  </a:lnTo>
                  <a:cubicBezTo>
                    <a:pt x="11185" y="2521"/>
                    <a:pt x="8664" y="0"/>
                    <a:pt x="560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925" name="Google Shape;6925;p36"/>
          <p:cNvGrpSpPr/>
          <p:nvPr/>
        </p:nvGrpSpPr>
        <p:grpSpPr>
          <a:xfrm>
            <a:off x="3398588" y="7735038"/>
            <a:ext cx="361278" cy="360095"/>
            <a:chOff x="-57570350" y="3982600"/>
            <a:chExt cx="319800" cy="319800"/>
          </a:xfrm>
        </p:grpSpPr>
        <p:sp>
          <p:nvSpPr>
            <p:cNvPr id="6926" name="Google Shape;6926;p36"/>
            <p:cNvSpPr/>
            <p:nvPr/>
          </p:nvSpPr>
          <p:spPr>
            <a:xfrm>
              <a:off x="-57570350" y="4033000"/>
              <a:ext cx="319800" cy="269400"/>
            </a:xfrm>
            <a:custGeom>
              <a:avLst/>
              <a:gdLst/>
              <a:ahLst/>
              <a:cxnLst/>
              <a:rect l="l" t="t" r="r" b="b"/>
              <a:pathLst>
                <a:path w="12792" h="10776" extrusionOk="0">
                  <a:moveTo>
                    <a:pt x="9452" y="4002"/>
                  </a:moveTo>
                  <a:cubicBezTo>
                    <a:pt x="10083" y="4002"/>
                    <a:pt x="10555" y="4506"/>
                    <a:pt x="10555" y="5105"/>
                  </a:cubicBezTo>
                  <a:lnTo>
                    <a:pt x="10555" y="5861"/>
                  </a:lnTo>
                  <a:cubicBezTo>
                    <a:pt x="10555" y="6459"/>
                    <a:pt x="10020" y="6963"/>
                    <a:pt x="9389" y="6963"/>
                  </a:cubicBezTo>
                  <a:lnTo>
                    <a:pt x="8665" y="6963"/>
                  </a:lnTo>
                  <a:cubicBezTo>
                    <a:pt x="7751" y="6963"/>
                    <a:pt x="6995" y="6333"/>
                    <a:pt x="6838" y="5451"/>
                  </a:cubicBezTo>
                  <a:lnTo>
                    <a:pt x="6018" y="5451"/>
                  </a:lnTo>
                  <a:cubicBezTo>
                    <a:pt x="5861" y="6333"/>
                    <a:pt x="5105" y="6963"/>
                    <a:pt x="4191" y="6963"/>
                  </a:cubicBezTo>
                  <a:lnTo>
                    <a:pt x="3467" y="6963"/>
                  </a:lnTo>
                  <a:cubicBezTo>
                    <a:pt x="2836" y="6963"/>
                    <a:pt x="2364" y="6459"/>
                    <a:pt x="2364" y="5861"/>
                  </a:cubicBezTo>
                  <a:lnTo>
                    <a:pt x="2364" y="5105"/>
                  </a:lnTo>
                  <a:cubicBezTo>
                    <a:pt x="2364" y="4475"/>
                    <a:pt x="2868" y="4002"/>
                    <a:pt x="3467" y="4002"/>
                  </a:cubicBezTo>
                  <a:lnTo>
                    <a:pt x="4947" y="4002"/>
                  </a:lnTo>
                  <a:cubicBezTo>
                    <a:pt x="5420" y="4002"/>
                    <a:pt x="5861" y="4317"/>
                    <a:pt x="6018" y="4758"/>
                  </a:cubicBezTo>
                  <a:lnTo>
                    <a:pt x="6869" y="4758"/>
                  </a:lnTo>
                  <a:cubicBezTo>
                    <a:pt x="7027" y="4317"/>
                    <a:pt x="7436" y="4002"/>
                    <a:pt x="7940" y="4002"/>
                  </a:cubicBezTo>
                  <a:close/>
                  <a:moveTo>
                    <a:pt x="1135" y="6365"/>
                  </a:moveTo>
                  <a:cubicBezTo>
                    <a:pt x="1419" y="6711"/>
                    <a:pt x="1860" y="6963"/>
                    <a:pt x="2364" y="6963"/>
                  </a:cubicBezTo>
                  <a:cubicBezTo>
                    <a:pt x="2301" y="7342"/>
                    <a:pt x="1954" y="7720"/>
                    <a:pt x="1576" y="7720"/>
                  </a:cubicBezTo>
                  <a:cubicBezTo>
                    <a:pt x="1167" y="7720"/>
                    <a:pt x="820" y="7342"/>
                    <a:pt x="820" y="6963"/>
                  </a:cubicBezTo>
                  <a:cubicBezTo>
                    <a:pt x="820" y="6711"/>
                    <a:pt x="946" y="6491"/>
                    <a:pt x="1135" y="6365"/>
                  </a:cubicBezTo>
                  <a:close/>
                  <a:moveTo>
                    <a:pt x="11784" y="6365"/>
                  </a:moveTo>
                  <a:cubicBezTo>
                    <a:pt x="11973" y="6491"/>
                    <a:pt x="12099" y="6711"/>
                    <a:pt x="12099" y="6963"/>
                  </a:cubicBezTo>
                  <a:cubicBezTo>
                    <a:pt x="12099" y="7342"/>
                    <a:pt x="11721" y="7720"/>
                    <a:pt x="11343" y="7720"/>
                  </a:cubicBezTo>
                  <a:cubicBezTo>
                    <a:pt x="10933" y="7720"/>
                    <a:pt x="10555" y="7342"/>
                    <a:pt x="10555" y="6963"/>
                  </a:cubicBezTo>
                  <a:cubicBezTo>
                    <a:pt x="11028" y="6963"/>
                    <a:pt x="11500" y="6711"/>
                    <a:pt x="11784" y="6365"/>
                  </a:cubicBezTo>
                  <a:close/>
                  <a:moveTo>
                    <a:pt x="7432" y="7286"/>
                  </a:moveTo>
                  <a:cubicBezTo>
                    <a:pt x="7531" y="7286"/>
                    <a:pt x="7625" y="7326"/>
                    <a:pt x="7688" y="7405"/>
                  </a:cubicBezTo>
                  <a:cubicBezTo>
                    <a:pt x="7909" y="7499"/>
                    <a:pt x="7909" y="7751"/>
                    <a:pt x="7751" y="7909"/>
                  </a:cubicBezTo>
                  <a:cubicBezTo>
                    <a:pt x="7405" y="8255"/>
                    <a:pt x="6932" y="8444"/>
                    <a:pt x="6396" y="8444"/>
                  </a:cubicBezTo>
                  <a:cubicBezTo>
                    <a:pt x="5892" y="8444"/>
                    <a:pt x="5420" y="8255"/>
                    <a:pt x="5073" y="7909"/>
                  </a:cubicBezTo>
                  <a:cubicBezTo>
                    <a:pt x="4916" y="7751"/>
                    <a:pt x="4916" y="7499"/>
                    <a:pt x="5073" y="7405"/>
                  </a:cubicBezTo>
                  <a:cubicBezTo>
                    <a:pt x="5152" y="7326"/>
                    <a:pt x="5254" y="7286"/>
                    <a:pt x="5349" y="7286"/>
                  </a:cubicBezTo>
                  <a:cubicBezTo>
                    <a:pt x="5443" y="7286"/>
                    <a:pt x="5530" y="7326"/>
                    <a:pt x="5577" y="7405"/>
                  </a:cubicBezTo>
                  <a:cubicBezTo>
                    <a:pt x="5798" y="7609"/>
                    <a:pt x="6081" y="7712"/>
                    <a:pt x="6365" y="7712"/>
                  </a:cubicBezTo>
                  <a:cubicBezTo>
                    <a:pt x="6649" y="7712"/>
                    <a:pt x="6932" y="7609"/>
                    <a:pt x="7153" y="7405"/>
                  </a:cubicBezTo>
                  <a:cubicBezTo>
                    <a:pt x="7231" y="7326"/>
                    <a:pt x="7334" y="7286"/>
                    <a:pt x="7432" y="7286"/>
                  </a:cubicBezTo>
                  <a:close/>
                  <a:moveTo>
                    <a:pt x="8287" y="1"/>
                  </a:moveTo>
                  <a:lnTo>
                    <a:pt x="8350" y="158"/>
                  </a:lnTo>
                  <a:cubicBezTo>
                    <a:pt x="8476" y="726"/>
                    <a:pt x="8287" y="1324"/>
                    <a:pt x="7940" y="1797"/>
                  </a:cubicBezTo>
                  <a:cubicBezTo>
                    <a:pt x="7562" y="2269"/>
                    <a:pt x="6995" y="2521"/>
                    <a:pt x="6428" y="2521"/>
                  </a:cubicBezTo>
                  <a:cubicBezTo>
                    <a:pt x="5829" y="2521"/>
                    <a:pt x="5262" y="2238"/>
                    <a:pt x="4884" y="1797"/>
                  </a:cubicBezTo>
                  <a:cubicBezTo>
                    <a:pt x="4475" y="1324"/>
                    <a:pt x="4380" y="726"/>
                    <a:pt x="4475" y="190"/>
                  </a:cubicBezTo>
                  <a:lnTo>
                    <a:pt x="4538" y="32"/>
                  </a:lnTo>
                  <a:lnTo>
                    <a:pt x="4538" y="32"/>
                  </a:lnTo>
                  <a:cubicBezTo>
                    <a:pt x="3183" y="726"/>
                    <a:pt x="2332" y="2112"/>
                    <a:pt x="2332" y="3655"/>
                  </a:cubicBezTo>
                  <a:lnTo>
                    <a:pt x="2332" y="4002"/>
                  </a:lnTo>
                  <a:cubicBezTo>
                    <a:pt x="1482" y="4002"/>
                    <a:pt x="789" y="4664"/>
                    <a:pt x="789" y="5514"/>
                  </a:cubicBezTo>
                  <a:lnTo>
                    <a:pt x="789" y="5703"/>
                  </a:lnTo>
                  <a:cubicBezTo>
                    <a:pt x="316" y="5987"/>
                    <a:pt x="32" y="6428"/>
                    <a:pt x="32" y="6995"/>
                  </a:cubicBezTo>
                  <a:cubicBezTo>
                    <a:pt x="32" y="7405"/>
                    <a:pt x="190" y="7751"/>
                    <a:pt x="442" y="7972"/>
                  </a:cubicBezTo>
                  <a:lnTo>
                    <a:pt x="64" y="8696"/>
                  </a:lnTo>
                  <a:cubicBezTo>
                    <a:pt x="1" y="8885"/>
                    <a:pt x="64" y="9074"/>
                    <a:pt x="222" y="9200"/>
                  </a:cubicBezTo>
                  <a:cubicBezTo>
                    <a:pt x="282" y="9226"/>
                    <a:pt x="341" y="9238"/>
                    <a:pt x="396" y="9238"/>
                  </a:cubicBezTo>
                  <a:cubicBezTo>
                    <a:pt x="541" y="9238"/>
                    <a:pt x="666" y="9157"/>
                    <a:pt x="757" y="9043"/>
                  </a:cubicBezTo>
                  <a:lnTo>
                    <a:pt x="1072" y="8413"/>
                  </a:lnTo>
                  <a:cubicBezTo>
                    <a:pt x="1230" y="8444"/>
                    <a:pt x="1387" y="8507"/>
                    <a:pt x="1545" y="8507"/>
                  </a:cubicBezTo>
                  <a:cubicBezTo>
                    <a:pt x="1923" y="8507"/>
                    <a:pt x="2332" y="8350"/>
                    <a:pt x="2553" y="8098"/>
                  </a:cubicBezTo>
                  <a:cubicBezTo>
                    <a:pt x="3151" y="9641"/>
                    <a:pt x="4632" y="10776"/>
                    <a:pt x="6365" y="10776"/>
                  </a:cubicBezTo>
                  <a:cubicBezTo>
                    <a:pt x="8098" y="10776"/>
                    <a:pt x="9610" y="9641"/>
                    <a:pt x="10209" y="8098"/>
                  </a:cubicBezTo>
                  <a:cubicBezTo>
                    <a:pt x="10461" y="8381"/>
                    <a:pt x="10839" y="8507"/>
                    <a:pt x="11217" y="8507"/>
                  </a:cubicBezTo>
                  <a:cubicBezTo>
                    <a:pt x="11374" y="8507"/>
                    <a:pt x="11532" y="8444"/>
                    <a:pt x="11689" y="8413"/>
                  </a:cubicBezTo>
                  <a:lnTo>
                    <a:pt x="12004" y="9043"/>
                  </a:lnTo>
                  <a:cubicBezTo>
                    <a:pt x="12069" y="9173"/>
                    <a:pt x="12193" y="9258"/>
                    <a:pt x="12326" y="9258"/>
                  </a:cubicBezTo>
                  <a:cubicBezTo>
                    <a:pt x="12387" y="9258"/>
                    <a:pt x="12449" y="9240"/>
                    <a:pt x="12508" y="9200"/>
                  </a:cubicBezTo>
                  <a:cubicBezTo>
                    <a:pt x="12729" y="9137"/>
                    <a:pt x="12792" y="8885"/>
                    <a:pt x="12666" y="8696"/>
                  </a:cubicBezTo>
                  <a:lnTo>
                    <a:pt x="12382" y="7940"/>
                  </a:lnTo>
                  <a:cubicBezTo>
                    <a:pt x="12634" y="7657"/>
                    <a:pt x="12792" y="7310"/>
                    <a:pt x="12792" y="6963"/>
                  </a:cubicBezTo>
                  <a:cubicBezTo>
                    <a:pt x="12792" y="6396"/>
                    <a:pt x="12477" y="5924"/>
                    <a:pt x="12036" y="5672"/>
                  </a:cubicBezTo>
                  <a:lnTo>
                    <a:pt x="12036" y="5451"/>
                  </a:lnTo>
                  <a:cubicBezTo>
                    <a:pt x="12036" y="4632"/>
                    <a:pt x="11343" y="3971"/>
                    <a:pt x="10524" y="3971"/>
                  </a:cubicBezTo>
                  <a:lnTo>
                    <a:pt x="10524" y="3624"/>
                  </a:lnTo>
                  <a:cubicBezTo>
                    <a:pt x="10524" y="2080"/>
                    <a:pt x="9641" y="694"/>
                    <a:pt x="828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27" name="Google Shape;6927;p36"/>
            <p:cNvSpPr/>
            <p:nvPr/>
          </p:nvSpPr>
          <p:spPr>
            <a:xfrm>
              <a:off x="-57493150" y="4151150"/>
              <a:ext cx="55150" cy="36250"/>
            </a:xfrm>
            <a:custGeom>
              <a:avLst/>
              <a:gdLst/>
              <a:ahLst/>
              <a:cxnLst/>
              <a:rect l="l" t="t" r="r" b="b"/>
              <a:pathLst>
                <a:path w="2206" h="1450" extrusionOk="0">
                  <a:moveTo>
                    <a:pt x="379" y="1"/>
                  </a:moveTo>
                  <a:cubicBezTo>
                    <a:pt x="158" y="1"/>
                    <a:pt x="0" y="127"/>
                    <a:pt x="0" y="347"/>
                  </a:cubicBezTo>
                  <a:lnTo>
                    <a:pt x="0" y="1072"/>
                  </a:lnTo>
                  <a:cubicBezTo>
                    <a:pt x="0" y="1292"/>
                    <a:pt x="158" y="1450"/>
                    <a:pt x="379" y="1450"/>
                  </a:cubicBezTo>
                  <a:lnTo>
                    <a:pt x="1103" y="1450"/>
                  </a:lnTo>
                  <a:cubicBezTo>
                    <a:pt x="1733" y="1450"/>
                    <a:pt x="2206" y="914"/>
                    <a:pt x="2206" y="347"/>
                  </a:cubicBezTo>
                  <a:cubicBezTo>
                    <a:pt x="2206" y="158"/>
                    <a:pt x="2048" y="1"/>
                    <a:pt x="185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28" name="Google Shape;6928;p36"/>
            <p:cNvSpPr/>
            <p:nvPr/>
          </p:nvSpPr>
          <p:spPr>
            <a:xfrm>
              <a:off x="-57381300" y="4151150"/>
              <a:ext cx="55925" cy="36250"/>
            </a:xfrm>
            <a:custGeom>
              <a:avLst/>
              <a:gdLst/>
              <a:ahLst/>
              <a:cxnLst/>
              <a:rect l="l" t="t" r="r" b="b"/>
              <a:pathLst>
                <a:path w="2237" h="1450" extrusionOk="0">
                  <a:moveTo>
                    <a:pt x="347" y="1"/>
                  </a:moveTo>
                  <a:cubicBezTo>
                    <a:pt x="158" y="1"/>
                    <a:pt x="0" y="127"/>
                    <a:pt x="0" y="347"/>
                  </a:cubicBezTo>
                  <a:cubicBezTo>
                    <a:pt x="0" y="977"/>
                    <a:pt x="504" y="1450"/>
                    <a:pt x="1103" y="1450"/>
                  </a:cubicBezTo>
                  <a:lnTo>
                    <a:pt x="1827" y="1450"/>
                  </a:lnTo>
                  <a:cubicBezTo>
                    <a:pt x="2048" y="1450"/>
                    <a:pt x="2206" y="1292"/>
                    <a:pt x="2206" y="1103"/>
                  </a:cubicBezTo>
                  <a:lnTo>
                    <a:pt x="2206" y="347"/>
                  </a:lnTo>
                  <a:cubicBezTo>
                    <a:pt x="2237" y="158"/>
                    <a:pt x="2079" y="1"/>
                    <a:pt x="182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29" name="Google Shape;6929;p36"/>
            <p:cNvSpPr/>
            <p:nvPr/>
          </p:nvSpPr>
          <p:spPr>
            <a:xfrm>
              <a:off x="-57442750" y="3982600"/>
              <a:ext cx="65400" cy="93750"/>
            </a:xfrm>
            <a:custGeom>
              <a:avLst/>
              <a:gdLst/>
              <a:ahLst/>
              <a:cxnLst/>
              <a:rect l="l" t="t" r="r" b="b"/>
              <a:pathLst>
                <a:path w="2616" h="3750" extrusionOk="0">
                  <a:moveTo>
                    <a:pt x="1292" y="1"/>
                  </a:moveTo>
                  <a:cubicBezTo>
                    <a:pt x="883" y="1"/>
                    <a:pt x="473" y="316"/>
                    <a:pt x="410" y="757"/>
                  </a:cubicBezTo>
                  <a:lnTo>
                    <a:pt x="95" y="2269"/>
                  </a:lnTo>
                  <a:cubicBezTo>
                    <a:pt x="1" y="2616"/>
                    <a:pt x="127" y="3025"/>
                    <a:pt x="316" y="3309"/>
                  </a:cubicBezTo>
                  <a:cubicBezTo>
                    <a:pt x="599" y="3529"/>
                    <a:pt x="946" y="3750"/>
                    <a:pt x="1355" y="3750"/>
                  </a:cubicBezTo>
                  <a:cubicBezTo>
                    <a:pt x="1702" y="3750"/>
                    <a:pt x="2049" y="3592"/>
                    <a:pt x="2301" y="3309"/>
                  </a:cubicBezTo>
                  <a:cubicBezTo>
                    <a:pt x="2521" y="3025"/>
                    <a:pt x="2616" y="2647"/>
                    <a:pt x="2521" y="2269"/>
                  </a:cubicBezTo>
                  <a:lnTo>
                    <a:pt x="2206" y="757"/>
                  </a:lnTo>
                  <a:cubicBezTo>
                    <a:pt x="2143" y="316"/>
                    <a:pt x="1734" y="1"/>
                    <a:pt x="129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930" name="Google Shape;6930;p36"/>
          <p:cNvGrpSpPr/>
          <p:nvPr/>
        </p:nvGrpSpPr>
        <p:grpSpPr>
          <a:xfrm>
            <a:off x="3865394" y="7312997"/>
            <a:ext cx="315892" cy="359222"/>
            <a:chOff x="-55576850" y="3198125"/>
            <a:chExt cx="279625" cy="319025"/>
          </a:xfrm>
        </p:grpSpPr>
        <p:sp>
          <p:nvSpPr>
            <p:cNvPr id="6931" name="Google Shape;6931;p36"/>
            <p:cNvSpPr/>
            <p:nvPr/>
          </p:nvSpPr>
          <p:spPr>
            <a:xfrm>
              <a:off x="-55576850" y="3335975"/>
              <a:ext cx="18900" cy="63825"/>
            </a:xfrm>
            <a:custGeom>
              <a:avLst/>
              <a:gdLst/>
              <a:ahLst/>
              <a:cxnLst/>
              <a:rect l="l" t="t" r="r" b="b"/>
              <a:pathLst>
                <a:path w="756" h="2553" extrusionOk="0">
                  <a:moveTo>
                    <a:pt x="756" y="0"/>
                  </a:moveTo>
                  <a:cubicBezTo>
                    <a:pt x="315" y="221"/>
                    <a:pt x="0" y="693"/>
                    <a:pt x="0" y="1260"/>
                  </a:cubicBezTo>
                  <a:cubicBezTo>
                    <a:pt x="0" y="1796"/>
                    <a:pt x="315" y="2269"/>
                    <a:pt x="756" y="2552"/>
                  </a:cubicBezTo>
                  <a:lnTo>
                    <a:pt x="75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32" name="Google Shape;6932;p36"/>
            <p:cNvSpPr/>
            <p:nvPr/>
          </p:nvSpPr>
          <p:spPr>
            <a:xfrm>
              <a:off x="-55539850" y="3198125"/>
              <a:ext cx="206375" cy="99275"/>
            </a:xfrm>
            <a:custGeom>
              <a:avLst/>
              <a:gdLst/>
              <a:ahLst/>
              <a:cxnLst/>
              <a:rect l="l" t="t" r="r" b="b"/>
              <a:pathLst>
                <a:path w="8255" h="3971" extrusionOk="0">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33" name="Google Shape;6933;p36"/>
            <p:cNvSpPr/>
            <p:nvPr/>
          </p:nvSpPr>
          <p:spPr>
            <a:xfrm>
              <a:off x="-55539850" y="3275325"/>
              <a:ext cx="204800" cy="241825"/>
            </a:xfrm>
            <a:custGeom>
              <a:avLst/>
              <a:gdLst/>
              <a:ahLst/>
              <a:cxnLst/>
              <a:rect l="l" t="t" r="r" b="b"/>
              <a:pathLst>
                <a:path w="8192" h="9673" extrusionOk="0">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34" name="Google Shape;6934;p36"/>
            <p:cNvSpPr/>
            <p:nvPr/>
          </p:nvSpPr>
          <p:spPr>
            <a:xfrm>
              <a:off x="-55316150" y="3335975"/>
              <a:ext cx="18925" cy="63825"/>
            </a:xfrm>
            <a:custGeom>
              <a:avLst/>
              <a:gdLst/>
              <a:ahLst/>
              <a:cxnLst/>
              <a:rect l="l" t="t" r="r" b="b"/>
              <a:pathLst>
                <a:path w="757" h="2553" extrusionOk="0">
                  <a:moveTo>
                    <a:pt x="0" y="0"/>
                  </a:moveTo>
                  <a:lnTo>
                    <a:pt x="0" y="2552"/>
                  </a:lnTo>
                  <a:cubicBezTo>
                    <a:pt x="441" y="2269"/>
                    <a:pt x="756" y="1796"/>
                    <a:pt x="756" y="1260"/>
                  </a:cubicBezTo>
                  <a:cubicBezTo>
                    <a:pt x="756" y="693"/>
                    <a:pt x="473" y="221"/>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935" name="Google Shape;6935;p36"/>
          <p:cNvGrpSpPr/>
          <p:nvPr/>
        </p:nvGrpSpPr>
        <p:grpSpPr>
          <a:xfrm>
            <a:off x="2064709" y="7735810"/>
            <a:ext cx="361278" cy="358547"/>
            <a:chOff x="-55596550" y="3590175"/>
            <a:chExt cx="319800" cy="318425"/>
          </a:xfrm>
        </p:grpSpPr>
        <p:sp>
          <p:nvSpPr>
            <p:cNvPr id="6936" name="Google Shape;6936;p36"/>
            <p:cNvSpPr/>
            <p:nvPr/>
          </p:nvSpPr>
          <p:spPr>
            <a:xfrm>
              <a:off x="-55596550" y="3590175"/>
              <a:ext cx="319800" cy="112850"/>
            </a:xfrm>
            <a:custGeom>
              <a:avLst/>
              <a:gdLst/>
              <a:ahLst/>
              <a:cxnLst/>
              <a:rect l="l" t="t" r="r" b="b"/>
              <a:pathLst>
                <a:path w="12792" h="4514" extrusionOk="0">
                  <a:moveTo>
                    <a:pt x="6380" y="0"/>
                  </a:moveTo>
                  <a:cubicBezTo>
                    <a:pt x="6309" y="0"/>
                    <a:pt x="6238" y="24"/>
                    <a:pt x="6175" y="71"/>
                  </a:cubicBezTo>
                  <a:lnTo>
                    <a:pt x="189" y="3789"/>
                  </a:lnTo>
                  <a:cubicBezTo>
                    <a:pt x="32" y="3883"/>
                    <a:pt x="0" y="4072"/>
                    <a:pt x="32" y="4230"/>
                  </a:cubicBezTo>
                  <a:cubicBezTo>
                    <a:pt x="95" y="4387"/>
                    <a:pt x="221" y="4513"/>
                    <a:pt x="378" y="4513"/>
                  </a:cubicBezTo>
                  <a:lnTo>
                    <a:pt x="12350" y="4513"/>
                  </a:lnTo>
                  <a:cubicBezTo>
                    <a:pt x="12508" y="4513"/>
                    <a:pt x="12665" y="4387"/>
                    <a:pt x="12728" y="4230"/>
                  </a:cubicBezTo>
                  <a:cubicBezTo>
                    <a:pt x="12791" y="4072"/>
                    <a:pt x="12728" y="3883"/>
                    <a:pt x="12571" y="3789"/>
                  </a:cubicBezTo>
                  <a:lnTo>
                    <a:pt x="6585" y="71"/>
                  </a:lnTo>
                  <a:cubicBezTo>
                    <a:pt x="6522" y="24"/>
                    <a:pt x="6451" y="0"/>
                    <a:pt x="638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37" name="Google Shape;6937;p36"/>
            <p:cNvSpPr/>
            <p:nvPr/>
          </p:nvSpPr>
          <p:spPr>
            <a:xfrm>
              <a:off x="-55539850" y="3721900"/>
              <a:ext cx="204800" cy="186700"/>
            </a:xfrm>
            <a:custGeom>
              <a:avLst/>
              <a:gdLst/>
              <a:ahLst/>
              <a:cxnLst/>
              <a:rect l="l" t="t" r="r" b="b"/>
              <a:pathLst>
                <a:path w="8192" h="7468" extrusionOk="0">
                  <a:moveTo>
                    <a:pt x="2616" y="725"/>
                  </a:moveTo>
                  <a:cubicBezTo>
                    <a:pt x="2805" y="725"/>
                    <a:pt x="2962" y="883"/>
                    <a:pt x="2962" y="1072"/>
                  </a:cubicBezTo>
                  <a:cubicBezTo>
                    <a:pt x="2962" y="1292"/>
                    <a:pt x="2805" y="1450"/>
                    <a:pt x="2616" y="1450"/>
                  </a:cubicBezTo>
                  <a:cubicBezTo>
                    <a:pt x="2427" y="1450"/>
                    <a:pt x="2269" y="1292"/>
                    <a:pt x="2269" y="1072"/>
                  </a:cubicBezTo>
                  <a:cubicBezTo>
                    <a:pt x="2269" y="883"/>
                    <a:pt x="2427" y="725"/>
                    <a:pt x="2616" y="725"/>
                  </a:cubicBezTo>
                  <a:close/>
                  <a:moveTo>
                    <a:pt x="5609" y="725"/>
                  </a:moveTo>
                  <a:cubicBezTo>
                    <a:pt x="5798" y="725"/>
                    <a:pt x="5955" y="883"/>
                    <a:pt x="5955" y="1072"/>
                  </a:cubicBezTo>
                  <a:cubicBezTo>
                    <a:pt x="5955" y="1292"/>
                    <a:pt x="5798" y="1450"/>
                    <a:pt x="5609" y="1450"/>
                  </a:cubicBezTo>
                  <a:cubicBezTo>
                    <a:pt x="5420" y="1450"/>
                    <a:pt x="5262" y="1292"/>
                    <a:pt x="5262" y="1072"/>
                  </a:cubicBezTo>
                  <a:cubicBezTo>
                    <a:pt x="5262" y="883"/>
                    <a:pt x="5420" y="725"/>
                    <a:pt x="5609" y="725"/>
                  </a:cubicBezTo>
                  <a:close/>
                  <a:moveTo>
                    <a:pt x="3395" y="2245"/>
                  </a:moveTo>
                  <a:cubicBezTo>
                    <a:pt x="3490" y="2245"/>
                    <a:pt x="3577" y="2285"/>
                    <a:pt x="3624" y="2363"/>
                  </a:cubicBezTo>
                  <a:cubicBezTo>
                    <a:pt x="3781" y="2521"/>
                    <a:pt x="3781" y="2741"/>
                    <a:pt x="3624" y="2867"/>
                  </a:cubicBezTo>
                  <a:lnTo>
                    <a:pt x="2899" y="3624"/>
                  </a:lnTo>
                  <a:cubicBezTo>
                    <a:pt x="2820" y="3687"/>
                    <a:pt x="2718" y="3718"/>
                    <a:pt x="2620" y="3718"/>
                  </a:cubicBezTo>
                  <a:cubicBezTo>
                    <a:pt x="2521" y="3718"/>
                    <a:pt x="2427" y="3687"/>
                    <a:pt x="2364" y="3624"/>
                  </a:cubicBezTo>
                  <a:cubicBezTo>
                    <a:pt x="2206" y="3466"/>
                    <a:pt x="2206" y="3214"/>
                    <a:pt x="2364" y="3088"/>
                  </a:cubicBezTo>
                  <a:lnTo>
                    <a:pt x="3120" y="2363"/>
                  </a:lnTo>
                  <a:cubicBezTo>
                    <a:pt x="3199" y="2285"/>
                    <a:pt x="3301" y="2245"/>
                    <a:pt x="3395" y="2245"/>
                  </a:cubicBezTo>
                  <a:close/>
                  <a:moveTo>
                    <a:pt x="4849" y="2245"/>
                  </a:moveTo>
                  <a:cubicBezTo>
                    <a:pt x="4947" y="2245"/>
                    <a:pt x="5042" y="2285"/>
                    <a:pt x="5105" y="2363"/>
                  </a:cubicBezTo>
                  <a:lnTo>
                    <a:pt x="5829" y="3088"/>
                  </a:lnTo>
                  <a:cubicBezTo>
                    <a:pt x="5987" y="3246"/>
                    <a:pt x="5987" y="3498"/>
                    <a:pt x="5829" y="3624"/>
                  </a:cubicBezTo>
                  <a:cubicBezTo>
                    <a:pt x="5750" y="3687"/>
                    <a:pt x="5656" y="3718"/>
                    <a:pt x="5565" y="3718"/>
                  </a:cubicBezTo>
                  <a:cubicBezTo>
                    <a:pt x="5475" y="3718"/>
                    <a:pt x="5388" y="3687"/>
                    <a:pt x="5325" y="3624"/>
                  </a:cubicBezTo>
                  <a:lnTo>
                    <a:pt x="4569" y="2867"/>
                  </a:lnTo>
                  <a:cubicBezTo>
                    <a:pt x="4474" y="2741"/>
                    <a:pt x="4474" y="2521"/>
                    <a:pt x="4569" y="2363"/>
                  </a:cubicBezTo>
                  <a:cubicBezTo>
                    <a:pt x="4648" y="2285"/>
                    <a:pt x="4750" y="2245"/>
                    <a:pt x="4849" y="2245"/>
                  </a:cubicBezTo>
                  <a:close/>
                  <a:moveTo>
                    <a:pt x="5164" y="4041"/>
                  </a:moveTo>
                  <a:cubicBezTo>
                    <a:pt x="5262" y="4041"/>
                    <a:pt x="5357" y="4080"/>
                    <a:pt x="5420" y="4159"/>
                  </a:cubicBezTo>
                  <a:cubicBezTo>
                    <a:pt x="5577" y="4317"/>
                    <a:pt x="5577" y="4537"/>
                    <a:pt x="5420" y="4663"/>
                  </a:cubicBezTo>
                  <a:cubicBezTo>
                    <a:pt x="5042" y="5010"/>
                    <a:pt x="4569" y="5230"/>
                    <a:pt x="4065" y="5230"/>
                  </a:cubicBezTo>
                  <a:cubicBezTo>
                    <a:pt x="3561" y="5230"/>
                    <a:pt x="3088" y="5010"/>
                    <a:pt x="2773" y="4663"/>
                  </a:cubicBezTo>
                  <a:cubicBezTo>
                    <a:pt x="2616" y="4506"/>
                    <a:pt x="2616" y="4285"/>
                    <a:pt x="2773" y="4159"/>
                  </a:cubicBezTo>
                  <a:cubicBezTo>
                    <a:pt x="2852" y="4080"/>
                    <a:pt x="2946" y="4041"/>
                    <a:pt x="3037" y="4041"/>
                  </a:cubicBezTo>
                  <a:cubicBezTo>
                    <a:pt x="3128" y="4041"/>
                    <a:pt x="3214" y="4080"/>
                    <a:pt x="3277" y="4159"/>
                  </a:cubicBezTo>
                  <a:cubicBezTo>
                    <a:pt x="3514" y="4380"/>
                    <a:pt x="3821" y="4490"/>
                    <a:pt x="4116" y="4490"/>
                  </a:cubicBezTo>
                  <a:cubicBezTo>
                    <a:pt x="4411" y="4490"/>
                    <a:pt x="4695" y="4380"/>
                    <a:pt x="4884" y="4159"/>
                  </a:cubicBezTo>
                  <a:cubicBezTo>
                    <a:pt x="4963" y="4080"/>
                    <a:pt x="5065" y="4041"/>
                    <a:pt x="5164" y="4041"/>
                  </a:cubicBezTo>
                  <a:close/>
                  <a:moveTo>
                    <a:pt x="1" y="1"/>
                  </a:moveTo>
                  <a:lnTo>
                    <a:pt x="1" y="3340"/>
                  </a:lnTo>
                  <a:cubicBezTo>
                    <a:pt x="1" y="5577"/>
                    <a:pt x="1860" y="7467"/>
                    <a:pt x="4096" y="7467"/>
                  </a:cubicBezTo>
                  <a:cubicBezTo>
                    <a:pt x="6365" y="7467"/>
                    <a:pt x="8192" y="5608"/>
                    <a:pt x="8192" y="3340"/>
                  </a:cubicBezTo>
                  <a:lnTo>
                    <a:pt x="819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38" name="Google Shape;6938;p36"/>
            <p:cNvSpPr/>
            <p:nvPr/>
          </p:nvSpPr>
          <p:spPr>
            <a:xfrm>
              <a:off x="-55316150" y="3726625"/>
              <a:ext cx="18925" cy="63825"/>
            </a:xfrm>
            <a:custGeom>
              <a:avLst/>
              <a:gdLst/>
              <a:ahLst/>
              <a:cxnLst/>
              <a:rect l="l" t="t" r="r" b="b"/>
              <a:pathLst>
                <a:path w="757" h="2553" extrusionOk="0">
                  <a:moveTo>
                    <a:pt x="0" y="1"/>
                  </a:moveTo>
                  <a:lnTo>
                    <a:pt x="0" y="2552"/>
                  </a:lnTo>
                  <a:cubicBezTo>
                    <a:pt x="441" y="2269"/>
                    <a:pt x="756" y="1796"/>
                    <a:pt x="756" y="1261"/>
                  </a:cubicBezTo>
                  <a:cubicBezTo>
                    <a:pt x="756" y="757"/>
                    <a:pt x="473" y="284"/>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39" name="Google Shape;6939;p36"/>
            <p:cNvSpPr/>
            <p:nvPr/>
          </p:nvSpPr>
          <p:spPr>
            <a:xfrm>
              <a:off x="-55576850" y="3727425"/>
              <a:ext cx="18900" cy="63800"/>
            </a:xfrm>
            <a:custGeom>
              <a:avLst/>
              <a:gdLst/>
              <a:ahLst/>
              <a:cxnLst/>
              <a:rect l="l" t="t" r="r" b="b"/>
              <a:pathLst>
                <a:path w="756" h="2552" extrusionOk="0">
                  <a:moveTo>
                    <a:pt x="756" y="0"/>
                  </a:moveTo>
                  <a:cubicBezTo>
                    <a:pt x="315" y="252"/>
                    <a:pt x="0" y="725"/>
                    <a:pt x="0" y="1260"/>
                  </a:cubicBezTo>
                  <a:cubicBezTo>
                    <a:pt x="0" y="1827"/>
                    <a:pt x="315" y="2300"/>
                    <a:pt x="756" y="2552"/>
                  </a:cubicBezTo>
                  <a:lnTo>
                    <a:pt x="75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940" name="Google Shape;6940;p36"/>
          <p:cNvGrpSpPr/>
          <p:nvPr/>
        </p:nvGrpSpPr>
        <p:grpSpPr>
          <a:xfrm>
            <a:off x="5604181" y="7734784"/>
            <a:ext cx="360403" cy="359475"/>
            <a:chOff x="-55595775" y="3982375"/>
            <a:chExt cx="319025" cy="319250"/>
          </a:xfrm>
        </p:grpSpPr>
        <p:sp>
          <p:nvSpPr>
            <p:cNvPr id="6941" name="Google Shape;6941;p36"/>
            <p:cNvSpPr/>
            <p:nvPr/>
          </p:nvSpPr>
          <p:spPr>
            <a:xfrm>
              <a:off x="-55441400" y="3982375"/>
              <a:ext cx="125250" cy="145175"/>
            </a:xfrm>
            <a:custGeom>
              <a:avLst/>
              <a:gdLst/>
              <a:ahLst/>
              <a:cxnLst/>
              <a:rect l="l" t="t" r="r" b="b"/>
              <a:pathLst>
                <a:path w="5010" h="5807" extrusionOk="0">
                  <a:moveTo>
                    <a:pt x="2038" y="1"/>
                  </a:moveTo>
                  <a:cubicBezTo>
                    <a:pt x="1277" y="1"/>
                    <a:pt x="574" y="302"/>
                    <a:pt x="1" y="797"/>
                  </a:cubicBezTo>
                  <a:cubicBezTo>
                    <a:pt x="2332" y="1081"/>
                    <a:pt x="4160" y="3003"/>
                    <a:pt x="4254" y="5365"/>
                  </a:cubicBezTo>
                  <a:cubicBezTo>
                    <a:pt x="4538" y="5491"/>
                    <a:pt x="4821" y="5586"/>
                    <a:pt x="5010" y="5807"/>
                  </a:cubicBezTo>
                  <a:lnTo>
                    <a:pt x="5010" y="3066"/>
                  </a:lnTo>
                  <a:cubicBezTo>
                    <a:pt x="5010" y="1585"/>
                    <a:pt x="3939" y="293"/>
                    <a:pt x="2521" y="41"/>
                  </a:cubicBezTo>
                  <a:cubicBezTo>
                    <a:pt x="2358" y="14"/>
                    <a:pt x="2197" y="1"/>
                    <a:pt x="203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42" name="Google Shape;6942;p36"/>
            <p:cNvSpPr/>
            <p:nvPr/>
          </p:nvSpPr>
          <p:spPr>
            <a:xfrm>
              <a:off x="-55343725" y="4203125"/>
              <a:ext cx="66975" cy="41000"/>
            </a:xfrm>
            <a:custGeom>
              <a:avLst/>
              <a:gdLst/>
              <a:ahLst/>
              <a:cxnLst/>
              <a:rect l="l" t="t" r="r" b="b"/>
              <a:pathLst>
                <a:path w="2679" h="1640" extrusionOk="0">
                  <a:moveTo>
                    <a:pt x="1418" y="1"/>
                  </a:moveTo>
                  <a:cubicBezTo>
                    <a:pt x="1135" y="379"/>
                    <a:pt x="757" y="663"/>
                    <a:pt x="284" y="789"/>
                  </a:cubicBezTo>
                  <a:cubicBezTo>
                    <a:pt x="190" y="1072"/>
                    <a:pt x="127" y="1387"/>
                    <a:pt x="1" y="1639"/>
                  </a:cubicBezTo>
                  <a:lnTo>
                    <a:pt x="2300" y="1639"/>
                  </a:lnTo>
                  <a:cubicBezTo>
                    <a:pt x="2458" y="1639"/>
                    <a:pt x="2615" y="1545"/>
                    <a:pt x="2647" y="1387"/>
                  </a:cubicBezTo>
                  <a:cubicBezTo>
                    <a:pt x="2678" y="1167"/>
                    <a:pt x="2615" y="1009"/>
                    <a:pt x="2458" y="946"/>
                  </a:cubicBezTo>
                  <a:cubicBezTo>
                    <a:pt x="2017" y="757"/>
                    <a:pt x="1670" y="379"/>
                    <a:pt x="14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43" name="Google Shape;6943;p36"/>
            <p:cNvSpPr/>
            <p:nvPr/>
          </p:nvSpPr>
          <p:spPr>
            <a:xfrm>
              <a:off x="-55557950" y="4019625"/>
              <a:ext cx="147300" cy="94525"/>
            </a:xfrm>
            <a:custGeom>
              <a:avLst/>
              <a:gdLst/>
              <a:ahLst/>
              <a:cxnLst/>
              <a:rect l="l" t="t" r="r" b="b"/>
              <a:pathLst>
                <a:path w="5892" h="3781" extrusionOk="0">
                  <a:moveTo>
                    <a:pt x="4064" y="0"/>
                  </a:moveTo>
                  <a:cubicBezTo>
                    <a:pt x="1922" y="63"/>
                    <a:pt x="189" y="1702"/>
                    <a:pt x="0" y="3781"/>
                  </a:cubicBezTo>
                  <a:lnTo>
                    <a:pt x="2584" y="3749"/>
                  </a:lnTo>
                  <a:cubicBezTo>
                    <a:pt x="3938" y="3749"/>
                    <a:pt x="5135" y="2930"/>
                    <a:pt x="5671" y="1670"/>
                  </a:cubicBezTo>
                  <a:cubicBezTo>
                    <a:pt x="5829" y="1261"/>
                    <a:pt x="5892" y="882"/>
                    <a:pt x="5892" y="441"/>
                  </a:cubicBezTo>
                  <a:cubicBezTo>
                    <a:pt x="5356" y="158"/>
                    <a:pt x="4726" y="0"/>
                    <a:pt x="406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44" name="Google Shape;6944;p36"/>
            <p:cNvSpPr/>
            <p:nvPr/>
          </p:nvSpPr>
          <p:spPr>
            <a:xfrm>
              <a:off x="-55557950" y="4042450"/>
              <a:ext cx="206375" cy="259175"/>
            </a:xfrm>
            <a:custGeom>
              <a:avLst/>
              <a:gdLst/>
              <a:ahLst/>
              <a:cxnLst/>
              <a:rect l="l" t="t" r="r" b="b"/>
              <a:pathLst>
                <a:path w="8255" h="10367" extrusionOk="0">
                  <a:moveTo>
                    <a:pt x="2584" y="4349"/>
                  </a:moveTo>
                  <a:cubicBezTo>
                    <a:pt x="2773" y="4349"/>
                    <a:pt x="2993" y="4475"/>
                    <a:pt x="2993" y="4695"/>
                  </a:cubicBezTo>
                  <a:cubicBezTo>
                    <a:pt x="2993" y="4884"/>
                    <a:pt x="2836" y="5073"/>
                    <a:pt x="2615" y="5073"/>
                  </a:cubicBezTo>
                  <a:cubicBezTo>
                    <a:pt x="2395" y="5073"/>
                    <a:pt x="2237" y="4916"/>
                    <a:pt x="2237" y="4727"/>
                  </a:cubicBezTo>
                  <a:cubicBezTo>
                    <a:pt x="2237" y="4538"/>
                    <a:pt x="2395" y="4349"/>
                    <a:pt x="2584" y="4349"/>
                  </a:cubicBezTo>
                  <a:close/>
                  <a:moveTo>
                    <a:pt x="5545" y="4349"/>
                  </a:moveTo>
                  <a:cubicBezTo>
                    <a:pt x="5734" y="4349"/>
                    <a:pt x="5923" y="4506"/>
                    <a:pt x="5923" y="4695"/>
                  </a:cubicBezTo>
                  <a:cubicBezTo>
                    <a:pt x="5986" y="4884"/>
                    <a:pt x="5829" y="5042"/>
                    <a:pt x="5577" y="5073"/>
                  </a:cubicBezTo>
                  <a:cubicBezTo>
                    <a:pt x="5388" y="5073"/>
                    <a:pt x="5198" y="4916"/>
                    <a:pt x="5198" y="4727"/>
                  </a:cubicBezTo>
                  <a:cubicBezTo>
                    <a:pt x="5198" y="4538"/>
                    <a:pt x="5356" y="4349"/>
                    <a:pt x="5545" y="4349"/>
                  </a:cubicBezTo>
                  <a:close/>
                  <a:moveTo>
                    <a:pt x="5191" y="6908"/>
                  </a:moveTo>
                  <a:cubicBezTo>
                    <a:pt x="5285" y="6908"/>
                    <a:pt x="5372" y="6948"/>
                    <a:pt x="5419" y="7027"/>
                  </a:cubicBezTo>
                  <a:cubicBezTo>
                    <a:pt x="5577" y="7121"/>
                    <a:pt x="5577" y="7373"/>
                    <a:pt x="5451" y="7531"/>
                  </a:cubicBezTo>
                  <a:cubicBezTo>
                    <a:pt x="5104" y="7877"/>
                    <a:pt x="4631" y="8066"/>
                    <a:pt x="4159" y="8066"/>
                  </a:cubicBezTo>
                  <a:cubicBezTo>
                    <a:pt x="3655" y="8066"/>
                    <a:pt x="3182" y="7877"/>
                    <a:pt x="2836" y="7531"/>
                  </a:cubicBezTo>
                  <a:cubicBezTo>
                    <a:pt x="2678" y="7373"/>
                    <a:pt x="2678" y="7121"/>
                    <a:pt x="2836" y="7027"/>
                  </a:cubicBezTo>
                  <a:cubicBezTo>
                    <a:pt x="2914" y="6948"/>
                    <a:pt x="3009" y="6908"/>
                    <a:pt x="3099" y="6908"/>
                  </a:cubicBezTo>
                  <a:cubicBezTo>
                    <a:pt x="3190" y="6908"/>
                    <a:pt x="3277" y="6948"/>
                    <a:pt x="3340" y="7027"/>
                  </a:cubicBezTo>
                  <a:cubicBezTo>
                    <a:pt x="3556" y="7227"/>
                    <a:pt x="3848" y="7322"/>
                    <a:pt x="4133" y="7322"/>
                  </a:cubicBezTo>
                  <a:cubicBezTo>
                    <a:pt x="4431" y="7322"/>
                    <a:pt x="4722" y="7219"/>
                    <a:pt x="4915" y="7027"/>
                  </a:cubicBezTo>
                  <a:cubicBezTo>
                    <a:pt x="4994" y="6948"/>
                    <a:pt x="5096" y="6908"/>
                    <a:pt x="5191" y="6908"/>
                  </a:cubicBezTo>
                  <a:close/>
                  <a:moveTo>
                    <a:pt x="6616" y="1"/>
                  </a:moveTo>
                  <a:cubicBezTo>
                    <a:pt x="6553" y="348"/>
                    <a:pt x="6490" y="726"/>
                    <a:pt x="6333" y="1072"/>
                  </a:cubicBezTo>
                  <a:cubicBezTo>
                    <a:pt x="5703" y="2584"/>
                    <a:pt x="4253" y="3624"/>
                    <a:pt x="2584" y="3624"/>
                  </a:cubicBezTo>
                  <a:lnTo>
                    <a:pt x="0" y="3656"/>
                  </a:lnTo>
                  <a:lnTo>
                    <a:pt x="32" y="6302"/>
                  </a:lnTo>
                  <a:cubicBezTo>
                    <a:pt x="63" y="8520"/>
                    <a:pt x="1891" y="10366"/>
                    <a:pt x="4103" y="10366"/>
                  </a:cubicBezTo>
                  <a:cubicBezTo>
                    <a:pt x="4121" y="10366"/>
                    <a:pt x="4140" y="10366"/>
                    <a:pt x="4159" y="10366"/>
                  </a:cubicBezTo>
                  <a:cubicBezTo>
                    <a:pt x="6396" y="10335"/>
                    <a:pt x="8254" y="8476"/>
                    <a:pt x="8223" y="6239"/>
                  </a:cubicBezTo>
                  <a:lnTo>
                    <a:pt x="8191" y="3246"/>
                  </a:lnTo>
                  <a:cubicBezTo>
                    <a:pt x="8191" y="1891"/>
                    <a:pt x="7561" y="757"/>
                    <a:pt x="661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45" name="Google Shape;6945;p36"/>
            <p:cNvSpPr/>
            <p:nvPr/>
          </p:nvSpPr>
          <p:spPr>
            <a:xfrm>
              <a:off x="-55335050" y="4136200"/>
              <a:ext cx="18900" cy="64600"/>
            </a:xfrm>
            <a:custGeom>
              <a:avLst/>
              <a:gdLst/>
              <a:ahLst/>
              <a:cxnLst/>
              <a:rect l="l" t="t" r="r" b="b"/>
              <a:pathLst>
                <a:path w="756" h="2584" extrusionOk="0">
                  <a:moveTo>
                    <a:pt x="0" y="0"/>
                  </a:moveTo>
                  <a:lnTo>
                    <a:pt x="0" y="2426"/>
                  </a:lnTo>
                  <a:lnTo>
                    <a:pt x="0" y="2583"/>
                  </a:lnTo>
                  <a:cubicBezTo>
                    <a:pt x="441" y="2331"/>
                    <a:pt x="756" y="1859"/>
                    <a:pt x="756" y="1292"/>
                  </a:cubicBezTo>
                  <a:cubicBezTo>
                    <a:pt x="756" y="756"/>
                    <a:pt x="441" y="284"/>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46" name="Google Shape;6946;p36"/>
            <p:cNvSpPr/>
            <p:nvPr/>
          </p:nvSpPr>
          <p:spPr>
            <a:xfrm>
              <a:off x="-55595775" y="4136975"/>
              <a:ext cx="18925" cy="65400"/>
            </a:xfrm>
            <a:custGeom>
              <a:avLst/>
              <a:gdLst/>
              <a:ahLst/>
              <a:cxnLst/>
              <a:rect l="l" t="t" r="r" b="b"/>
              <a:pathLst>
                <a:path w="757" h="2616" extrusionOk="0">
                  <a:moveTo>
                    <a:pt x="757" y="1"/>
                  </a:moveTo>
                  <a:cubicBezTo>
                    <a:pt x="284" y="284"/>
                    <a:pt x="1" y="757"/>
                    <a:pt x="1" y="1292"/>
                  </a:cubicBezTo>
                  <a:cubicBezTo>
                    <a:pt x="1" y="1859"/>
                    <a:pt x="316" y="2332"/>
                    <a:pt x="757" y="2615"/>
                  </a:cubicBezTo>
                  <a:lnTo>
                    <a:pt x="75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947" name="Google Shape;6947;p36"/>
          <p:cNvGrpSpPr/>
          <p:nvPr/>
        </p:nvGrpSpPr>
        <p:grpSpPr>
          <a:xfrm>
            <a:off x="2509702" y="8158812"/>
            <a:ext cx="360403" cy="358321"/>
            <a:chOff x="-53635375" y="3192625"/>
            <a:chExt cx="319025" cy="318225"/>
          </a:xfrm>
        </p:grpSpPr>
        <p:sp>
          <p:nvSpPr>
            <p:cNvPr id="6948" name="Google Shape;6948;p36"/>
            <p:cNvSpPr/>
            <p:nvPr/>
          </p:nvSpPr>
          <p:spPr>
            <a:xfrm>
              <a:off x="-53560550" y="3342275"/>
              <a:ext cx="167000" cy="151250"/>
            </a:xfrm>
            <a:custGeom>
              <a:avLst/>
              <a:gdLst/>
              <a:ahLst/>
              <a:cxnLst/>
              <a:rect l="l" t="t" r="r" b="b"/>
              <a:pathLst>
                <a:path w="6680" h="6050" extrusionOk="0">
                  <a:moveTo>
                    <a:pt x="1891" y="756"/>
                  </a:moveTo>
                  <a:cubicBezTo>
                    <a:pt x="2080" y="756"/>
                    <a:pt x="2238" y="914"/>
                    <a:pt x="2238" y="1103"/>
                  </a:cubicBezTo>
                  <a:cubicBezTo>
                    <a:pt x="2238" y="1323"/>
                    <a:pt x="2080" y="1481"/>
                    <a:pt x="1891" y="1481"/>
                  </a:cubicBezTo>
                  <a:cubicBezTo>
                    <a:pt x="1875" y="1484"/>
                    <a:pt x="1859" y="1485"/>
                    <a:pt x="1844" y="1485"/>
                  </a:cubicBezTo>
                  <a:cubicBezTo>
                    <a:pt x="1676" y="1485"/>
                    <a:pt x="1544" y="1333"/>
                    <a:pt x="1544" y="1103"/>
                  </a:cubicBezTo>
                  <a:cubicBezTo>
                    <a:pt x="1544" y="914"/>
                    <a:pt x="1702" y="756"/>
                    <a:pt x="1891" y="756"/>
                  </a:cubicBezTo>
                  <a:close/>
                  <a:moveTo>
                    <a:pt x="4884" y="788"/>
                  </a:moveTo>
                  <a:cubicBezTo>
                    <a:pt x="5073" y="788"/>
                    <a:pt x="5231" y="945"/>
                    <a:pt x="5231" y="1166"/>
                  </a:cubicBezTo>
                  <a:cubicBezTo>
                    <a:pt x="5262" y="1355"/>
                    <a:pt x="5073" y="1512"/>
                    <a:pt x="4884" y="1512"/>
                  </a:cubicBezTo>
                  <a:cubicBezTo>
                    <a:pt x="4695" y="1512"/>
                    <a:pt x="4537" y="1355"/>
                    <a:pt x="4537" y="1166"/>
                  </a:cubicBezTo>
                  <a:cubicBezTo>
                    <a:pt x="4537" y="945"/>
                    <a:pt x="4695" y="788"/>
                    <a:pt x="4884" y="788"/>
                  </a:cubicBezTo>
                  <a:close/>
                  <a:moveTo>
                    <a:pt x="4443" y="3348"/>
                  </a:moveTo>
                  <a:cubicBezTo>
                    <a:pt x="4537" y="3348"/>
                    <a:pt x="4632" y="3387"/>
                    <a:pt x="4695" y="3466"/>
                  </a:cubicBezTo>
                  <a:cubicBezTo>
                    <a:pt x="4852" y="3592"/>
                    <a:pt x="4852" y="3844"/>
                    <a:pt x="4726" y="3970"/>
                  </a:cubicBezTo>
                  <a:cubicBezTo>
                    <a:pt x="4380" y="4348"/>
                    <a:pt x="3907" y="4537"/>
                    <a:pt x="3435" y="4537"/>
                  </a:cubicBezTo>
                  <a:cubicBezTo>
                    <a:pt x="2899" y="4537"/>
                    <a:pt x="2427" y="4348"/>
                    <a:pt x="2080" y="3970"/>
                  </a:cubicBezTo>
                  <a:cubicBezTo>
                    <a:pt x="1923" y="3844"/>
                    <a:pt x="1923" y="3592"/>
                    <a:pt x="2080" y="3466"/>
                  </a:cubicBezTo>
                  <a:cubicBezTo>
                    <a:pt x="2159" y="3387"/>
                    <a:pt x="2261" y="3348"/>
                    <a:pt x="2360" y="3348"/>
                  </a:cubicBezTo>
                  <a:cubicBezTo>
                    <a:pt x="2458" y="3348"/>
                    <a:pt x="2553" y="3387"/>
                    <a:pt x="2616" y="3466"/>
                  </a:cubicBezTo>
                  <a:cubicBezTo>
                    <a:pt x="2820" y="3686"/>
                    <a:pt x="3104" y="3797"/>
                    <a:pt x="3391" y="3797"/>
                  </a:cubicBezTo>
                  <a:cubicBezTo>
                    <a:pt x="3679" y="3797"/>
                    <a:pt x="3970" y="3686"/>
                    <a:pt x="4191" y="3466"/>
                  </a:cubicBezTo>
                  <a:cubicBezTo>
                    <a:pt x="4254" y="3387"/>
                    <a:pt x="4348" y="3348"/>
                    <a:pt x="4443" y="3348"/>
                  </a:cubicBezTo>
                  <a:close/>
                  <a:moveTo>
                    <a:pt x="1" y="0"/>
                  </a:moveTo>
                  <a:lnTo>
                    <a:pt x="1" y="2678"/>
                  </a:lnTo>
                  <a:cubicBezTo>
                    <a:pt x="1" y="4537"/>
                    <a:pt x="1481" y="6049"/>
                    <a:pt x="3340" y="6049"/>
                  </a:cubicBezTo>
                  <a:cubicBezTo>
                    <a:pt x="5199" y="6049"/>
                    <a:pt x="6680" y="4537"/>
                    <a:pt x="6680" y="2678"/>
                  </a:cubicBezTo>
                  <a:lnTo>
                    <a:pt x="668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49" name="Google Shape;6949;p36"/>
            <p:cNvSpPr/>
            <p:nvPr/>
          </p:nvSpPr>
          <p:spPr>
            <a:xfrm>
              <a:off x="-53559750" y="3305250"/>
              <a:ext cx="168575" cy="18150"/>
            </a:xfrm>
            <a:custGeom>
              <a:avLst/>
              <a:gdLst/>
              <a:ahLst/>
              <a:cxnLst/>
              <a:rect l="l" t="t" r="r" b="b"/>
              <a:pathLst>
                <a:path w="6743" h="726" extrusionOk="0">
                  <a:moveTo>
                    <a:pt x="0" y="0"/>
                  </a:moveTo>
                  <a:lnTo>
                    <a:pt x="0" y="725"/>
                  </a:lnTo>
                  <a:lnTo>
                    <a:pt x="6742" y="725"/>
                  </a:lnTo>
                  <a:lnTo>
                    <a:pt x="674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50" name="Google Shape;6950;p36"/>
            <p:cNvSpPr/>
            <p:nvPr/>
          </p:nvSpPr>
          <p:spPr>
            <a:xfrm>
              <a:off x="-53635375" y="3192625"/>
              <a:ext cx="319025" cy="318225"/>
            </a:xfrm>
            <a:custGeom>
              <a:avLst/>
              <a:gdLst/>
              <a:ahLst/>
              <a:cxnLst/>
              <a:rect l="l" t="t" r="r" b="b"/>
              <a:pathLst>
                <a:path w="12761" h="12729" extrusionOk="0">
                  <a:moveTo>
                    <a:pt x="6302" y="1607"/>
                  </a:moveTo>
                  <a:cubicBezTo>
                    <a:pt x="6491" y="1607"/>
                    <a:pt x="6648" y="1765"/>
                    <a:pt x="6648" y="1985"/>
                  </a:cubicBezTo>
                  <a:lnTo>
                    <a:pt x="6648" y="2332"/>
                  </a:lnTo>
                  <a:lnTo>
                    <a:pt x="6995" y="2332"/>
                  </a:lnTo>
                  <a:cubicBezTo>
                    <a:pt x="7215" y="2332"/>
                    <a:pt x="7373" y="2489"/>
                    <a:pt x="7373" y="2678"/>
                  </a:cubicBezTo>
                  <a:cubicBezTo>
                    <a:pt x="7373" y="2867"/>
                    <a:pt x="7215" y="3056"/>
                    <a:pt x="6995" y="3056"/>
                  </a:cubicBezTo>
                  <a:lnTo>
                    <a:pt x="6648" y="3056"/>
                  </a:lnTo>
                  <a:lnTo>
                    <a:pt x="6648" y="3781"/>
                  </a:lnTo>
                  <a:lnTo>
                    <a:pt x="9988" y="3781"/>
                  </a:lnTo>
                  <a:cubicBezTo>
                    <a:pt x="10208" y="3781"/>
                    <a:pt x="10366" y="3938"/>
                    <a:pt x="10366" y="4159"/>
                  </a:cubicBezTo>
                  <a:lnTo>
                    <a:pt x="10366" y="5041"/>
                  </a:lnTo>
                  <a:lnTo>
                    <a:pt x="10366" y="5104"/>
                  </a:lnTo>
                  <a:lnTo>
                    <a:pt x="10366" y="8633"/>
                  </a:lnTo>
                  <a:cubicBezTo>
                    <a:pt x="10366" y="10859"/>
                    <a:pt x="8525" y="12711"/>
                    <a:pt x="6302" y="12728"/>
                  </a:cubicBezTo>
                  <a:lnTo>
                    <a:pt x="6302" y="12728"/>
                  </a:lnTo>
                  <a:cubicBezTo>
                    <a:pt x="4079" y="12711"/>
                    <a:pt x="2238" y="10859"/>
                    <a:pt x="2238" y="8633"/>
                  </a:cubicBezTo>
                  <a:lnTo>
                    <a:pt x="2238" y="5104"/>
                  </a:lnTo>
                  <a:lnTo>
                    <a:pt x="2238" y="5041"/>
                  </a:lnTo>
                  <a:lnTo>
                    <a:pt x="2238" y="4159"/>
                  </a:lnTo>
                  <a:cubicBezTo>
                    <a:pt x="2238" y="3938"/>
                    <a:pt x="2395" y="3781"/>
                    <a:pt x="2584" y="3781"/>
                  </a:cubicBezTo>
                  <a:lnTo>
                    <a:pt x="5955" y="3781"/>
                  </a:lnTo>
                  <a:lnTo>
                    <a:pt x="5955" y="3056"/>
                  </a:lnTo>
                  <a:lnTo>
                    <a:pt x="5577" y="3056"/>
                  </a:lnTo>
                  <a:cubicBezTo>
                    <a:pt x="5388" y="3056"/>
                    <a:pt x="5231" y="2867"/>
                    <a:pt x="5231" y="2678"/>
                  </a:cubicBezTo>
                  <a:cubicBezTo>
                    <a:pt x="5231" y="2489"/>
                    <a:pt x="5388" y="2332"/>
                    <a:pt x="5577" y="2332"/>
                  </a:cubicBezTo>
                  <a:lnTo>
                    <a:pt x="5955" y="2332"/>
                  </a:lnTo>
                  <a:lnTo>
                    <a:pt x="5955" y="1985"/>
                  </a:lnTo>
                  <a:cubicBezTo>
                    <a:pt x="5955" y="1765"/>
                    <a:pt x="6113" y="1607"/>
                    <a:pt x="6302" y="1607"/>
                  </a:cubicBezTo>
                  <a:close/>
                  <a:moveTo>
                    <a:pt x="6365" y="0"/>
                  </a:moveTo>
                  <a:cubicBezTo>
                    <a:pt x="2868" y="0"/>
                    <a:pt x="1" y="2836"/>
                    <a:pt x="1" y="6364"/>
                  </a:cubicBezTo>
                  <a:lnTo>
                    <a:pt x="1" y="12382"/>
                  </a:lnTo>
                  <a:cubicBezTo>
                    <a:pt x="1" y="12571"/>
                    <a:pt x="158" y="12728"/>
                    <a:pt x="347" y="12728"/>
                  </a:cubicBezTo>
                  <a:lnTo>
                    <a:pt x="12256" y="12728"/>
                  </a:lnTo>
                  <a:cubicBezTo>
                    <a:pt x="12445" y="12728"/>
                    <a:pt x="12603" y="12571"/>
                    <a:pt x="12603" y="12382"/>
                  </a:cubicBezTo>
                  <a:lnTo>
                    <a:pt x="12603" y="6364"/>
                  </a:lnTo>
                  <a:cubicBezTo>
                    <a:pt x="12760" y="2899"/>
                    <a:pt x="9893" y="0"/>
                    <a:pt x="636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951" name="Google Shape;6951;p36"/>
          <p:cNvGrpSpPr/>
          <p:nvPr/>
        </p:nvGrpSpPr>
        <p:grpSpPr>
          <a:xfrm>
            <a:off x="6094570" y="8157067"/>
            <a:ext cx="315892" cy="359222"/>
            <a:chOff x="-53615675" y="3584850"/>
            <a:chExt cx="279625" cy="319025"/>
          </a:xfrm>
        </p:grpSpPr>
        <p:sp>
          <p:nvSpPr>
            <p:cNvPr id="6952" name="Google Shape;6952;p36"/>
            <p:cNvSpPr/>
            <p:nvPr/>
          </p:nvSpPr>
          <p:spPr>
            <a:xfrm>
              <a:off x="-53577075" y="3584850"/>
              <a:ext cx="204800" cy="319025"/>
            </a:xfrm>
            <a:custGeom>
              <a:avLst/>
              <a:gdLst/>
              <a:ahLst/>
              <a:cxnLst/>
              <a:rect l="l" t="t" r="r" b="b"/>
              <a:pathLst>
                <a:path w="8192" h="12761" extrusionOk="0">
                  <a:moveTo>
                    <a:pt x="2552" y="6774"/>
                  </a:moveTo>
                  <a:cubicBezTo>
                    <a:pt x="2741" y="6774"/>
                    <a:pt x="2899" y="6932"/>
                    <a:pt x="2899" y="7121"/>
                  </a:cubicBezTo>
                  <a:cubicBezTo>
                    <a:pt x="2899" y="7310"/>
                    <a:pt x="2741" y="7467"/>
                    <a:pt x="2552" y="7467"/>
                  </a:cubicBezTo>
                  <a:cubicBezTo>
                    <a:pt x="2363" y="7467"/>
                    <a:pt x="2205" y="7310"/>
                    <a:pt x="2205" y="7121"/>
                  </a:cubicBezTo>
                  <a:cubicBezTo>
                    <a:pt x="2205" y="6932"/>
                    <a:pt x="2363" y="6774"/>
                    <a:pt x="2552" y="6774"/>
                  </a:cubicBezTo>
                  <a:close/>
                  <a:moveTo>
                    <a:pt x="5545" y="6774"/>
                  </a:moveTo>
                  <a:cubicBezTo>
                    <a:pt x="5734" y="6774"/>
                    <a:pt x="5892" y="6932"/>
                    <a:pt x="5892" y="7121"/>
                  </a:cubicBezTo>
                  <a:cubicBezTo>
                    <a:pt x="5892" y="7310"/>
                    <a:pt x="5734" y="7467"/>
                    <a:pt x="5545" y="7467"/>
                  </a:cubicBezTo>
                  <a:cubicBezTo>
                    <a:pt x="5356" y="7467"/>
                    <a:pt x="5198" y="7310"/>
                    <a:pt x="5198" y="7121"/>
                  </a:cubicBezTo>
                  <a:cubicBezTo>
                    <a:pt x="5198" y="6932"/>
                    <a:pt x="5356" y="6774"/>
                    <a:pt x="5545" y="6774"/>
                  </a:cubicBezTo>
                  <a:close/>
                  <a:moveTo>
                    <a:pt x="5104" y="9302"/>
                  </a:moveTo>
                  <a:cubicBezTo>
                    <a:pt x="5198" y="9302"/>
                    <a:pt x="5293" y="9342"/>
                    <a:pt x="5356" y="9421"/>
                  </a:cubicBezTo>
                  <a:cubicBezTo>
                    <a:pt x="5513" y="9578"/>
                    <a:pt x="5513" y="9799"/>
                    <a:pt x="5387" y="9925"/>
                  </a:cubicBezTo>
                  <a:cubicBezTo>
                    <a:pt x="5041" y="10271"/>
                    <a:pt x="4568" y="10460"/>
                    <a:pt x="4096" y="10460"/>
                  </a:cubicBezTo>
                  <a:cubicBezTo>
                    <a:pt x="3560" y="10460"/>
                    <a:pt x="3088" y="10271"/>
                    <a:pt x="2741" y="9925"/>
                  </a:cubicBezTo>
                  <a:cubicBezTo>
                    <a:pt x="2584" y="9767"/>
                    <a:pt x="2584" y="9515"/>
                    <a:pt x="2741" y="9421"/>
                  </a:cubicBezTo>
                  <a:cubicBezTo>
                    <a:pt x="2820" y="9342"/>
                    <a:pt x="2922" y="9302"/>
                    <a:pt x="3021" y="9302"/>
                  </a:cubicBezTo>
                  <a:cubicBezTo>
                    <a:pt x="3119" y="9302"/>
                    <a:pt x="3214" y="9342"/>
                    <a:pt x="3277" y="9421"/>
                  </a:cubicBezTo>
                  <a:cubicBezTo>
                    <a:pt x="3481" y="9625"/>
                    <a:pt x="3765" y="9728"/>
                    <a:pt x="4052" y="9728"/>
                  </a:cubicBezTo>
                  <a:cubicBezTo>
                    <a:pt x="4340" y="9728"/>
                    <a:pt x="4631" y="9625"/>
                    <a:pt x="4852" y="9421"/>
                  </a:cubicBezTo>
                  <a:cubicBezTo>
                    <a:pt x="4915" y="9342"/>
                    <a:pt x="5009" y="9302"/>
                    <a:pt x="5104" y="9302"/>
                  </a:cubicBezTo>
                  <a:close/>
                  <a:moveTo>
                    <a:pt x="5577" y="1"/>
                  </a:moveTo>
                  <a:cubicBezTo>
                    <a:pt x="4568" y="1"/>
                    <a:pt x="3749" y="820"/>
                    <a:pt x="3749" y="1859"/>
                  </a:cubicBezTo>
                  <a:lnTo>
                    <a:pt x="3749" y="3025"/>
                  </a:lnTo>
                  <a:cubicBezTo>
                    <a:pt x="1638" y="3214"/>
                    <a:pt x="0" y="4947"/>
                    <a:pt x="0" y="7121"/>
                  </a:cubicBezTo>
                  <a:lnTo>
                    <a:pt x="0" y="9358"/>
                  </a:lnTo>
                  <a:cubicBezTo>
                    <a:pt x="0" y="11216"/>
                    <a:pt x="1481" y="12760"/>
                    <a:pt x="3340" y="12760"/>
                  </a:cubicBezTo>
                  <a:lnTo>
                    <a:pt x="4852" y="12760"/>
                  </a:lnTo>
                  <a:cubicBezTo>
                    <a:pt x="6679" y="12760"/>
                    <a:pt x="8191" y="11216"/>
                    <a:pt x="8191" y="9358"/>
                  </a:cubicBezTo>
                  <a:lnTo>
                    <a:pt x="8191" y="7121"/>
                  </a:lnTo>
                  <a:cubicBezTo>
                    <a:pt x="8128" y="5010"/>
                    <a:pt x="6522" y="3214"/>
                    <a:pt x="4442" y="3025"/>
                  </a:cubicBezTo>
                  <a:lnTo>
                    <a:pt x="4442" y="1859"/>
                  </a:lnTo>
                  <a:cubicBezTo>
                    <a:pt x="4442" y="1229"/>
                    <a:pt x="4946" y="757"/>
                    <a:pt x="5545" y="757"/>
                  </a:cubicBezTo>
                  <a:cubicBezTo>
                    <a:pt x="6144" y="757"/>
                    <a:pt x="6648" y="1261"/>
                    <a:pt x="6648" y="1859"/>
                  </a:cubicBezTo>
                  <a:cubicBezTo>
                    <a:pt x="6648" y="2049"/>
                    <a:pt x="6490" y="2206"/>
                    <a:pt x="6301" y="2206"/>
                  </a:cubicBezTo>
                  <a:cubicBezTo>
                    <a:pt x="6081" y="2206"/>
                    <a:pt x="5955" y="2049"/>
                    <a:pt x="5955" y="1859"/>
                  </a:cubicBezTo>
                  <a:cubicBezTo>
                    <a:pt x="5955" y="1639"/>
                    <a:pt x="5797" y="1481"/>
                    <a:pt x="5577" y="1481"/>
                  </a:cubicBezTo>
                  <a:cubicBezTo>
                    <a:pt x="5387" y="1481"/>
                    <a:pt x="5230" y="1639"/>
                    <a:pt x="5230" y="1859"/>
                  </a:cubicBezTo>
                  <a:cubicBezTo>
                    <a:pt x="5230" y="2490"/>
                    <a:pt x="5734" y="2962"/>
                    <a:pt x="6333" y="2962"/>
                  </a:cubicBezTo>
                  <a:cubicBezTo>
                    <a:pt x="6963" y="2962"/>
                    <a:pt x="7435" y="2427"/>
                    <a:pt x="7435" y="1859"/>
                  </a:cubicBezTo>
                  <a:cubicBezTo>
                    <a:pt x="7435" y="820"/>
                    <a:pt x="6616" y="1"/>
                    <a:pt x="557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53" name="Google Shape;6953;p36"/>
            <p:cNvSpPr/>
            <p:nvPr/>
          </p:nvSpPr>
          <p:spPr>
            <a:xfrm>
              <a:off x="-53615675" y="3739225"/>
              <a:ext cx="20500" cy="65400"/>
            </a:xfrm>
            <a:custGeom>
              <a:avLst/>
              <a:gdLst/>
              <a:ahLst/>
              <a:cxnLst/>
              <a:rect l="l" t="t" r="r" b="b"/>
              <a:pathLst>
                <a:path w="820" h="2616" extrusionOk="0">
                  <a:moveTo>
                    <a:pt x="820" y="1"/>
                  </a:moveTo>
                  <a:cubicBezTo>
                    <a:pt x="347" y="253"/>
                    <a:pt x="0" y="694"/>
                    <a:pt x="0" y="1292"/>
                  </a:cubicBezTo>
                  <a:cubicBezTo>
                    <a:pt x="0" y="1859"/>
                    <a:pt x="315" y="2332"/>
                    <a:pt x="757" y="2616"/>
                  </a:cubicBezTo>
                  <a:lnTo>
                    <a:pt x="757" y="946"/>
                  </a:lnTo>
                  <a:cubicBezTo>
                    <a:pt x="757" y="631"/>
                    <a:pt x="788" y="284"/>
                    <a:pt x="82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54" name="Google Shape;6954;p36"/>
            <p:cNvSpPr/>
            <p:nvPr/>
          </p:nvSpPr>
          <p:spPr>
            <a:xfrm>
              <a:off x="-53356550" y="3738450"/>
              <a:ext cx="20500" cy="64600"/>
            </a:xfrm>
            <a:custGeom>
              <a:avLst/>
              <a:gdLst/>
              <a:ahLst/>
              <a:cxnLst/>
              <a:rect l="l" t="t" r="r" b="b"/>
              <a:pathLst>
                <a:path w="820" h="2584" extrusionOk="0">
                  <a:moveTo>
                    <a:pt x="1" y="0"/>
                  </a:moveTo>
                  <a:cubicBezTo>
                    <a:pt x="64" y="315"/>
                    <a:pt x="64" y="630"/>
                    <a:pt x="64" y="945"/>
                  </a:cubicBezTo>
                  <a:lnTo>
                    <a:pt x="64" y="2584"/>
                  </a:lnTo>
                  <a:cubicBezTo>
                    <a:pt x="505" y="2300"/>
                    <a:pt x="820" y="1859"/>
                    <a:pt x="820" y="1292"/>
                  </a:cubicBezTo>
                  <a:cubicBezTo>
                    <a:pt x="820" y="725"/>
                    <a:pt x="505" y="284"/>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955" name="Google Shape;6955;p36"/>
          <p:cNvGrpSpPr/>
          <p:nvPr/>
        </p:nvGrpSpPr>
        <p:grpSpPr>
          <a:xfrm>
            <a:off x="4298252" y="8602132"/>
            <a:ext cx="360374" cy="358096"/>
            <a:chOff x="-53634575" y="3976500"/>
            <a:chExt cx="319000" cy="318025"/>
          </a:xfrm>
        </p:grpSpPr>
        <p:sp>
          <p:nvSpPr>
            <p:cNvPr id="6956" name="Google Shape;6956;p36"/>
            <p:cNvSpPr/>
            <p:nvPr/>
          </p:nvSpPr>
          <p:spPr>
            <a:xfrm>
              <a:off x="-53634575" y="3976500"/>
              <a:ext cx="319000" cy="93550"/>
            </a:xfrm>
            <a:custGeom>
              <a:avLst/>
              <a:gdLst/>
              <a:ahLst/>
              <a:cxnLst/>
              <a:rect l="l" t="t" r="r" b="b"/>
              <a:pathLst>
                <a:path w="12760" h="3742" extrusionOk="0">
                  <a:moveTo>
                    <a:pt x="6372" y="0"/>
                  </a:moveTo>
                  <a:cubicBezTo>
                    <a:pt x="6317" y="0"/>
                    <a:pt x="6270" y="8"/>
                    <a:pt x="6238" y="24"/>
                  </a:cubicBezTo>
                  <a:lnTo>
                    <a:pt x="252" y="3017"/>
                  </a:lnTo>
                  <a:cubicBezTo>
                    <a:pt x="95" y="3112"/>
                    <a:pt x="0" y="3269"/>
                    <a:pt x="32" y="3458"/>
                  </a:cubicBezTo>
                  <a:cubicBezTo>
                    <a:pt x="95" y="3616"/>
                    <a:pt x="252" y="3742"/>
                    <a:pt x="410" y="3742"/>
                  </a:cubicBezTo>
                  <a:lnTo>
                    <a:pt x="12382" y="3742"/>
                  </a:lnTo>
                  <a:cubicBezTo>
                    <a:pt x="12539" y="3742"/>
                    <a:pt x="12697" y="3616"/>
                    <a:pt x="12728" y="3458"/>
                  </a:cubicBezTo>
                  <a:cubicBezTo>
                    <a:pt x="12760" y="3269"/>
                    <a:pt x="12697" y="3112"/>
                    <a:pt x="12539" y="3017"/>
                  </a:cubicBezTo>
                  <a:lnTo>
                    <a:pt x="6553" y="24"/>
                  </a:lnTo>
                  <a:cubicBezTo>
                    <a:pt x="6490" y="8"/>
                    <a:pt x="6427" y="0"/>
                    <a:pt x="637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57" name="Google Shape;6957;p36"/>
            <p:cNvSpPr/>
            <p:nvPr/>
          </p:nvSpPr>
          <p:spPr>
            <a:xfrm>
              <a:off x="-53614900" y="4163750"/>
              <a:ext cx="140225" cy="130775"/>
            </a:xfrm>
            <a:custGeom>
              <a:avLst/>
              <a:gdLst/>
              <a:ahLst/>
              <a:cxnLst/>
              <a:rect l="l" t="t" r="r" b="b"/>
              <a:pathLst>
                <a:path w="5609" h="5231" extrusionOk="0">
                  <a:moveTo>
                    <a:pt x="1" y="1"/>
                  </a:moveTo>
                  <a:lnTo>
                    <a:pt x="1" y="4884"/>
                  </a:lnTo>
                  <a:cubicBezTo>
                    <a:pt x="1" y="5073"/>
                    <a:pt x="158" y="5231"/>
                    <a:pt x="347" y="5231"/>
                  </a:cubicBezTo>
                  <a:lnTo>
                    <a:pt x="5488" y="5231"/>
                  </a:lnTo>
                  <a:cubicBezTo>
                    <a:pt x="3370" y="5200"/>
                    <a:pt x="1668" y="3553"/>
                    <a:pt x="1513" y="1481"/>
                  </a:cubicBezTo>
                  <a:cubicBezTo>
                    <a:pt x="662" y="1481"/>
                    <a:pt x="1" y="820"/>
                    <a:pt x="1" y="1"/>
                  </a:cubicBezTo>
                  <a:close/>
                  <a:moveTo>
                    <a:pt x="5488" y="5231"/>
                  </a:moveTo>
                  <a:cubicBezTo>
                    <a:pt x="5508" y="5231"/>
                    <a:pt x="5528" y="5231"/>
                    <a:pt x="5548" y="5231"/>
                  </a:cubicBezTo>
                  <a:cubicBezTo>
                    <a:pt x="5568" y="5231"/>
                    <a:pt x="5589" y="5231"/>
                    <a:pt x="5609" y="523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58" name="Google Shape;6958;p36"/>
            <p:cNvSpPr/>
            <p:nvPr/>
          </p:nvSpPr>
          <p:spPr>
            <a:xfrm>
              <a:off x="-53616475" y="4088925"/>
              <a:ext cx="126050" cy="74850"/>
            </a:xfrm>
            <a:custGeom>
              <a:avLst/>
              <a:gdLst/>
              <a:ahLst/>
              <a:cxnLst/>
              <a:rect l="l" t="t" r="r" b="b"/>
              <a:pathLst>
                <a:path w="5042" h="2994" extrusionOk="0">
                  <a:moveTo>
                    <a:pt x="1" y="1"/>
                  </a:moveTo>
                  <a:lnTo>
                    <a:pt x="1" y="2994"/>
                  </a:lnTo>
                  <a:cubicBezTo>
                    <a:pt x="32" y="2175"/>
                    <a:pt x="694" y="1481"/>
                    <a:pt x="1513" y="1481"/>
                  </a:cubicBezTo>
                  <a:lnTo>
                    <a:pt x="2521" y="1481"/>
                  </a:lnTo>
                  <a:cubicBezTo>
                    <a:pt x="3561" y="1481"/>
                    <a:pt x="4569" y="914"/>
                    <a:pt x="504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59" name="Google Shape;6959;p36"/>
            <p:cNvSpPr/>
            <p:nvPr/>
          </p:nvSpPr>
          <p:spPr>
            <a:xfrm>
              <a:off x="-53475475" y="4163750"/>
              <a:ext cx="139425" cy="130775"/>
            </a:xfrm>
            <a:custGeom>
              <a:avLst/>
              <a:gdLst/>
              <a:ahLst/>
              <a:cxnLst/>
              <a:rect l="l" t="t" r="r" b="b"/>
              <a:pathLst>
                <a:path w="5577" h="5231" extrusionOk="0">
                  <a:moveTo>
                    <a:pt x="5577" y="1"/>
                  </a:moveTo>
                  <a:cubicBezTo>
                    <a:pt x="5577" y="820"/>
                    <a:pt x="4915" y="1481"/>
                    <a:pt x="4064" y="1481"/>
                  </a:cubicBezTo>
                  <a:cubicBezTo>
                    <a:pt x="3875" y="3592"/>
                    <a:pt x="2111" y="5231"/>
                    <a:pt x="0" y="5231"/>
                  </a:cubicBezTo>
                  <a:lnTo>
                    <a:pt x="5230" y="5231"/>
                  </a:lnTo>
                  <a:cubicBezTo>
                    <a:pt x="5419" y="5231"/>
                    <a:pt x="5577" y="5073"/>
                    <a:pt x="5577" y="4884"/>
                  </a:cubicBezTo>
                  <a:lnTo>
                    <a:pt x="557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60" name="Google Shape;6960;p36"/>
            <p:cNvSpPr/>
            <p:nvPr/>
          </p:nvSpPr>
          <p:spPr>
            <a:xfrm>
              <a:off x="-53559750" y="4100750"/>
              <a:ext cx="167775" cy="174875"/>
            </a:xfrm>
            <a:custGeom>
              <a:avLst/>
              <a:gdLst/>
              <a:ahLst/>
              <a:cxnLst/>
              <a:rect l="l" t="t" r="r" b="b"/>
              <a:pathLst>
                <a:path w="6711" h="6995" extrusionOk="0">
                  <a:moveTo>
                    <a:pt x="1859" y="2521"/>
                  </a:moveTo>
                  <a:cubicBezTo>
                    <a:pt x="2048" y="2521"/>
                    <a:pt x="2206" y="2678"/>
                    <a:pt x="2206" y="2867"/>
                  </a:cubicBezTo>
                  <a:cubicBezTo>
                    <a:pt x="2206" y="3056"/>
                    <a:pt x="2048" y="3214"/>
                    <a:pt x="1859" y="3214"/>
                  </a:cubicBezTo>
                  <a:cubicBezTo>
                    <a:pt x="1670" y="3214"/>
                    <a:pt x="1512" y="3056"/>
                    <a:pt x="1512" y="2867"/>
                  </a:cubicBezTo>
                  <a:cubicBezTo>
                    <a:pt x="1512" y="2710"/>
                    <a:pt x="1670" y="2521"/>
                    <a:pt x="1859" y="2521"/>
                  </a:cubicBezTo>
                  <a:close/>
                  <a:moveTo>
                    <a:pt x="4852" y="2521"/>
                  </a:moveTo>
                  <a:cubicBezTo>
                    <a:pt x="5041" y="2521"/>
                    <a:pt x="5199" y="2678"/>
                    <a:pt x="5199" y="2867"/>
                  </a:cubicBezTo>
                  <a:cubicBezTo>
                    <a:pt x="5199" y="3056"/>
                    <a:pt x="5041" y="3214"/>
                    <a:pt x="4852" y="3214"/>
                  </a:cubicBezTo>
                  <a:cubicBezTo>
                    <a:pt x="4663" y="3214"/>
                    <a:pt x="4505" y="3056"/>
                    <a:pt x="4505" y="2867"/>
                  </a:cubicBezTo>
                  <a:cubicBezTo>
                    <a:pt x="4505" y="2710"/>
                    <a:pt x="4663" y="2521"/>
                    <a:pt x="4852" y="2521"/>
                  </a:cubicBezTo>
                  <a:close/>
                  <a:moveTo>
                    <a:pt x="4407" y="4324"/>
                  </a:moveTo>
                  <a:cubicBezTo>
                    <a:pt x="4505" y="4324"/>
                    <a:pt x="4600" y="4364"/>
                    <a:pt x="4663" y="4443"/>
                  </a:cubicBezTo>
                  <a:cubicBezTo>
                    <a:pt x="4820" y="4600"/>
                    <a:pt x="4820" y="4852"/>
                    <a:pt x="4663" y="4947"/>
                  </a:cubicBezTo>
                  <a:cubicBezTo>
                    <a:pt x="4285" y="5325"/>
                    <a:pt x="3812" y="5514"/>
                    <a:pt x="3340" y="5514"/>
                  </a:cubicBezTo>
                  <a:cubicBezTo>
                    <a:pt x="2836" y="5514"/>
                    <a:pt x="2363" y="5325"/>
                    <a:pt x="2017" y="4947"/>
                  </a:cubicBezTo>
                  <a:cubicBezTo>
                    <a:pt x="1859" y="4789"/>
                    <a:pt x="1859" y="4569"/>
                    <a:pt x="2017" y="4443"/>
                  </a:cubicBezTo>
                  <a:cubicBezTo>
                    <a:pt x="2095" y="4380"/>
                    <a:pt x="2190" y="4348"/>
                    <a:pt x="2284" y="4348"/>
                  </a:cubicBezTo>
                  <a:cubicBezTo>
                    <a:pt x="2379" y="4348"/>
                    <a:pt x="2473" y="4380"/>
                    <a:pt x="2552" y="4443"/>
                  </a:cubicBezTo>
                  <a:cubicBezTo>
                    <a:pt x="2773" y="4663"/>
                    <a:pt x="3064" y="4773"/>
                    <a:pt x="3352" y="4773"/>
                  </a:cubicBezTo>
                  <a:cubicBezTo>
                    <a:pt x="3639" y="4773"/>
                    <a:pt x="3923" y="4663"/>
                    <a:pt x="4127" y="4443"/>
                  </a:cubicBezTo>
                  <a:cubicBezTo>
                    <a:pt x="4206" y="4364"/>
                    <a:pt x="4309" y="4324"/>
                    <a:pt x="4407" y="4324"/>
                  </a:cubicBezTo>
                  <a:close/>
                  <a:moveTo>
                    <a:pt x="3340" y="0"/>
                  </a:moveTo>
                  <a:cubicBezTo>
                    <a:pt x="2678" y="1072"/>
                    <a:pt x="1544" y="1765"/>
                    <a:pt x="252" y="1765"/>
                  </a:cubicBezTo>
                  <a:lnTo>
                    <a:pt x="0" y="1765"/>
                  </a:lnTo>
                  <a:lnTo>
                    <a:pt x="0" y="3623"/>
                  </a:lnTo>
                  <a:cubicBezTo>
                    <a:pt x="0" y="5482"/>
                    <a:pt x="1512" y="6994"/>
                    <a:pt x="3340" y="6994"/>
                  </a:cubicBezTo>
                  <a:cubicBezTo>
                    <a:pt x="5199" y="6994"/>
                    <a:pt x="6711" y="5482"/>
                    <a:pt x="6711" y="3623"/>
                  </a:cubicBezTo>
                  <a:lnTo>
                    <a:pt x="6711" y="1765"/>
                  </a:lnTo>
                  <a:lnTo>
                    <a:pt x="6459" y="1765"/>
                  </a:lnTo>
                  <a:cubicBezTo>
                    <a:pt x="5167" y="1765"/>
                    <a:pt x="4033" y="1103"/>
                    <a:pt x="33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61" name="Google Shape;6961;p36"/>
            <p:cNvSpPr/>
            <p:nvPr/>
          </p:nvSpPr>
          <p:spPr>
            <a:xfrm>
              <a:off x="-53373875" y="4144850"/>
              <a:ext cx="18925" cy="37825"/>
            </a:xfrm>
            <a:custGeom>
              <a:avLst/>
              <a:gdLst/>
              <a:ahLst/>
              <a:cxnLst/>
              <a:rect l="l" t="t" r="r" b="b"/>
              <a:pathLst>
                <a:path w="757" h="1513" extrusionOk="0">
                  <a:moveTo>
                    <a:pt x="0" y="1"/>
                  </a:moveTo>
                  <a:lnTo>
                    <a:pt x="0" y="1513"/>
                  </a:lnTo>
                  <a:cubicBezTo>
                    <a:pt x="410" y="1513"/>
                    <a:pt x="757" y="1135"/>
                    <a:pt x="757" y="757"/>
                  </a:cubicBezTo>
                  <a:cubicBezTo>
                    <a:pt x="757" y="347"/>
                    <a:pt x="441" y="1"/>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62" name="Google Shape;6962;p36"/>
            <p:cNvSpPr/>
            <p:nvPr/>
          </p:nvSpPr>
          <p:spPr>
            <a:xfrm>
              <a:off x="-53596775" y="4144850"/>
              <a:ext cx="18125" cy="37825"/>
            </a:xfrm>
            <a:custGeom>
              <a:avLst/>
              <a:gdLst/>
              <a:ahLst/>
              <a:cxnLst/>
              <a:rect l="l" t="t" r="r" b="b"/>
              <a:pathLst>
                <a:path w="725" h="1513" extrusionOk="0">
                  <a:moveTo>
                    <a:pt x="725" y="1"/>
                  </a:moveTo>
                  <a:cubicBezTo>
                    <a:pt x="347" y="1"/>
                    <a:pt x="1" y="347"/>
                    <a:pt x="1" y="757"/>
                  </a:cubicBezTo>
                  <a:cubicBezTo>
                    <a:pt x="1" y="1135"/>
                    <a:pt x="347" y="1513"/>
                    <a:pt x="725" y="1513"/>
                  </a:cubicBezTo>
                  <a:lnTo>
                    <a:pt x="72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63" name="Google Shape;6963;p36"/>
            <p:cNvSpPr/>
            <p:nvPr/>
          </p:nvSpPr>
          <p:spPr>
            <a:xfrm>
              <a:off x="-53461300" y="4088925"/>
              <a:ext cx="125250" cy="74850"/>
            </a:xfrm>
            <a:custGeom>
              <a:avLst/>
              <a:gdLst/>
              <a:ahLst/>
              <a:cxnLst/>
              <a:rect l="l" t="t" r="r" b="b"/>
              <a:pathLst>
                <a:path w="5010" h="2994" extrusionOk="0">
                  <a:moveTo>
                    <a:pt x="0" y="1"/>
                  </a:moveTo>
                  <a:cubicBezTo>
                    <a:pt x="504" y="914"/>
                    <a:pt x="1450" y="1481"/>
                    <a:pt x="2521" y="1481"/>
                  </a:cubicBezTo>
                  <a:lnTo>
                    <a:pt x="3497" y="1481"/>
                  </a:lnTo>
                  <a:cubicBezTo>
                    <a:pt x="4348" y="1481"/>
                    <a:pt x="5010" y="2175"/>
                    <a:pt x="5010" y="2994"/>
                  </a:cubicBezTo>
                  <a:lnTo>
                    <a:pt x="501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964" name="Google Shape;6964;p36"/>
          <p:cNvGrpSpPr/>
          <p:nvPr/>
        </p:nvGrpSpPr>
        <p:grpSpPr>
          <a:xfrm>
            <a:off x="2531965" y="8612497"/>
            <a:ext cx="315892" cy="358659"/>
            <a:chOff x="-52023900" y="3590075"/>
            <a:chExt cx="279625" cy="318525"/>
          </a:xfrm>
        </p:grpSpPr>
        <p:sp>
          <p:nvSpPr>
            <p:cNvPr id="6965" name="Google Shape;6965;p36"/>
            <p:cNvSpPr/>
            <p:nvPr/>
          </p:nvSpPr>
          <p:spPr>
            <a:xfrm>
              <a:off x="-52005000" y="3611625"/>
              <a:ext cx="92175" cy="92175"/>
            </a:xfrm>
            <a:custGeom>
              <a:avLst/>
              <a:gdLst/>
              <a:ahLst/>
              <a:cxnLst/>
              <a:rect l="l" t="t" r="r" b="b"/>
              <a:pathLst>
                <a:path w="3687" h="3687" extrusionOk="0">
                  <a:moveTo>
                    <a:pt x="1104" y="1"/>
                  </a:moveTo>
                  <a:cubicBezTo>
                    <a:pt x="474" y="1"/>
                    <a:pt x="1" y="505"/>
                    <a:pt x="1" y="1104"/>
                  </a:cubicBezTo>
                  <a:cubicBezTo>
                    <a:pt x="1" y="1419"/>
                    <a:pt x="127" y="1576"/>
                    <a:pt x="285" y="1828"/>
                  </a:cubicBezTo>
                  <a:cubicBezTo>
                    <a:pt x="127" y="2112"/>
                    <a:pt x="1" y="2269"/>
                    <a:pt x="1" y="2584"/>
                  </a:cubicBezTo>
                  <a:cubicBezTo>
                    <a:pt x="1" y="3214"/>
                    <a:pt x="505" y="3687"/>
                    <a:pt x="1104" y="3687"/>
                  </a:cubicBezTo>
                  <a:cubicBezTo>
                    <a:pt x="1734" y="3655"/>
                    <a:pt x="2238" y="3183"/>
                    <a:pt x="2238" y="2553"/>
                  </a:cubicBezTo>
                  <a:lnTo>
                    <a:pt x="2238" y="2206"/>
                  </a:lnTo>
                  <a:lnTo>
                    <a:pt x="2584" y="2206"/>
                  </a:lnTo>
                  <a:cubicBezTo>
                    <a:pt x="3214" y="2206"/>
                    <a:pt x="3687" y="1671"/>
                    <a:pt x="3687" y="1104"/>
                  </a:cubicBezTo>
                  <a:cubicBezTo>
                    <a:pt x="3687" y="505"/>
                    <a:pt x="3183" y="1"/>
                    <a:pt x="2584" y="1"/>
                  </a:cubicBezTo>
                  <a:cubicBezTo>
                    <a:pt x="2269" y="1"/>
                    <a:pt x="2112" y="95"/>
                    <a:pt x="1860" y="253"/>
                  </a:cubicBezTo>
                  <a:cubicBezTo>
                    <a:pt x="1576" y="95"/>
                    <a:pt x="1419" y="1"/>
                    <a:pt x="110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66" name="Google Shape;6966;p36"/>
            <p:cNvSpPr/>
            <p:nvPr/>
          </p:nvSpPr>
          <p:spPr>
            <a:xfrm>
              <a:off x="-51894725" y="3614000"/>
              <a:ext cx="121325" cy="106350"/>
            </a:xfrm>
            <a:custGeom>
              <a:avLst/>
              <a:gdLst/>
              <a:ahLst/>
              <a:cxnLst/>
              <a:rect l="l" t="t" r="r" b="b"/>
              <a:pathLst>
                <a:path w="4853" h="4254" extrusionOk="0">
                  <a:moveTo>
                    <a:pt x="1576" y="0"/>
                  </a:moveTo>
                  <a:lnTo>
                    <a:pt x="1" y="441"/>
                  </a:lnTo>
                  <a:cubicBezTo>
                    <a:pt x="32" y="567"/>
                    <a:pt x="32" y="725"/>
                    <a:pt x="64" y="851"/>
                  </a:cubicBezTo>
                  <a:lnTo>
                    <a:pt x="64" y="914"/>
                  </a:lnTo>
                  <a:cubicBezTo>
                    <a:pt x="473" y="2836"/>
                    <a:pt x="2206" y="4254"/>
                    <a:pt x="4159" y="4254"/>
                  </a:cubicBezTo>
                  <a:lnTo>
                    <a:pt x="4600" y="4254"/>
                  </a:lnTo>
                  <a:lnTo>
                    <a:pt x="4852" y="2678"/>
                  </a:lnTo>
                  <a:lnTo>
                    <a:pt x="4852" y="2678"/>
                  </a:lnTo>
                  <a:cubicBezTo>
                    <a:pt x="4632" y="2741"/>
                    <a:pt x="4411" y="2773"/>
                    <a:pt x="4159" y="2773"/>
                  </a:cubicBezTo>
                  <a:cubicBezTo>
                    <a:pt x="4131" y="2774"/>
                    <a:pt x="4103" y="2774"/>
                    <a:pt x="4076" y="2774"/>
                  </a:cubicBezTo>
                  <a:cubicBezTo>
                    <a:pt x="3164" y="2774"/>
                    <a:pt x="2350" y="2276"/>
                    <a:pt x="1891" y="1481"/>
                  </a:cubicBezTo>
                  <a:cubicBezTo>
                    <a:pt x="1639" y="1009"/>
                    <a:pt x="1544" y="536"/>
                    <a:pt x="157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67" name="Google Shape;6967;p36"/>
            <p:cNvSpPr/>
            <p:nvPr/>
          </p:nvSpPr>
          <p:spPr>
            <a:xfrm>
              <a:off x="-51838000" y="3590075"/>
              <a:ext cx="76400" cy="74350"/>
            </a:xfrm>
            <a:custGeom>
              <a:avLst/>
              <a:gdLst/>
              <a:ahLst/>
              <a:cxnLst/>
              <a:rect l="l" t="t" r="r" b="b"/>
              <a:pathLst>
                <a:path w="3056" h="2974" extrusionOk="0">
                  <a:moveTo>
                    <a:pt x="2615" y="0"/>
                  </a:moveTo>
                  <a:cubicBezTo>
                    <a:pt x="2583" y="0"/>
                    <a:pt x="2552" y="4"/>
                    <a:pt x="2520" y="12"/>
                  </a:cubicBezTo>
                  <a:lnTo>
                    <a:pt x="95" y="737"/>
                  </a:lnTo>
                  <a:cubicBezTo>
                    <a:pt x="0" y="1209"/>
                    <a:pt x="63" y="1650"/>
                    <a:pt x="284" y="2029"/>
                  </a:cubicBezTo>
                  <a:cubicBezTo>
                    <a:pt x="599" y="2627"/>
                    <a:pt x="1229" y="2974"/>
                    <a:pt x="1890" y="2974"/>
                  </a:cubicBezTo>
                  <a:cubicBezTo>
                    <a:pt x="2174" y="2974"/>
                    <a:pt x="2457" y="2911"/>
                    <a:pt x="2678" y="2785"/>
                  </a:cubicBezTo>
                  <a:lnTo>
                    <a:pt x="3056" y="422"/>
                  </a:lnTo>
                  <a:cubicBezTo>
                    <a:pt x="3056" y="296"/>
                    <a:pt x="2993" y="170"/>
                    <a:pt x="2930" y="107"/>
                  </a:cubicBezTo>
                  <a:cubicBezTo>
                    <a:pt x="2812" y="36"/>
                    <a:pt x="2711" y="0"/>
                    <a:pt x="261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68" name="Google Shape;6968;p36"/>
            <p:cNvSpPr/>
            <p:nvPr/>
          </p:nvSpPr>
          <p:spPr>
            <a:xfrm>
              <a:off x="-51988450" y="3666775"/>
              <a:ext cx="204800" cy="241825"/>
            </a:xfrm>
            <a:custGeom>
              <a:avLst/>
              <a:gdLst/>
              <a:ahLst/>
              <a:cxnLst/>
              <a:rect l="l" t="t" r="r" b="b"/>
              <a:pathLst>
                <a:path w="8192" h="9673" extrusionOk="0">
                  <a:moveTo>
                    <a:pt x="2678" y="3718"/>
                  </a:moveTo>
                  <a:cubicBezTo>
                    <a:pt x="2868" y="3718"/>
                    <a:pt x="3025" y="3875"/>
                    <a:pt x="3025" y="4096"/>
                  </a:cubicBezTo>
                  <a:cubicBezTo>
                    <a:pt x="3025" y="4285"/>
                    <a:pt x="2868" y="4442"/>
                    <a:pt x="2678" y="4442"/>
                  </a:cubicBezTo>
                  <a:cubicBezTo>
                    <a:pt x="2489" y="4442"/>
                    <a:pt x="2332" y="4285"/>
                    <a:pt x="2332" y="4096"/>
                  </a:cubicBezTo>
                  <a:cubicBezTo>
                    <a:pt x="2332" y="3875"/>
                    <a:pt x="2489" y="3718"/>
                    <a:pt x="2678" y="3718"/>
                  </a:cubicBezTo>
                  <a:close/>
                  <a:moveTo>
                    <a:pt x="5671" y="3781"/>
                  </a:moveTo>
                  <a:cubicBezTo>
                    <a:pt x="5860" y="3781"/>
                    <a:pt x="6018" y="3938"/>
                    <a:pt x="6018" y="4127"/>
                  </a:cubicBezTo>
                  <a:cubicBezTo>
                    <a:pt x="6018" y="4316"/>
                    <a:pt x="5860" y="4474"/>
                    <a:pt x="5671" y="4474"/>
                  </a:cubicBezTo>
                  <a:cubicBezTo>
                    <a:pt x="5482" y="4474"/>
                    <a:pt x="5325" y="4316"/>
                    <a:pt x="5325" y="4127"/>
                  </a:cubicBezTo>
                  <a:cubicBezTo>
                    <a:pt x="5325" y="3938"/>
                    <a:pt x="5482" y="3781"/>
                    <a:pt x="5671" y="3781"/>
                  </a:cubicBezTo>
                  <a:close/>
                  <a:moveTo>
                    <a:pt x="4191" y="4474"/>
                  </a:moveTo>
                  <a:cubicBezTo>
                    <a:pt x="4821" y="4474"/>
                    <a:pt x="5293" y="4978"/>
                    <a:pt x="5293" y="5577"/>
                  </a:cubicBezTo>
                  <a:cubicBezTo>
                    <a:pt x="5293" y="6207"/>
                    <a:pt x="4758" y="6679"/>
                    <a:pt x="4191" y="6679"/>
                  </a:cubicBezTo>
                  <a:cubicBezTo>
                    <a:pt x="3561" y="6679"/>
                    <a:pt x="3088" y="6175"/>
                    <a:pt x="3088" y="5577"/>
                  </a:cubicBezTo>
                  <a:cubicBezTo>
                    <a:pt x="3088" y="4946"/>
                    <a:pt x="3561" y="4474"/>
                    <a:pt x="4191" y="4474"/>
                  </a:cubicBezTo>
                  <a:close/>
                  <a:moveTo>
                    <a:pt x="5195" y="7034"/>
                  </a:moveTo>
                  <a:cubicBezTo>
                    <a:pt x="5293" y="7034"/>
                    <a:pt x="5388" y="7073"/>
                    <a:pt x="5451" y="7152"/>
                  </a:cubicBezTo>
                  <a:cubicBezTo>
                    <a:pt x="5640" y="7278"/>
                    <a:pt x="5640" y="7498"/>
                    <a:pt x="5482" y="7656"/>
                  </a:cubicBezTo>
                  <a:cubicBezTo>
                    <a:pt x="5136" y="8002"/>
                    <a:pt x="4663" y="8223"/>
                    <a:pt x="4128" y="8223"/>
                  </a:cubicBezTo>
                  <a:cubicBezTo>
                    <a:pt x="3624" y="8223"/>
                    <a:pt x="3151" y="8002"/>
                    <a:pt x="2836" y="7656"/>
                  </a:cubicBezTo>
                  <a:cubicBezTo>
                    <a:pt x="2678" y="7498"/>
                    <a:pt x="2678" y="7278"/>
                    <a:pt x="2836" y="7152"/>
                  </a:cubicBezTo>
                  <a:cubicBezTo>
                    <a:pt x="2915" y="7073"/>
                    <a:pt x="3017" y="7034"/>
                    <a:pt x="3112" y="7034"/>
                  </a:cubicBezTo>
                  <a:cubicBezTo>
                    <a:pt x="3206" y="7034"/>
                    <a:pt x="3293" y="7073"/>
                    <a:pt x="3340" y="7152"/>
                  </a:cubicBezTo>
                  <a:cubicBezTo>
                    <a:pt x="3561" y="7372"/>
                    <a:pt x="3852" y="7483"/>
                    <a:pt x="4140" y="7483"/>
                  </a:cubicBezTo>
                  <a:cubicBezTo>
                    <a:pt x="4427" y="7483"/>
                    <a:pt x="4711" y="7372"/>
                    <a:pt x="4915" y="7152"/>
                  </a:cubicBezTo>
                  <a:cubicBezTo>
                    <a:pt x="4994" y="7073"/>
                    <a:pt x="5097" y="7034"/>
                    <a:pt x="5195" y="7034"/>
                  </a:cubicBezTo>
                  <a:close/>
                  <a:moveTo>
                    <a:pt x="3403" y="0"/>
                  </a:moveTo>
                  <a:cubicBezTo>
                    <a:pt x="3120" y="347"/>
                    <a:pt x="2710" y="567"/>
                    <a:pt x="2237" y="693"/>
                  </a:cubicBezTo>
                  <a:cubicBezTo>
                    <a:pt x="2080" y="1575"/>
                    <a:pt x="1355" y="2237"/>
                    <a:pt x="410" y="2237"/>
                  </a:cubicBezTo>
                  <a:cubicBezTo>
                    <a:pt x="284" y="2237"/>
                    <a:pt x="158" y="2237"/>
                    <a:pt x="32" y="2174"/>
                  </a:cubicBezTo>
                  <a:cubicBezTo>
                    <a:pt x="32" y="2300"/>
                    <a:pt x="1" y="2458"/>
                    <a:pt x="1" y="2584"/>
                  </a:cubicBezTo>
                  <a:lnTo>
                    <a:pt x="1" y="5577"/>
                  </a:lnTo>
                  <a:cubicBezTo>
                    <a:pt x="1" y="7813"/>
                    <a:pt x="1859" y="9672"/>
                    <a:pt x="4096" y="9672"/>
                  </a:cubicBezTo>
                  <a:cubicBezTo>
                    <a:pt x="6333" y="9672"/>
                    <a:pt x="8192" y="7813"/>
                    <a:pt x="8192" y="5577"/>
                  </a:cubicBezTo>
                  <a:lnTo>
                    <a:pt x="8192" y="2930"/>
                  </a:lnTo>
                  <a:lnTo>
                    <a:pt x="7845" y="2930"/>
                  </a:lnTo>
                  <a:cubicBezTo>
                    <a:pt x="5924" y="2930"/>
                    <a:pt x="4191" y="1764"/>
                    <a:pt x="340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69" name="Google Shape;6969;p36"/>
            <p:cNvSpPr/>
            <p:nvPr/>
          </p:nvSpPr>
          <p:spPr>
            <a:xfrm>
              <a:off x="-51893150" y="3797500"/>
              <a:ext cx="18150" cy="17375"/>
            </a:xfrm>
            <a:custGeom>
              <a:avLst/>
              <a:gdLst/>
              <a:ahLst/>
              <a:cxnLst/>
              <a:rect l="l" t="t" r="r" b="b"/>
              <a:pathLst>
                <a:path w="726" h="695" extrusionOk="0">
                  <a:moveTo>
                    <a:pt x="379" y="1"/>
                  </a:moveTo>
                  <a:cubicBezTo>
                    <a:pt x="190" y="1"/>
                    <a:pt x="1" y="159"/>
                    <a:pt x="1" y="348"/>
                  </a:cubicBezTo>
                  <a:cubicBezTo>
                    <a:pt x="1" y="537"/>
                    <a:pt x="190" y="694"/>
                    <a:pt x="379" y="694"/>
                  </a:cubicBezTo>
                  <a:cubicBezTo>
                    <a:pt x="568" y="694"/>
                    <a:pt x="725" y="537"/>
                    <a:pt x="725" y="348"/>
                  </a:cubicBezTo>
                  <a:cubicBezTo>
                    <a:pt x="725" y="159"/>
                    <a:pt x="568" y="1"/>
                    <a:pt x="37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70" name="Google Shape;6970;p36"/>
            <p:cNvSpPr/>
            <p:nvPr/>
          </p:nvSpPr>
          <p:spPr>
            <a:xfrm>
              <a:off x="-51763200"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71" name="Google Shape;6971;p36"/>
            <p:cNvSpPr/>
            <p:nvPr/>
          </p:nvSpPr>
          <p:spPr>
            <a:xfrm>
              <a:off x="-52023900" y="374632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972" name="Google Shape;6972;p36"/>
          <p:cNvGrpSpPr/>
          <p:nvPr/>
        </p:nvGrpSpPr>
        <p:grpSpPr>
          <a:xfrm>
            <a:off x="2065153" y="7313897"/>
            <a:ext cx="360374" cy="359194"/>
            <a:chOff x="-57173375" y="3198925"/>
            <a:chExt cx="319000" cy="319000"/>
          </a:xfrm>
        </p:grpSpPr>
        <p:sp>
          <p:nvSpPr>
            <p:cNvPr id="6973" name="Google Shape;6973;p36"/>
            <p:cNvSpPr/>
            <p:nvPr/>
          </p:nvSpPr>
          <p:spPr>
            <a:xfrm>
              <a:off x="-57120600" y="3237525"/>
              <a:ext cx="204800" cy="92825"/>
            </a:xfrm>
            <a:custGeom>
              <a:avLst/>
              <a:gdLst/>
              <a:ahLst/>
              <a:cxnLst/>
              <a:rect l="l" t="t" r="r" b="b"/>
              <a:pathLst>
                <a:path w="8192" h="3713" extrusionOk="0">
                  <a:moveTo>
                    <a:pt x="4096" y="0"/>
                  </a:moveTo>
                  <a:cubicBezTo>
                    <a:pt x="1954" y="0"/>
                    <a:pt x="189" y="1607"/>
                    <a:pt x="0" y="3686"/>
                  </a:cubicBezTo>
                  <a:cubicBezTo>
                    <a:pt x="81" y="3690"/>
                    <a:pt x="163" y="3692"/>
                    <a:pt x="245" y="3692"/>
                  </a:cubicBezTo>
                  <a:cubicBezTo>
                    <a:pt x="868" y="3692"/>
                    <a:pt x="1523" y="3579"/>
                    <a:pt x="2080" y="3245"/>
                  </a:cubicBezTo>
                  <a:cubicBezTo>
                    <a:pt x="2111" y="3182"/>
                    <a:pt x="2174" y="3056"/>
                    <a:pt x="2206" y="2993"/>
                  </a:cubicBezTo>
                  <a:cubicBezTo>
                    <a:pt x="2017" y="2615"/>
                    <a:pt x="1954" y="2237"/>
                    <a:pt x="2206" y="1890"/>
                  </a:cubicBezTo>
                  <a:cubicBezTo>
                    <a:pt x="2395" y="1512"/>
                    <a:pt x="2741" y="1323"/>
                    <a:pt x="3151" y="1323"/>
                  </a:cubicBezTo>
                  <a:cubicBezTo>
                    <a:pt x="3340" y="977"/>
                    <a:pt x="3686" y="725"/>
                    <a:pt x="4096" y="725"/>
                  </a:cubicBezTo>
                  <a:cubicBezTo>
                    <a:pt x="4474" y="725"/>
                    <a:pt x="4884" y="977"/>
                    <a:pt x="5041" y="1323"/>
                  </a:cubicBezTo>
                  <a:cubicBezTo>
                    <a:pt x="5419" y="1323"/>
                    <a:pt x="5829" y="1512"/>
                    <a:pt x="6018" y="1890"/>
                  </a:cubicBezTo>
                  <a:cubicBezTo>
                    <a:pt x="6207" y="2237"/>
                    <a:pt x="6207" y="2678"/>
                    <a:pt x="6018" y="2993"/>
                  </a:cubicBezTo>
                  <a:cubicBezTo>
                    <a:pt x="6049" y="3056"/>
                    <a:pt x="6112" y="3182"/>
                    <a:pt x="6144" y="3245"/>
                  </a:cubicBezTo>
                  <a:cubicBezTo>
                    <a:pt x="6654" y="3551"/>
                    <a:pt x="7206" y="3713"/>
                    <a:pt x="7783" y="3713"/>
                  </a:cubicBezTo>
                  <a:cubicBezTo>
                    <a:pt x="7918" y="3713"/>
                    <a:pt x="8054" y="3704"/>
                    <a:pt x="8192" y="3686"/>
                  </a:cubicBezTo>
                  <a:cubicBezTo>
                    <a:pt x="8003" y="1607"/>
                    <a:pt x="6207" y="0"/>
                    <a:pt x="40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74" name="Google Shape;6974;p36"/>
            <p:cNvSpPr/>
            <p:nvPr/>
          </p:nvSpPr>
          <p:spPr>
            <a:xfrm>
              <a:off x="-57053650" y="3273750"/>
              <a:ext cx="70100" cy="74850"/>
            </a:xfrm>
            <a:custGeom>
              <a:avLst/>
              <a:gdLst/>
              <a:ahLst/>
              <a:cxnLst/>
              <a:rect l="l" t="t" r="r" b="b"/>
              <a:pathLst>
                <a:path w="2804" h="2994" extrusionOk="0">
                  <a:moveTo>
                    <a:pt x="1418" y="1166"/>
                  </a:moveTo>
                  <a:cubicBezTo>
                    <a:pt x="1607" y="1166"/>
                    <a:pt x="1765" y="1323"/>
                    <a:pt x="1765" y="1544"/>
                  </a:cubicBezTo>
                  <a:cubicBezTo>
                    <a:pt x="1765" y="1733"/>
                    <a:pt x="1638" y="1891"/>
                    <a:pt x="1418" y="1891"/>
                  </a:cubicBezTo>
                  <a:cubicBezTo>
                    <a:pt x="1229" y="1891"/>
                    <a:pt x="1071" y="1733"/>
                    <a:pt x="1071" y="1544"/>
                  </a:cubicBezTo>
                  <a:cubicBezTo>
                    <a:pt x="1071" y="1323"/>
                    <a:pt x="1229" y="1166"/>
                    <a:pt x="1418" y="1166"/>
                  </a:cubicBezTo>
                  <a:close/>
                  <a:moveTo>
                    <a:pt x="1418" y="0"/>
                  </a:moveTo>
                  <a:cubicBezTo>
                    <a:pt x="1260" y="0"/>
                    <a:pt x="1103" y="126"/>
                    <a:pt x="1071" y="315"/>
                  </a:cubicBezTo>
                  <a:cubicBezTo>
                    <a:pt x="1019" y="497"/>
                    <a:pt x="860" y="615"/>
                    <a:pt x="664" y="615"/>
                  </a:cubicBezTo>
                  <a:cubicBezTo>
                    <a:pt x="623" y="615"/>
                    <a:pt x="580" y="610"/>
                    <a:pt x="536" y="599"/>
                  </a:cubicBezTo>
                  <a:cubicBezTo>
                    <a:pt x="492" y="573"/>
                    <a:pt x="447" y="561"/>
                    <a:pt x="402" y="561"/>
                  </a:cubicBezTo>
                  <a:cubicBezTo>
                    <a:pt x="284" y="561"/>
                    <a:pt x="172" y="642"/>
                    <a:pt x="126" y="756"/>
                  </a:cubicBezTo>
                  <a:cubicBezTo>
                    <a:pt x="32" y="914"/>
                    <a:pt x="63" y="1103"/>
                    <a:pt x="189" y="1197"/>
                  </a:cubicBezTo>
                  <a:cubicBezTo>
                    <a:pt x="347" y="1387"/>
                    <a:pt x="347" y="1639"/>
                    <a:pt x="189" y="1765"/>
                  </a:cubicBezTo>
                  <a:cubicBezTo>
                    <a:pt x="32" y="1891"/>
                    <a:pt x="0" y="2080"/>
                    <a:pt x="126" y="2237"/>
                  </a:cubicBezTo>
                  <a:cubicBezTo>
                    <a:pt x="175" y="2359"/>
                    <a:pt x="300" y="2406"/>
                    <a:pt x="427" y="2406"/>
                  </a:cubicBezTo>
                  <a:cubicBezTo>
                    <a:pt x="463" y="2406"/>
                    <a:pt x="500" y="2402"/>
                    <a:pt x="536" y="2395"/>
                  </a:cubicBezTo>
                  <a:cubicBezTo>
                    <a:pt x="580" y="2382"/>
                    <a:pt x="624" y="2376"/>
                    <a:pt x="667" y="2376"/>
                  </a:cubicBezTo>
                  <a:cubicBezTo>
                    <a:pt x="840" y="2376"/>
                    <a:pt x="996" y="2477"/>
                    <a:pt x="1071" y="2678"/>
                  </a:cubicBezTo>
                  <a:cubicBezTo>
                    <a:pt x="1103" y="2867"/>
                    <a:pt x="1260" y="2993"/>
                    <a:pt x="1418" y="2993"/>
                  </a:cubicBezTo>
                  <a:cubicBezTo>
                    <a:pt x="1575" y="2993"/>
                    <a:pt x="1733" y="2867"/>
                    <a:pt x="1765" y="2678"/>
                  </a:cubicBezTo>
                  <a:cubicBezTo>
                    <a:pt x="1789" y="2483"/>
                    <a:pt x="1946" y="2363"/>
                    <a:pt x="2118" y="2363"/>
                  </a:cubicBezTo>
                  <a:cubicBezTo>
                    <a:pt x="2168" y="2363"/>
                    <a:pt x="2219" y="2373"/>
                    <a:pt x="2269" y="2395"/>
                  </a:cubicBezTo>
                  <a:cubicBezTo>
                    <a:pt x="2309" y="2411"/>
                    <a:pt x="2354" y="2419"/>
                    <a:pt x="2399" y="2419"/>
                  </a:cubicBezTo>
                  <a:cubicBezTo>
                    <a:pt x="2530" y="2419"/>
                    <a:pt x="2663" y="2354"/>
                    <a:pt x="2710" y="2237"/>
                  </a:cubicBezTo>
                  <a:cubicBezTo>
                    <a:pt x="2804" y="2080"/>
                    <a:pt x="2741" y="1891"/>
                    <a:pt x="2647" y="1765"/>
                  </a:cubicBezTo>
                  <a:cubicBezTo>
                    <a:pt x="2489" y="1607"/>
                    <a:pt x="2489" y="1323"/>
                    <a:pt x="2647" y="1197"/>
                  </a:cubicBezTo>
                  <a:cubicBezTo>
                    <a:pt x="2804" y="1103"/>
                    <a:pt x="2804" y="914"/>
                    <a:pt x="2710" y="756"/>
                  </a:cubicBezTo>
                  <a:cubicBezTo>
                    <a:pt x="2663" y="640"/>
                    <a:pt x="2530" y="575"/>
                    <a:pt x="2399" y="575"/>
                  </a:cubicBezTo>
                  <a:cubicBezTo>
                    <a:pt x="2354" y="575"/>
                    <a:pt x="2309" y="583"/>
                    <a:pt x="2269" y="599"/>
                  </a:cubicBezTo>
                  <a:cubicBezTo>
                    <a:pt x="2235" y="609"/>
                    <a:pt x="2202" y="613"/>
                    <a:pt x="2170" y="613"/>
                  </a:cubicBezTo>
                  <a:cubicBezTo>
                    <a:pt x="1992" y="613"/>
                    <a:pt x="1845" y="475"/>
                    <a:pt x="1765" y="315"/>
                  </a:cubicBezTo>
                  <a:cubicBezTo>
                    <a:pt x="1733" y="126"/>
                    <a:pt x="1575" y="0"/>
                    <a:pt x="141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75" name="Google Shape;6975;p36"/>
            <p:cNvSpPr/>
            <p:nvPr/>
          </p:nvSpPr>
          <p:spPr>
            <a:xfrm>
              <a:off x="-57058375" y="3198925"/>
              <a:ext cx="82700" cy="26800"/>
            </a:xfrm>
            <a:custGeom>
              <a:avLst/>
              <a:gdLst/>
              <a:ahLst/>
              <a:cxnLst/>
              <a:rect l="l" t="t" r="r" b="b"/>
              <a:pathLst>
                <a:path w="3308" h="1072" extrusionOk="0">
                  <a:moveTo>
                    <a:pt x="1638" y="0"/>
                  </a:moveTo>
                  <a:cubicBezTo>
                    <a:pt x="882" y="0"/>
                    <a:pt x="252" y="441"/>
                    <a:pt x="0" y="1071"/>
                  </a:cubicBezTo>
                  <a:cubicBezTo>
                    <a:pt x="504" y="851"/>
                    <a:pt x="1040" y="756"/>
                    <a:pt x="1638" y="756"/>
                  </a:cubicBezTo>
                  <a:cubicBezTo>
                    <a:pt x="2206" y="756"/>
                    <a:pt x="2773" y="851"/>
                    <a:pt x="3308" y="1071"/>
                  </a:cubicBezTo>
                  <a:cubicBezTo>
                    <a:pt x="2993" y="441"/>
                    <a:pt x="2363" y="0"/>
                    <a:pt x="163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76" name="Google Shape;6976;p36"/>
            <p:cNvSpPr/>
            <p:nvPr/>
          </p:nvSpPr>
          <p:spPr>
            <a:xfrm>
              <a:off x="-57173375" y="3338325"/>
              <a:ext cx="319000" cy="179600"/>
            </a:xfrm>
            <a:custGeom>
              <a:avLst/>
              <a:gdLst/>
              <a:ahLst/>
              <a:cxnLst/>
              <a:rect l="l" t="t" r="r" b="b"/>
              <a:pathLst>
                <a:path w="12760" h="7184" extrusionOk="0">
                  <a:moveTo>
                    <a:pt x="4695" y="1198"/>
                  </a:moveTo>
                  <a:cubicBezTo>
                    <a:pt x="4915" y="1198"/>
                    <a:pt x="5073" y="1355"/>
                    <a:pt x="5073" y="1544"/>
                  </a:cubicBezTo>
                  <a:cubicBezTo>
                    <a:pt x="5073" y="1733"/>
                    <a:pt x="4915" y="1891"/>
                    <a:pt x="4695" y="1891"/>
                  </a:cubicBezTo>
                  <a:cubicBezTo>
                    <a:pt x="4506" y="1891"/>
                    <a:pt x="4348" y="1733"/>
                    <a:pt x="4348" y="1544"/>
                  </a:cubicBezTo>
                  <a:cubicBezTo>
                    <a:pt x="4348" y="1355"/>
                    <a:pt x="4506" y="1198"/>
                    <a:pt x="4695" y="1198"/>
                  </a:cubicBezTo>
                  <a:close/>
                  <a:moveTo>
                    <a:pt x="7688" y="1198"/>
                  </a:moveTo>
                  <a:cubicBezTo>
                    <a:pt x="7908" y="1198"/>
                    <a:pt x="8066" y="1355"/>
                    <a:pt x="8066" y="1544"/>
                  </a:cubicBezTo>
                  <a:cubicBezTo>
                    <a:pt x="8066" y="1733"/>
                    <a:pt x="7940" y="1891"/>
                    <a:pt x="7688" y="1891"/>
                  </a:cubicBezTo>
                  <a:cubicBezTo>
                    <a:pt x="7499" y="1891"/>
                    <a:pt x="7341" y="1733"/>
                    <a:pt x="7341" y="1544"/>
                  </a:cubicBezTo>
                  <a:cubicBezTo>
                    <a:pt x="7341" y="1355"/>
                    <a:pt x="7499" y="1198"/>
                    <a:pt x="7688" y="1198"/>
                  </a:cubicBezTo>
                  <a:close/>
                  <a:moveTo>
                    <a:pt x="946" y="2805"/>
                  </a:moveTo>
                  <a:cubicBezTo>
                    <a:pt x="1198" y="3151"/>
                    <a:pt x="1639" y="3403"/>
                    <a:pt x="2111" y="3403"/>
                  </a:cubicBezTo>
                  <a:cubicBezTo>
                    <a:pt x="2111" y="3844"/>
                    <a:pt x="1765" y="4128"/>
                    <a:pt x="1355" y="4128"/>
                  </a:cubicBezTo>
                  <a:cubicBezTo>
                    <a:pt x="977" y="4128"/>
                    <a:pt x="631" y="3781"/>
                    <a:pt x="631" y="3403"/>
                  </a:cubicBezTo>
                  <a:cubicBezTo>
                    <a:pt x="631" y="3151"/>
                    <a:pt x="725" y="2931"/>
                    <a:pt x="946" y="2805"/>
                  </a:cubicBezTo>
                  <a:close/>
                  <a:moveTo>
                    <a:pt x="11531" y="2805"/>
                  </a:moveTo>
                  <a:cubicBezTo>
                    <a:pt x="11720" y="2931"/>
                    <a:pt x="11846" y="3151"/>
                    <a:pt x="11846" y="3403"/>
                  </a:cubicBezTo>
                  <a:cubicBezTo>
                    <a:pt x="11846" y="3844"/>
                    <a:pt x="11531" y="4128"/>
                    <a:pt x="11090" y="4128"/>
                  </a:cubicBezTo>
                  <a:cubicBezTo>
                    <a:pt x="10681" y="4128"/>
                    <a:pt x="10334" y="3781"/>
                    <a:pt x="10334" y="3403"/>
                  </a:cubicBezTo>
                  <a:cubicBezTo>
                    <a:pt x="10807" y="3403"/>
                    <a:pt x="11248" y="3151"/>
                    <a:pt x="11531" y="2805"/>
                  </a:cubicBezTo>
                  <a:close/>
                  <a:moveTo>
                    <a:pt x="7302" y="3718"/>
                  </a:moveTo>
                  <a:cubicBezTo>
                    <a:pt x="7396" y="3718"/>
                    <a:pt x="7483" y="3750"/>
                    <a:pt x="7530" y="3813"/>
                  </a:cubicBezTo>
                  <a:cubicBezTo>
                    <a:pt x="7688" y="3939"/>
                    <a:pt x="7688" y="4191"/>
                    <a:pt x="7530" y="4348"/>
                  </a:cubicBezTo>
                  <a:cubicBezTo>
                    <a:pt x="7184" y="4695"/>
                    <a:pt x="6711" y="4884"/>
                    <a:pt x="6238" y="4884"/>
                  </a:cubicBezTo>
                  <a:cubicBezTo>
                    <a:pt x="5766" y="4884"/>
                    <a:pt x="5262" y="4695"/>
                    <a:pt x="4947" y="4348"/>
                  </a:cubicBezTo>
                  <a:cubicBezTo>
                    <a:pt x="4789" y="4191"/>
                    <a:pt x="4789" y="3939"/>
                    <a:pt x="4947" y="3813"/>
                  </a:cubicBezTo>
                  <a:cubicBezTo>
                    <a:pt x="5026" y="3750"/>
                    <a:pt x="5120" y="3718"/>
                    <a:pt x="5211" y="3718"/>
                  </a:cubicBezTo>
                  <a:cubicBezTo>
                    <a:pt x="5301" y="3718"/>
                    <a:pt x="5388" y="3750"/>
                    <a:pt x="5451" y="3813"/>
                  </a:cubicBezTo>
                  <a:cubicBezTo>
                    <a:pt x="5671" y="4033"/>
                    <a:pt x="5955" y="4144"/>
                    <a:pt x="6238" y="4144"/>
                  </a:cubicBezTo>
                  <a:cubicBezTo>
                    <a:pt x="6522" y="4144"/>
                    <a:pt x="6806" y="4033"/>
                    <a:pt x="7026" y="3813"/>
                  </a:cubicBezTo>
                  <a:cubicBezTo>
                    <a:pt x="7105" y="3750"/>
                    <a:pt x="7207" y="3718"/>
                    <a:pt x="7302" y="3718"/>
                  </a:cubicBezTo>
                  <a:close/>
                  <a:moveTo>
                    <a:pt x="4317" y="1"/>
                  </a:moveTo>
                  <a:cubicBezTo>
                    <a:pt x="3781" y="284"/>
                    <a:pt x="3119" y="410"/>
                    <a:pt x="2552" y="410"/>
                  </a:cubicBezTo>
                  <a:cubicBezTo>
                    <a:pt x="2426" y="410"/>
                    <a:pt x="2300" y="410"/>
                    <a:pt x="2206" y="379"/>
                  </a:cubicBezTo>
                  <a:lnTo>
                    <a:pt x="2206" y="410"/>
                  </a:lnTo>
                  <a:cubicBezTo>
                    <a:pt x="1355" y="410"/>
                    <a:pt x="694" y="1072"/>
                    <a:pt x="694" y="1891"/>
                  </a:cubicBezTo>
                  <a:cubicBezTo>
                    <a:pt x="694" y="1985"/>
                    <a:pt x="694" y="2017"/>
                    <a:pt x="725" y="2112"/>
                  </a:cubicBezTo>
                  <a:cubicBezTo>
                    <a:pt x="253" y="2364"/>
                    <a:pt x="0" y="2836"/>
                    <a:pt x="0" y="3403"/>
                  </a:cubicBezTo>
                  <a:cubicBezTo>
                    <a:pt x="0" y="4222"/>
                    <a:pt x="662" y="4884"/>
                    <a:pt x="1481" y="4884"/>
                  </a:cubicBezTo>
                  <a:cubicBezTo>
                    <a:pt x="1891" y="4884"/>
                    <a:pt x="2237" y="4726"/>
                    <a:pt x="2521" y="4506"/>
                  </a:cubicBezTo>
                  <a:cubicBezTo>
                    <a:pt x="3088" y="6050"/>
                    <a:pt x="4632" y="7184"/>
                    <a:pt x="6364" y="7184"/>
                  </a:cubicBezTo>
                  <a:cubicBezTo>
                    <a:pt x="8097" y="7184"/>
                    <a:pt x="9641" y="6050"/>
                    <a:pt x="10240" y="4506"/>
                  </a:cubicBezTo>
                  <a:cubicBezTo>
                    <a:pt x="10492" y="4726"/>
                    <a:pt x="10870" y="4884"/>
                    <a:pt x="11248" y="4884"/>
                  </a:cubicBezTo>
                  <a:cubicBezTo>
                    <a:pt x="12067" y="4884"/>
                    <a:pt x="12760" y="4222"/>
                    <a:pt x="12760" y="3403"/>
                  </a:cubicBezTo>
                  <a:cubicBezTo>
                    <a:pt x="12571" y="2836"/>
                    <a:pt x="12256" y="2364"/>
                    <a:pt x="11846" y="2112"/>
                  </a:cubicBezTo>
                  <a:lnTo>
                    <a:pt x="11846" y="1891"/>
                  </a:lnTo>
                  <a:cubicBezTo>
                    <a:pt x="11846" y="1072"/>
                    <a:pt x="11153" y="410"/>
                    <a:pt x="10334" y="410"/>
                  </a:cubicBezTo>
                  <a:lnTo>
                    <a:pt x="10334" y="379"/>
                  </a:lnTo>
                  <a:cubicBezTo>
                    <a:pt x="10208" y="379"/>
                    <a:pt x="10114" y="410"/>
                    <a:pt x="9988" y="410"/>
                  </a:cubicBezTo>
                  <a:cubicBezTo>
                    <a:pt x="9357" y="410"/>
                    <a:pt x="8727" y="253"/>
                    <a:pt x="8160" y="1"/>
                  </a:cubicBezTo>
                  <a:lnTo>
                    <a:pt x="8160" y="32"/>
                  </a:lnTo>
                  <a:cubicBezTo>
                    <a:pt x="7971" y="410"/>
                    <a:pt x="7593" y="599"/>
                    <a:pt x="7184" y="599"/>
                  </a:cubicBezTo>
                  <a:cubicBezTo>
                    <a:pt x="6995" y="946"/>
                    <a:pt x="6648" y="1198"/>
                    <a:pt x="6238" y="1198"/>
                  </a:cubicBezTo>
                  <a:cubicBezTo>
                    <a:pt x="5860" y="1198"/>
                    <a:pt x="5451" y="946"/>
                    <a:pt x="5293" y="599"/>
                  </a:cubicBezTo>
                  <a:cubicBezTo>
                    <a:pt x="4852" y="599"/>
                    <a:pt x="4506" y="410"/>
                    <a:pt x="4317" y="32"/>
                  </a:cubicBezTo>
                  <a:lnTo>
                    <a:pt x="431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977" name="Google Shape;6977;p36"/>
          <p:cNvGrpSpPr/>
          <p:nvPr/>
        </p:nvGrpSpPr>
        <p:grpSpPr>
          <a:xfrm>
            <a:off x="5605077" y="7336059"/>
            <a:ext cx="358595" cy="314886"/>
            <a:chOff x="-57176525" y="3610050"/>
            <a:chExt cx="317425" cy="279650"/>
          </a:xfrm>
        </p:grpSpPr>
        <p:sp>
          <p:nvSpPr>
            <p:cNvPr id="6978" name="Google Shape;6978;p36"/>
            <p:cNvSpPr/>
            <p:nvPr/>
          </p:nvSpPr>
          <p:spPr>
            <a:xfrm>
              <a:off x="-57109575" y="3610050"/>
              <a:ext cx="181950" cy="56750"/>
            </a:xfrm>
            <a:custGeom>
              <a:avLst/>
              <a:gdLst/>
              <a:ahLst/>
              <a:cxnLst/>
              <a:rect l="l" t="t" r="r" b="b"/>
              <a:pathLst>
                <a:path w="7278" h="2270" extrusionOk="0">
                  <a:moveTo>
                    <a:pt x="3655" y="1"/>
                  </a:moveTo>
                  <a:cubicBezTo>
                    <a:pt x="2080" y="1"/>
                    <a:pt x="693" y="914"/>
                    <a:pt x="0" y="2269"/>
                  </a:cubicBezTo>
                  <a:lnTo>
                    <a:pt x="7278" y="2269"/>
                  </a:lnTo>
                  <a:cubicBezTo>
                    <a:pt x="6648" y="914"/>
                    <a:pt x="5262" y="1"/>
                    <a:pt x="365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79" name="Google Shape;6979;p36"/>
            <p:cNvSpPr/>
            <p:nvPr/>
          </p:nvSpPr>
          <p:spPr>
            <a:xfrm>
              <a:off x="-57120600" y="3684100"/>
              <a:ext cx="88225" cy="36375"/>
            </a:xfrm>
            <a:custGeom>
              <a:avLst/>
              <a:gdLst/>
              <a:ahLst/>
              <a:cxnLst/>
              <a:rect l="l" t="t" r="r" b="b"/>
              <a:pathLst>
                <a:path w="3529" h="1455" extrusionOk="0">
                  <a:moveTo>
                    <a:pt x="158" y="0"/>
                  </a:moveTo>
                  <a:cubicBezTo>
                    <a:pt x="32" y="347"/>
                    <a:pt x="0" y="756"/>
                    <a:pt x="0" y="1103"/>
                  </a:cubicBezTo>
                  <a:lnTo>
                    <a:pt x="0" y="1450"/>
                  </a:lnTo>
                  <a:lnTo>
                    <a:pt x="977" y="1450"/>
                  </a:lnTo>
                  <a:cubicBezTo>
                    <a:pt x="1030" y="1453"/>
                    <a:pt x="1083" y="1454"/>
                    <a:pt x="1135" y="1454"/>
                  </a:cubicBezTo>
                  <a:cubicBezTo>
                    <a:pt x="2170" y="1454"/>
                    <a:pt x="3049" y="870"/>
                    <a:pt x="352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80" name="Google Shape;6980;p36"/>
            <p:cNvSpPr/>
            <p:nvPr/>
          </p:nvSpPr>
          <p:spPr>
            <a:xfrm>
              <a:off x="-57176525" y="3747100"/>
              <a:ext cx="28375" cy="67775"/>
            </a:xfrm>
            <a:custGeom>
              <a:avLst/>
              <a:gdLst/>
              <a:ahLst/>
              <a:cxnLst/>
              <a:rect l="l" t="t" r="r" b="b"/>
              <a:pathLst>
                <a:path w="1135" h="2711" extrusionOk="0">
                  <a:moveTo>
                    <a:pt x="1135" y="1"/>
                  </a:moveTo>
                  <a:lnTo>
                    <a:pt x="1135" y="1"/>
                  </a:lnTo>
                  <a:cubicBezTo>
                    <a:pt x="473" y="379"/>
                    <a:pt x="0" y="1135"/>
                    <a:pt x="0" y="1954"/>
                  </a:cubicBezTo>
                  <a:lnTo>
                    <a:pt x="0" y="2521"/>
                  </a:lnTo>
                  <a:cubicBezTo>
                    <a:pt x="0" y="2647"/>
                    <a:pt x="63" y="2710"/>
                    <a:pt x="189" y="2710"/>
                  </a:cubicBezTo>
                  <a:cubicBezTo>
                    <a:pt x="410" y="2679"/>
                    <a:pt x="662" y="2647"/>
                    <a:pt x="883" y="2521"/>
                  </a:cubicBezTo>
                  <a:cubicBezTo>
                    <a:pt x="788" y="2206"/>
                    <a:pt x="757" y="1891"/>
                    <a:pt x="757" y="1576"/>
                  </a:cubicBezTo>
                  <a:cubicBezTo>
                    <a:pt x="757" y="946"/>
                    <a:pt x="946" y="442"/>
                    <a:pt x="113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81" name="Google Shape;6981;p36"/>
            <p:cNvSpPr/>
            <p:nvPr/>
          </p:nvSpPr>
          <p:spPr>
            <a:xfrm>
              <a:off x="-57139500" y="3743175"/>
              <a:ext cx="37825" cy="89025"/>
            </a:xfrm>
            <a:custGeom>
              <a:avLst/>
              <a:gdLst/>
              <a:ahLst/>
              <a:cxnLst/>
              <a:rect l="l" t="t" r="r" b="b"/>
              <a:pathLst>
                <a:path w="1513" h="3561" extrusionOk="0">
                  <a:moveTo>
                    <a:pt x="744" y="0"/>
                  </a:moveTo>
                  <a:cubicBezTo>
                    <a:pt x="685" y="0"/>
                    <a:pt x="630" y="32"/>
                    <a:pt x="599" y="95"/>
                  </a:cubicBezTo>
                  <a:cubicBezTo>
                    <a:pt x="347" y="410"/>
                    <a:pt x="0" y="1008"/>
                    <a:pt x="0" y="1764"/>
                  </a:cubicBezTo>
                  <a:cubicBezTo>
                    <a:pt x="0" y="2363"/>
                    <a:pt x="284" y="2993"/>
                    <a:pt x="599" y="3466"/>
                  </a:cubicBezTo>
                  <a:cubicBezTo>
                    <a:pt x="630" y="3529"/>
                    <a:pt x="685" y="3560"/>
                    <a:pt x="744" y="3560"/>
                  </a:cubicBezTo>
                  <a:cubicBezTo>
                    <a:pt x="804" y="3560"/>
                    <a:pt x="867" y="3529"/>
                    <a:pt x="914" y="3466"/>
                  </a:cubicBezTo>
                  <a:cubicBezTo>
                    <a:pt x="1260" y="2962"/>
                    <a:pt x="1512" y="2395"/>
                    <a:pt x="1512" y="1764"/>
                  </a:cubicBezTo>
                  <a:cubicBezTo>
                    <a:pt x="1512" y="1040"/>
                    <a:pt x="1134" y="410"/>
                    <a:pt x="914" y="95"/>
                  </a:cubicBezTo>
                  <a:cubicBezTo>
                    <a:pt x="867" y="32"/>
                    <a:pt x="804" y="0"/>
                    <a:pt x="74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82" name="Google Shape;6982;p36"/>
            <p:cNvSpPr/>
            <p:nvPr/>
          </p:nvSpPr>
          <p:spPr>
            <a:xfrm>
              <a:off x="-57104075" y="3684875"/>
              <a:ext cx="244975" cy="204825"/>
            </a:xfrm>
            <a:custGeom>
              <a:avLst/>
              <a:gdLst/>
              <a:ahLst/>
              <a:cxnLst/>
              <a:rect l="l" t="t" r="r" b="b"/>
              <a:pathLst>
                <a:path w="9799" h="8193" extrusionOk="0">
                  <a:moveTo>
                    <a:pt x="1923" y="2269"/>
                  </a:moveTo>
                  <a:cubicBezTo>
                    <a:pt x="2143" y="2269"/>
                    <a:pt x="2301" y="2427"/>
                    <a:pt x="2301" y="2616"/>
                  </a:cubicBezTo>
                  <a:cubicBezTo>
                    <a:pt x="2301" y="2805"/>
                    <a:pt x="2143" y="2962"/>
                    <a:pt x="1923" y="2962"/>
                  </a:cubicBezTo>
                  <a:cubicBezTo>
                    <a:pt x="1734" y="2962"/>
                    <a:pt x="1576" y="2805"/>
                    <a:pt x="1576" y="2616"/>
                  </a:cubicBezTo>
                  <a:cubicBezTo>
                    <a:pt x="1576" y="2427"/>
                    <a:pt x="1734" y="2269"/>
                    <a:pt x="1923" y="2269"/>
                  </a:cubicBezTo>
                  <a:close/>
                  <a:moveTo>
                    <a:pt x="4916" y="2269"/>
                  </a:moveTo>
                  <a:cubicBezTo>
                    <a:pt x="5136" y="2269"/>
                    <a:pt x="5294" y="2427"/>
                    <a:pt x="5294" y="2616"/>
                  </a:cubicBezTo>
                  <a:cubicBezTo>
                    <a:pt x="5325" y="2805"/>
                    <a:pt x="5168" y="2962"/>
                    <a:pt x="4916" y="2962"/>
                  </a:cubicBezTo>
                  <a:cubicBezTo>
                    <a:pt x="4727" y="2962"/>
                    <a:pt x="4569" y="2805"/>
                    <a:pt x="4569" y="2616"/>
                  </a:cubicBezTo>
                  <a:cubicBezTo>
                    <a:pt x="4569" y="2427"/>
                    <a:pt x="4727" y="2269"/>
                    <a:pt x="4916" y="2269"/>
                  </a:cubicBezTo>
                  <a:close/>
                  <a:moveTo>
                    <a:pt x="8759" y="3876"/>
                  </a:moveTo>
                  <a:cubicBezTo>
                    <a:pt x="8948" y="4002"/>
                    <a:pt x="9074" y="4222"/>
                    <a:pt x="9074" y="4474"/>
                  </a:cubicBezTo>
                  <a:cubicBezTo>
                    <a:pt x="9074" y="4853"/>
                    <a:pt x="8759" y="5199"/>
                    <a:pt x="8318" y="5199"/>
                  </a:cubicBezTo>
                  <a:cubicBezTo>
                    <a:pt x="7909" y="5199"/>
                    <a:pt x="7531" y="4853"/>
                    <a:pt x="7531" y="4474"/>
                  </a:cubicBezTo>
                  <a:cubicBezTo>
                    <a:pt x="8003" y="4474"/>
                    <a:pt x="8476" y="4222"/>
                    <a:pt x="8759" y="3876"/>
                  </a:cubicBezTo>
                  <a:close/>
                  <a:moveTo>
                    <a:pt x="4530" y="4766"/>
                  </a:moveTo>
                  <a:cubicBezTo>
                    <a:pt x="4624" y="4766"/>
                    <a:pt x="4711" y="4805"/>
                    <a:pt x="4758" y="4884"/>
                  </a:cubicBezTo>
                  <a:cubicBezTo>
                    <a:pt x="4916" y="5010"/>
                    <a:pt x="4916" y="5231"/>
                    <a:pt x="4758" y="5420"/>
                  </a:cubicBezTo>
                  <a:cubicBezTo>
                    <a:pt x="4412" y="5766"/>
                    <a:pt x="3939" y="5955"/>
                    <a:pt x="3466" y="5955"/>
                  </a:cubicBezTo>
                  <a:cubicBezTo>
                    <a:pt x="2994" y="5955"/>
                    <a:pt x="2490" y="5766"/>
                    <a:pt x="2175" y="5420"/>
                  </a:cubicBezTo>
                  <a:cubicBezTo>
                    <a:pt x="2017" y="5262"/>
                    <a:pt x="2017" y="5010"/>
                    <a:pt x="2175" y="4884"/>
                  </a:cubicBezTo>
                  <a:cubicBezTo>
                    <a:pt x="2254" y="4805"/>
                    <a:pt x="2348" y="4766"/>
                    <a:pt x="2439" y="4766"/>
                  </a:cubicBezTo>
                  <a:cubicBezTo>
                    <a:pt x="2529" y="4766"/>
                    <a:pt x="2616" y="4805"/>
                    <a:pt x="2679" y="4884"/>
                  </a:cubicBezTo>
                  <a:cubicBezTo>
                    <a:pt x="2899" y="5105"/>
                    <a:pt x="3183" y="5215"/>
                    <a:pt x="3466" y="5215"/>
                  </a:cubicBezTo>
                  <a:cubicBezTo>
                    <a:pt x="3750" y="5215"/>
                    <a:pt x="4034" y="5105"/>
                    <a:pt x="4254" y="4884"/>
                  </a:cubicBezTo>
                  <a:cubicBezTo>
                    <a:pt x="4333" y="4805"/>
                    <a:pt x="4435" y="4766"/>
                    <a:pt x="4530" y="4766"/>
                  </a:cubicBezTo>
                  <a:close/>
                  <a:moveTo>
                    <a:pt x="3687" y="1"/>
                  </a:moveTo>
                  <a:cubicBezTo>
                    <a:pt x="3120" y="1356"/>
                    <a:pt x="1797" y="2269"/>
                    <a:pt x="316" y="2269"/>
                  </a:cubicBezTo>
                  <a:lnTo>
                    <a:pt x="253" y="2269"/>
                  </a:lnTo>
                  <a:cubicBezTo>
                    <a:pt x="536" y="2679"/>
                    <a:pt x="852" y="3372"/>
                    <a:pt x="852" y="4096"/>
                  </a:cubicBezTo>
                  <a:cubicBezTo>
                    <a:pt x="852" y="5168"/>
                    <a:pt x="253" y="5987"/>
                    <a:pt x="1" y="6302"/>
                  </a:cubicBezTo>
                  <a:cubicBezTo>
                    <a:pt x="757" y="7467"/>
                    <a:pt x="2017" y="8192"/>
                    <a:pt x="3435" y="8192"/>
                  </a:cubicBezTo>
                  <a:cubicBezTo>
                    <a:pt x="5168" y="8192"/>
                    <a:pt x="6648" y="7089"/>
                    <a:pt x="7247" y="5577"/>
                  </a:cubicBezTo>
                  <a:cubicBezTo>
                    <a:pt x="7531" y="5798"/>
                    <a:pt x="7877" y="5955"/>
                    <a:pt x="8287" y="5955"/>
                  </a:cubicBezTo>
                  <a:cubicBezTo>
                    <a:pt x="9106" y="5955"/>
                    <a:pt x="9767" y="5294"/>
                    <a:pt x="9767" y="4474"/>
                  </a:cubicBezTo>
                  <a:cubicBezTo>
                    <a:pt x="9799" y="3907"/>
                    <a:pt x="9484" y="3435"/>
                    <a:pt x="9074" y="3151"/>
                  </a:cubicBezTo>
                  <a:lnTo>
                    <a:pt x="9074" y="2962"/>
                  </a:lnTo>
                  <a:cubicBezTo>
                    <a:pt x="9074" y="2143"/>
                    <a:pt x="8350" y="1482"/>
                    <a:pt x="7531" y="1482"/>
                  </a:cubicBezTo>
                  <a:lnTo>
                    <a:pt x="7531" y="1103"/>
                  </a:lnTo>
                  <a:cubicBezTo>
                    <a:pt x="7531" y="725"/>
                    <a:pt x="7499" y="379"/>
                    <a:pt x="737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983" name="Google Shape;6983;p36"/>
          <p:cNvGrpSpPr/>
          <p:nvPr/>
        </p:nvGrpSpPr>
        <p:grpSpPr>
          <a:xfrm>
            <a:off x="3860938" y="7734362"/>
            <a:ext cx="324789" cy="358997"/>
            <a:chOff x="-57162350" y="3982000"/>
            <a:chExt cx="287500" cy="318825"/>
          </a:xfrm>
        </p:grpSpPr>
        <p:sp>
          <p:nvSpPr>
            <p:cNvPr id="6984" name="Google Shape;6984;p36"/>
            <p:cNvSpPr/>
            <p:nvPr/>
          </p:nvSpPr>
          <p:spPr>
            <a:xfrm>
              <a:off x="-56989850" y="4151150"/>
              <a:ext cx="55150" cy="55150"/>
            </a:xfrm>
            <a:custGeom>
              <a:avLst/>
              <a:gdLst/>
              <a:ahLst/>
              <a:cxnLst/>
              <a:rect l="l" t="t" r="r" b="b"/>
              <a:pathLst>
                <a:path w="2206" h="2206" extrusionOk="0">
                  <a:moveTo>
                    <a:pt x="1103" y="1"/>
                  </a:moveTo>
                  <a:cubicBezTo>
                    <a:pt x="504" y="1"/>
                    <a:pt x="0" y="473"/>
                    <a:pt x="0" y="1103"/>
                  </a:cubicBezTo>
                  <a:cubicBezTo>
                    <a:pt x="0" y="1702"/>
                    <a:pt x="504" y="2206"/>
                    <a:pt x="1103" y="2206"/>
                  </a:cubicBezTo>
                  <a:cubicBezTo>
                    <a:pt x="1733" y="2206"/>
                    <a:pt x="2205" y="1702"/>
                    <a:pt x="2205" y="1103"/>
                  </a:cubicBezTo>
                  <a:cubicBezTo>
                    <a:pt x="2205" y="473"/>
                    <a:pt x="1733" y="1"/>
                    <a:pt x="110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85" name="Google Shape;6985;p36"/>
            <p:cNvSpPr/>
            <p:nvPr/>
          </p:nvSpPr>
          <p:spPr>
            <a:xfrm>
              <a:off x="-57162350" y="3982000"/>
              <a:ext cx="287500" cy="161300"/>
            </a:xfrm>
            <a:custGeom>
              <a:avLst/>
              <a:gdLst/>
              <a:ahLst/>
              <a:cxnLst/>
              <a:rect l="l" t="t" r="r" b="b"/>
              <a:pathLst>
                <a:path w="11500" h="6452" extrusionOk="0">
                  <a:moveTo>
                    <a:pt x="5778" y="1"/>
                  </a:moveTo>
                  <a:cubicBezTo>
                    <a:pt x="5286" y="1"/>
                    <a:pt x="4789" y="166"/>
                    <a:pt x="4380" y="497"/>
                  </a:cubicBezTo>
                  <a:cubicBezTo>
                    <a:pt x="4263" y="479"/>
                    <a:pt x="4146" y="470"/>
                    <a:pt x="4031" y="470"/>
                  </a:cubicBezTo>
                  <a:cubicBezTo>
                    <a:pt x="3147" y="470"/>
                    <a:pt x="2323" y="992"/>
                    <a:pt x="2017" y="1883"/>
                  </a:cubicBezTo>
                  <a:cubicBezTo>
                    <a:pt x="1072" y="2230"/>
                    <a:pt x="473" y="3238"/>
                    <a:pt x="631" y="4246"/>
                  </a:cubicBezTo>
                  <a:cubicBezTo>
                    <a:pt x="127" y="4876"/>
                    <a:pt x="1" y="5695"/>
                    <a:pt x="316" y="6452"/>
                  </a:cubicBezTo>
                  <a:cubicBezTo>
                    <a:pt x="536" y="6294"/>
                    <a:pt x="757" y="6168"/>
                    <a:pt x="1040" y="6074"/>
                  </a:cubicBezTo>
                  <a:cubicBezTo>
                    <a:pt x="1355" y="4498"/>
                    <a:pt x="2458" y="3175"/>
                    <a:pt x="4002" y="2577"/>
                  </a:cubicBezTo>
                  <a:cubicBezTo>
                    <a:pt x="4096" y="2545"/>
                    <a:pt x="4096" y="2545"/>
                    <a:pt x="4191" y="2513"/>
                  </a:cubicBezTo>
                  <a:cubicBezTo>
                    <a:pt x="4224" y="2504"/>
                    <a:pt x="4257" y="2499"/>
                    <a:pt x="4290" y="2499"/>
                  </a:cubicBezTo>
                  <a:cubicBezTo>
                    <a:pt x="4474" y="2499"/>
                    <a:pt x="4637" y="2641"/>
                    <a:pt x="4663" y="2829"/>
                  </a:cubicBezTo>
                  <a:cubicBezTo>
                    <a:pt x="4789" y="4593"/>
                    <a:pt x="6239" y="5979"/>
                    <a:pt x="8003" y="5979"/>
                  </a:cubicBezTo>
                  <a:lnTo>
                    <a:pt x="9862" y="5979"/>
                  </a:lnTo>
                  <a:cubicBezTo>
                    <a:pt x="10366" y="5979"/>
                    <a:pt x="10807" y="6137"/>
                    <a:pt x="11185" y="6389"/>
                  </a:cubicBezTo>
                  <a:cubicBezTo>
                    <a:pt x="11500" y="5695"/>
                    <a:pt x="11405" y="4876"/>
                    <a:pt x="10870" y="4246"/>
                  </a:cubicBezTo>
                  <a:cubicBezTo>
                    <a:pt x="11027" y="3207"/>
                    <a:pt x="10492" y="2230"/>
                    <a:pt x="9515" y="1883"/>
                  </a:cubicBezTo>
                  <a:cubicBezTo>
                    <a:pt x="9178" y="1040"/>
                    <a:pt x="8363" y="472"/>
                    <a:pt x="7475" y="472"/>
                  </a:cubicBezTo>
                  <a:cubicBezTo>
                    <a:pt x="7368" y="472"/>
                    <a:pt x="7260" y="480"/>
                    <a:pt x="7152" y="497"/>
                  </a:cubicBezTo>
                  <a:cubicBezTo>
                    <a:pt x="6758" y="166"/>
                    <a:pt x="6270" y="1"/>
                    <a:pt x="577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86" name="Google Shape;6986;p36"/>
            <p:cNvSpPr/>
            <p:nvPr/>
          </p:nvSpPr>
          <p:spPr>
            <a:xfrm>
              <a:off x="-57119850" y="4066875"/>
              <a:ext cx="126075" cy="111875"/>
            </a:xfrm>
            <a:custGeom>
              <a:avLst/>
              <a:gdLst/>
              <a:ahLst/>
              <a:cxnLst/>
              <a:rect l="l" t="t" r="r" b="b"/>
              <a:pathLst>
                <a:path w="5043" h="4475" extrusionOk="0">
                  <a:moveTo>
                    <a:pt x="2333" y="1"/>
                  </a:moveTo>
                  <a:cubicBezTo>
                    <a:pt x="915" y="694"/>
                    <a:pt x="2" y="2111"/>
                    <a:pt x="2" y="3718"/>
                  </a:cubicBezTo>
                  <a:lnTo>
                    <a:pt x="2" y="4191"/>
                  </a:lnTo>
                  <a:lnTo>
                    <a:pt x="2" y="4359"/>
                  </a:lnTo>
                  <a:lnTo>
                    <a:pt x="2" y="4359"/>
                  </a:lnTo>
                  <a:cubicBezTo>
                    <a:pt x="32" y="3375"/>
                    <a:pt x="829" y="2616"/>
                    <a:pt x="1861" y="2616"/>
                  </a:cubicBezTo>
                  <a:cubicBezTo>
                    <a:pt x="2774" y="2616"/>
                    <a:pt x="3499" y="3246"/>
                    <a:pt x="3656" y="4096"/>
                  </a:cubicBezTo>
                  <a:lnTo>
                    <a:pt x="4507" y="4096"/>
                  </a:lnTo>
                  <a:cubicBezTo>
                    <a:pt x="4570" y="3718"/>
                    <a:pt x="4791" y="3403"/>
                    <a:pt x="5043" y="3120"/>
                  </a:cubicBezTo>
                  <a:cubicBezTo>
                    <a:pt x="3656" y="2647"/>
                    <a:pt x="2617" y="1481"/>
                    <a:pt x="2333" y="1"/>
                  </a:cubicBezTo>
                  <a:close/>
                  <a:moveTo>
                    <a:pt x="2" y="4359"/>
                  </a:moveTo>
                  <a:cubicBezTo>
                    <a:pt x="1" y="4397"/>
                    <a:pt x="1" y="4435"/>
                    <a:pt x="2" y="4474"/>
                  </a:cubicBezTo>
                  <a:lnTo>
                    <a:pt x="2" y="4359"/>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87" name="Google Shape;6987;p36"/>
            <p:cNvSpPr/>
            <p:nvPr/>
          </p:nvSpPr>
          <p:spPr>
            <a:xfrm>
              <a:off x="-57100925" y="4151150"/>
              <a:ext cx="55175" cy="55150"/>
            </a:xfrm>
            <a:custGeom>
              <a:avLst/>
              <a:gdLst/>
              <a:ahLst/>
              <a:cxnLst/>
              <a:rect l="l" t="t" r="r" b="b"/>
              <a:pathLst>
                <a:path w="2207" h="2206" extrusionOk="0">
                  <a:moveTo>
                    <a:pt x="1104" y="1"/>
                  </a:moveTo>
                  <a:cubicBezTo>
                    <a:pt x="505" y="1"/>
                    <a:pt x="1" y="473"/>
                    <a:pt x="1" y="1103"/>
                  </a:cubicBezTo>
                  <a:cubicBezTo>
                    <a:pt x="1" y="1702"/>
                    <a:pt x="505" y="2206"/>
                    <a:pt x="1104" y="2206"/>
                  </a:cubicBezTo>
                  <a:cubicBezTo>
                    <a:pt x="1702" y="2206"/>
                    <a:pt x="2206" y="1702"/>
                    <a:pt x="2206" y="1103"/>
                  </a:cubicBezTo>
                  <a:cubicBezTo>
                    <a:pt x="2206" y="473"/>
                    <a:pt x="1702" y="1"/>
                    <a:pt x="110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88" name="Google Shape;6988;p36"/>
            <p:cNvSpPr/>
            <p:nvPr/>
          </p:nvSpPr>
          <p:spPr>
            <a:xfrm>
              <a:off x="-57119825" y="4179500"/>
              <a:ext cx="204800" cy="121325"/>
            </a:xfrm>
            <a:custGeom>
              <a:avLst/>
              <a:gdLst/>
              <a:ahLst/>
              <a:cxnLst/>
              <a:rect l="l" t="t" r="r" b="b"/>
              <a:pathLst>
                <a:path w="8192" h="4853" extrusionOk="0">
                  <a:moveTo>
                    <a:pt x="5160" y="2151"/>
                  </a:moveTo>
                  <a:cubicBezTo>
                    <a:pt x="5254" y="2151"/>
                    <a:pt x="5341" y="2190"/>
                    <a:pt x="5388" y="2269"/>
                  </a:cubicBezTo>
                  <a:cubicBezTo>
                    <a:pt x="5546" y="2427"/>
                    <a:pt x="5546" y="2679"/>
                    <a:pt x="5388" y="2805"/>
                  </a:cubicBezTo>
                  <a:cubicBezTo>
                    <a:pt x="5042" y="3151"/>
                    <a:pt x="4569" y="3340"/>
                    <a:pt x="4096" y="3340"/>
                  </a:cubicBezTo>
                  <a:cubicBezTo>
                    <a:pt x="3624" y="3340"/>
                    <a:pt x="3120" y="3151"/>
                    <a:pt x="2805" y="2805"/>
                  </a:cubicBezTo>
                  <a:cubicBezTo>
                    <a:pt x="2647" y="2647"/>
                    <a:pt x="2647" y="2395"/>
                    <a:pt x="2805" y="2269"/>
                  </a:cubicBezTo>
                  <a:cubicBezTo>
                    <a:pt x="2884" y="2190"/>
                    <a:pt x="2978" y="2151"/>
                    <a:pt x="3069" y="2151"/>
                  </a:cubicBezTo>
                  <a:cubicBezTo>
                    <a:pt x="3159" y="2151"/>
                    <a:pt x="3246" y="2190"/>
                    <a:pt x="3309" y="2269"/>
                  </a:cubicBezTo>
                  <a:cubicBezTo>
                    <a:pt x="3529" y="2490"/>
                    <a:pt x="3813" y="2600"/>
                    <a:pt x="4096" y="2600"/>
                  </a:cubicBezTo>
                  <a:cubicBezTo>
                    <a:pt x="4380" y="2600"/>
                    <a:pt x="4664" y="2490"/>
                    <a:pt x="4884" y="2269"/>
                  </a:cubicBezTo>
                  <a:cubicBezTo>
                    <a:pt x="4963" y="2190"/>
                    <a:pt x="5065" y="2151"/>
                    <a:pt x="5160" y="2151"/>
                  </a:cubicBezTo>
                  <a:close/>
                  <a:moveTo>
                    <a:pt x="1" y="1"/>
                  </a:moveTo>
                  <a:lnTo>
                    <a:pt x="1" y="2238"/>
                  </a:lnTo>
                  <a:cubicBezTo>
                    <a:pt x="1" y="3687"/>
                    <a:pt x="1198" y="4853"/>
                    <a:pt x="2616" y="4853"/>
                  </a:cubicBezTo>
                  <a:lnTo>
                    <a:pt x="5609" y="4853"/>
                  </a:lnTo>
                  <a:cubicBezTo>
                    <a:pt x="7058" y="4853"/>
                    <a:pt x="8192" y="3655"/>
                    <a:pt x="8192" y="2238"/>
                  </a:cubicBezTo>
                  <a:lnTo>
                    <a:pt x="8192" y="1"/>
                  </a:lnTo>
                  <a:cubicBezTo>
                    <a:pt x="8192" y="977"/>
                    <a:pt x="7341" y="1860"/>
                    <a:pt x="6302" y="1860"/>
                  </a:cubicBezTo>
                  <a:cubicBezTo>
                    <a:pt x="5388" y="1860"/>
                    <a:pt x="4664" y="1230"/>
                    <a:pt x="4506" y="347"/>
                  </a:cubicBezTo>
                  <a:lnTo>
                    <a:pt x="3655" y="347"/>
                  </a:lnTo>
                  <a:cubicBezTo>
                    <a:pt x="3498" y="1230"/>
                    <a:pt x="2710" y="1860"/>
                    <a:pt x="1860" y="1860"/>
                  </a:cubicBezTo>
                  <a:cubicBezTo>
                    <a:pt x="820" y="1860"/>
                    <a:pt x="1" y="1009"/>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89" name="Google Shape;6989;p36"/>
            <p:cNvSpPr/>
            <p:nvPr/>
          </p:nvSpPr>
          <p:spPr>
            <a:xfrm>
              <a:off x="-57158400" y="4156675"/>
              <a:ext cx="18900" cy="63825"/>
            </a:xfrm>
            <a:custGeom>
              <a:avLst/>
              <a:gdLst/>
              <a:ahLst/>
              <a:cxnLst/>
              <a:rect l="l" t="t" r="r" b="b"/>
              <a:pathLst>
                <a:path w="756" h="2553" extrusionOk="0">
                  <a:moveTo>
                    <a:pt x="756" y="0"/>
                  </a:moveTo>
                  <a:cubicBezTo>
                    <a:pt x="315" y="252"/>
                    <a:pt x="0" y="725"/>
                    <a:pt x="0" y="1260"/>
                  </a:cubicBezTo>
                  <a:cubicBezTo>
                    <a:pt x="0" y="1827"/>
                    <a:pt x="315" y="2300"/>
                    <a:pt x="756" y="2552"/>
                  </a:cubicBezTo>
                  <a:lnTo>
                    <a:pt x="75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90" name="Google Shape;6990;p36"/>
            <p:cNvSpPr/>
            <p:nvPr/>
          </p:nvSpPr>
          <p:spPr>
            <a:xfrm>
              <a:off x="-56896125" y="4155875"/>
              <a:ext cx="18925" cy="63825"/>
            </a:xfrm>
            <a:custGeom>
              <a:avLst/>
              <a:gdLst/>
              <a:ahLst/>
              <a:cxnLst/>
              <a:rect l="l" t="t" r="r" b="b"/>
              <a:pathLst>
                <a:path w="757" h="2553" extrusionOk="0">
                  <a:moveTo>
                    <a:pt x="0" y="1"/>
                  </a:moveTo>
                  <a:lnTo>
                    <a:pt x="0" y="2553"/>
                  </a:lnTo>
                  <a:cubicBezTo>
                    <a:pt x="441" y="2269"/>
                    <a:pt x="756" y="1796"/>
                    <a:pt x="756" y="1261"/>
                  </a:cubicBezTo>
                  <a:cubicBezTo>
                    <a:pt x="756" y="757"/>
                    <a:pt x="441" y="284"/>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91" name="Google Shape;6991;p36"/>
            <p:cNvSpPr/>
            <p:nvPr/>
          </p:nvSpPr>
          <p:spPr>
            <a:xfrm>
              <a:off x="-56924475" y="4149575"/>
              <a:ext cx="9450" cy="29175"/>
            </a:xfrm>
            <a:custGeom>
              <a:avLst/>
              <a:gdLst/>
              <a:ahLst/>
              <a:cxnLst/>
              <a:rect l="l" t="t" r="r" b="b"/>
              <a:pathLst>
                <a:path w="378" h="1167" extrusionOk="0">
                  <a:moveTo>
                    <a:pt x="0" y="1"/>
                  </a:moveTo>
                  <a:cubicBezTo>
                    <a:pt x="221" y="379"/>
                    <a:pt x="378" y="757"/>
                    <a:pt x="378" y="1166"/>
                  </a:cubicBezTo>
                  <a:lnTo>
                    <a:pt x="378" y="883"/>
                  </a:lnTo>
                  <a:lnTo>
                    <a:pt x="37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992" name="Google Shape;6992;p36"/>
          <p:cNvGrpSpPr/>
          <p:nvPr/>
        </p:nvGrpSpPr>
        <p:grpSpPr>
          <a:xfrm>
            <a:off x="4298681" y="7313897"/>
            <a:ext cx="359499" cy="356548"/>
            <a:chOff x="-55202750" y="3198925"/>
            <a:chExt cx="318225" cy="316650"/>
          </a:xfrm>
        </p:grpSpPr>
        <p:sp>
          <p:nvSpPr>
            <p:cNvPr id="6993" name="Google Shape;6993;p36"/>
            <p:cNvSpPr/>
            <p:nvPr/>
          </p:nvSpPr>
          <p:spPr>
            <a:xfrm>
              <a:off x="-55130275" y="3293425"/>
              <a:ext cx="167775" cy="168575"/>
            </a:xfrm>
            <a:custGeom>
              <a:avLst/>
              <a:gdLst/>
              <a:ahLst/>
              <a:cxnLst/>
              <a:rect l="l" t="t" r="r" b="b"/>
              <a:pathLst>
                <a:path w="6711" h="6743" extrusionOk="0">
                  <a:moveTo>
                    <a:pt x="1891" y="2238"/>
                  </a:moveTo>
                  <a:cubicBezTo>
                    <a:pt x="2111" y="2238"/>
                    <a:pt x="2269" y="2395"/>
                    <a:pt x="2269" y="2584"/>
                  </a:cubicBezTo>
                  <a:cubicBezTo>
                    <a:pt x="2269" y="2805"/>
                    <a:pt x="2111" y="2962"/>
                    <a:pt x="1891" y="2962"/>
                  </a:cubicBezTo>
                  <a:cubicBezTo>
                    <a:pt x="1702" y="2962"/>
                    <a:pt x="1544" y="2836"/>
                    <a:pt x="1544" y="2584"/>
                  </a:cubicBezTo>
                  <a:cubicBezTo>
                    <a:pt x="1544" y="2395"/>
                    <a:pt x="1702" y="2238"/>
                    <a:pt x="1891" y="2238"/>
                  </a:cubicBezTo>
                  <a:close/>
                  <a:moveTo>
                    <a:pt x="4884" y="2269"/>
                  </a:moveTo>
                  <a:cubicBezTo>
                    <a:pt x="5104" y="2269"/>
                    <a:pt x="5262" y="2427"/>
                    <a:pt x="5262" y="2647"/>
                  </a:cubicBezTo>
                  <a:cubicBezTo>
                    <a:pt x="5262" y="2836"/>
                    <a:pt x="5104" y="2994"/>
                    <a:pt x="4884" y="2994"/>
                  </a:cubicBezTo>
                  <a:cubicBezTo>
                    <a:pt x="4695" y="2994"/>
                    <a:pt x="4537" y="2836"/>
                    <a:pt x="4537" y="2647"/>
                  </a:cubicBezTo>
                  <a:cubicBezTo>
                    <a:pt x="4537" y="2427"/>
                    <a:pt x="4695" y="2269"/>
                    <a:pt x="4884" y="2269"/>
                  </a:cubicBezTo>
                  <a:close/>
                  <a:moveTo>
                    <a:pt x="4454" y="4798"/>
                  </a:moveTo>
                  <a:cubicBezTo>
                    <a:pt x="4545" y="4798"/>
                    <a:pt x="4632" y="4837"/>
                    <a:pt x="4695" y="4916"/>
                  </a:cubicBezTo>
                  <a:cubicBezTo>
                    <a:pt x="4852" y="5042"/>
                    <a:pt x="4852" y="5262"/>
                    <a:pt x="4726" y="5420"/>
                  </a:cubicBezTo>
                  <a:cubicBezTo>
                    <a:pt x="4380" y="5798"/>
                    <a:pt x="3907" y="5987"/>
                    <a:pt x="3403" y="5987"/>
                  </a:cubicBezTo>
                  <a:cubicBezTo>
                    <a:pt x="2899" y="5987"/>
                    <a:pt x="2426" y="5798"/>
                    <a:pt x="2111" y="5420"/>
                  </a:cubicBezTo>
                  <a:cubicBezTo>
                    <a:pt x="1954" y="5262"/>
                    <a:pt x="1954" y="5042"/>
                    <a:pt x="2111" y="4916"/>
                  </a:cubicBezTo>
                  <a:cubicBezTo>
                    <a:pt x="2190" y="4837"/>
                    <a:pt x="2284" y="4798"/>
                    <a:pt x="2375" y="4798"/>
                  </a:cubicBezTo>
                  <a:cubicBezTo>
                    <a:pt x="2466" y="4798"/>
                    <a:pt x="2552" y="4837"/>
                    <a:pt x="2615" y="4916"/>
                  </a:cubicBezTo>
                  <a:cubicBezTo>
                    <a:pt x="2836" y="5136"/>
                    <a:pt x="3119" y="5246"/>
                    <a:pt x="3403" y="5246"/>
                  </a:cubicBezTo>
                  <a:cubicBezTo>
                    <a:pt x="3686" y="5246"/>
                    <a:pt x="3970" y="5136"/>
                    <a:pt x="4191" y="4916"/>
                  </a:cubicBezTo>
                  <a:cubicBezTo>
                    <a:pt x="4269" y="4837"/>
                    <a:pt x="4364" y="4798"/>
                    <a:pt x="4454" y="4798"/>
                  </a:cubicBezTo>
                  <a:close/>
                  <a:moveTo>
                    <a:pt x="3403" y="1"/>
                  </a:moveTo>
                  <a:cubicBezTo>
                    <a:pt x="2773" y="1261"/>
                    <a:pt x="1513" y="2112"/>
                    <a:pt x="63" y="2238"/>
                  </a:cubicBezTo>
                  <a:cubicBezTo>
                    <a:pt x="63" y="2364"/>
                    <a:pt x="0" y="2521"/>
                    <a:pt x="0" y="2647"/>
                  </a:cubicBezTo>
                  <a:lnTo>
                    <a:pt x="0" y="4128"/>
                  </a:lnTo>
                  <a:cubicBezTo>
                    <a:pt x="0" y="5577"/>
                    <a:pt x="1198" y="6743"/>
                    <a:pt x="2615" y="6743"/>
                  </a:cubicBezTo>
                  <a:lnTo>
                    <a:pt x="4096" y="6743"/>
                  </a:lnTo>
                  <a:cubicBezTo>
                    <a:pt x="5577" y="6743"/>
                    <a:pt x="6711" y="5546"/>
                    <a:pt x="6711" y="4128"/>
                  </a:cubicBezTo>
                  <a:lnTo>
                    <a:pt x="6711" y="2647"/>
                  </a:lnTo>
                  <a:cubicBezTo>
                    <a:pt x="6711" y="2521"/>
                    <a:pt x="6711" y="2364"/>
                    <a:pt x="6679" y="2238"/>
                  </a:cubicBezTo>
                  <a:cubicBezTo>
                    <a:pt x="5293" y="2112"/>
                    <a:pt x="4033" y="1261"/>
                    <a:pt x="340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94" name="Google Shape;6994;p36"/>
            <p:cNvSpPr/>
            <p:nvPr/>
          </p:nvSpPr>
          <p:spPr>
            <a:xfrm>
              <a:off x="-55202750" y="3198925"/>
              <a:ext cx="318225" cy="316650"/>
            </a:xfrm>
            <a:custGeom>
              <a:avLst/>
              <a:gdLst/>
              <a:ahLst/>
              <a:cxnLst/>
              <a:rect l="l" t="t" r="r" b="b"/>
              <a:pathLst>
                <a:path w="12729" h="12666" extrusionOk="0">
                  <a:moveTo>
                    <a:pt x="6302" y="2221"/>
                  </a:moveTo>
                  <a:cubicBezTo>
                    <a:pt x="6459" y="2221"/>
                    <a:pt x="6617" y="2300"/>
                    <a:pt x="6648" y="2458"/>
                  </a:cubicBezTo>
                  <a:lnTo>
                    <a:pt x="6680" y="2615"/>
                  </a:lnTo>
                  <a:cubicBezTo>
                    <a:pt x="7058" y="4127"/>
                    <a:pt x="8381" y="5230"/>
                    <a:pt x="9956" y="5230"/>
                  </a:cubicBezTo>
                  <a:cubicBezTo>
                    <a:pt x="10145" y="5230"/>
                    <a:pt x="10272" y="5356"/>
                    <a:pt x="10303" y="5545"/>
                  </a:cubicBezTo>
                  <a:cubicBezTo>
                    <a:pt x="10366" y="5829"/>
                    <a:pt x="10398" y="6112"/>
                    <a:pt x="10398" y="6364"/>
                  </a:cubicBezTo>
                  <a:lnTo>
                    <a:pt x="10398" y="7877"/>
                  </a:lnTo>
                  <a:cubicBezTo>
                    <a:pt x="10398" y="9704"/>
                    <a:pt x="8885" y="11216"/>
                    <a:pt x="7058" y="11216"/>
                  </a:cubicBezTo>
                  <a:lnTo>
                    <a:pt x="5546" y="11216"/>
                  </a:lnTo>
                  <a:cubicBezTo>
                    <a:pt x="3687" y="11216"/>
                    <a:pt x="2206" y="9704"/>
                    <a:pt x="2206" y="7877"/>
                  </a:cubicBezTo>
                  <a:lnTo>
                    <a:pt x="2206" y="6364"/>
                  </a:lnTo>
                  <a:cubicBezTo>
                    <a:pt x="2206" y="6112"/>
                    <a:pt x="2238" y="5829"/>
                    <a:pt x="2269" y="5545"/>
                  </a:cubicBezTo>
                  <a:cubicBezTo>
                    <a:pt x="2332" y="5388"/>
                    <a:pt x="2490" y="5230"/>
                    <a:pt x="2647" y="5230"/>
                  </a:cubicBezTo>
                  <a:cubicBezTo>
                    <a:pt x="4160" y="5230"/>
                    <a:pt x="5514" y="4127"/>
                    <a:pt x="5892" y="2615"/>
                  </a:cubicBezTo>
                  <a:lnTo>
                    <a:pt x="5955" y="2458"/>
                  </a:lnTo>
                  <a:cubicBezTo>
                    <a:pt x="5987" y="2300"/>
                    <a:pt x="6144" y="2221"/>
                    <a:pt x="6302" y="2221"/>
                  </a:cubicBezTo>
                  <a:close/>
                  <a:moveTo>
                    <a:pt x="6333" y="0"/>
                  </a:moveTo>
                  <a:cubicBezTo>
                    <a:pt x="3529" y="0"/>
                    <a:pt x="1135" y="2111"/>
                    <a:pt x="789" y="4884"/>
                  </a:cubicBezTo>
                  <a:cubicBezTo>
                    <a:pt x="284" y="5230"/>
                    <a:pt x="1" y="5797"/>
                    <a:pt x="1" y="6427"/>
                  </a:cubicBezTo>
                  <a:cubicBezTo>
                    <a:pt x="1" y="6805"/>
                    <a:pt x="127" y="7215"/>
                    <a:pt x="379" y="7530"/>
                  </a:cubicBezTo>
                  <a:cubicBezTo>
                    <a:pt x="158" y="7845"/>
                    <a:pt x="1" y="8223"/>
                    <a:pt x="1" y="8633"/>
                  </a:cubicBezTo>
                  <a:cubicBezTo>
                    <a:pt x="1" y="9011"/>
                    <a:pt x="127" y="9420"/>
                    <a:pt x="379" y="9735"/>
                  </a:cubicBezTo>
                  <a:cubicBezTo>
                    <a:pt x="158" y="10050"/>
                    <a:pt x="1" y="10428"/>
                    <a:pt x="1" y="10838"/>
                  </a:cubicBezTo>
                  <a:cubicBezTo>
                    <a:pt x="1" y="11846"/>
                    <a:pt x="852" y="12665"/>
                    <a:pt x="1891" y="12665"/>
                  </a:cubicBezTo>
                  <a:lnTo>
                    <a:pt x="10839" y="12665"/>
                  </a:lnTo>
                  <a:cubicBezTo>
                    <a:pt x="11847" y="12665"/>
                    <a:pt x="12729" y="11846"/>
                    <a:pt x="12729" y="10838"/>
                  </a:cubicBezTo>
                  <a:cubicBezTo>
                    <a:pt x="12729" y="10428"/>
                    <a:pt x="12603" y="10050"/>
                    <a:pt x="12319" y="9735"/>
                  </a:cubicBezTo>
                  <a:cubicBezTo>
                    <a:pt x="12571" y="9420"/>
                    <a:pt x="12729" y="9011"/>
                    <a:pt x="12729" y="8633"/>
                  </a:cubicBezTo>
                  <a:cubicBezTo>
                    <a:pt x="12666" y="8223"/>
                    <a:pt x="12508" y="7845"/>
                    <a:pt x="12288" y="7530"/>
                  </a:cubicBezTo>
                  <a:cubicBezTo>
                    <a:pt x="12508" y="7215"/>
                    <a:pt x="12666" y="6805"/>
                    <a:pt x="12666" y="6427"/>
                  </a:cubicBezTo>
                  <a:cubicBezTo>
                    <a:pt x="12666" y="5829"/>
                    <a:pt x="12351" y="5230"/>
                    <a:pt x="11878" y="4884"/>
                  </a:cubicBezTo>
                  <a:cubicBezTo>
                    <a:pt x="11500" y="2111"/>
                    <a:pt x="9137" y="0"/>
                    <a:pt x="63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6995" name="Google Shape;6995;p36"/>
          <p:cNvGrpSpPr/>
          <p:nvPr/>
        </p:nvGrpSpPr>
        <p:grpSpPr>
          <a:xfrm>
            <a:off x="2520821" y="7736035"/>
            <a:ext cx="338147" cy="358321"/>
            <a:chOff x="-55194875" y="3590375"/>
            <a:chExt cx="299325" cy="318225"/>
          </a:xfrm>
        </p:grpSpPr>
        <p:sp>
          <p:nvSpPr>
            <p:cNvPr id="6996" name="Google Shape;6996;p36"/>
            <p:cNvSpPr/>
            <p:nvPr/>
          </p:nvSpPr>
          <p:spPr>
            <a:xfrm>
              <a:off x="-55194875" y="3667550"/>
              <a:ext cx="37050" cy="241050"/>
            </a:xfrm>
            <a:custGeom>
              <a:avLst/>
              <a:gdLst/>
              <a:ahLst/>
              <a:cxnLst/>
              <a:rect l="l" t="t" r="r" b="b"/>
              <a:pathLst>
                <a:path w="1482" h="9642" extrusionOk="0">
                  <a:moveTo>
                    <a:pt x="1482" y="1"/>
                  </a:moveTo>
                  <a:cubicBezTo>
                    <a:pt x="537" y="977"/>
                    <a:pt x="1" y="2301"/>
                    <a:pt x="1" y="3687"/>
                  </a:cubicBezTo>
                  <a:lnTo>
                    <a:pt x="1" y="9295"/>
                  </a:lnTo>
                  <a:lnTo>
                    <a:pt x="32" y="9295"/>
                  </a:lnTo>
                  <a:cubicBezTo>
                    <a:pt x="32" y="9484"/>
                    <a:pt x="190" y="9641"/>
                    <a:pt x="379" y="9641"/>
                  </a:cubicBezTo>
                  <a:lnTo>
                    <a:pt x="1482" y="9641"/>
                  </a:lnTo>
                  <a:lnTo>
                    <a:pt x="148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97" name="Google Shape;6997;p36"/>
            <p:cNvSpPr/>
            <p:nvPr/>
          </p:nvSpPr>
          <p:spPr>
            <a:xfrm>
              <a:off x="-55065700" y="3643925"/>
              <a:ext cx="132350" cy="40200"/>
            </a:xfrm>
            <a:custGeom>
              <a:avLst/>
              <a:gdLst/>
              <a:ahLst/>
              <a:cxnLst/>
              <a:rect l="l" t="t" r="r" b="b"/>
              <a:pathLst>
                <a:path w="5294" h="1608" extrusionOk="0">
                  <a:moveTo>
                    <a:pt x="5294" y="1"/>
                  </a:moveTo>
                  <a:lnTo>
                    <a:pt x="1" y="1607"/>
                  </a:lnTo>
                  <a:lnTo>
                    <a:pt x="5294" y="1607"/>
                  </a:lnTo>
                  <a:lnTo>
                    <a:pt x="529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98" name="Google Shape;6998;p36"/>
            <p:cNvSpPr/>
            <p:nvPr/>
          </p:nvSpPr>
          <p:spPr>
            <a:xfrm>
              <a:off x="-55138950" y="3703000"/>
              <a:ext cx="204800" cy="168575"/>
            </a:xfrm>
            <a:custGeom>
              <a:avLst/>
              <a:gdLst/>
              <a:ahLst/>
              <a:cxnLst/>
              <a:rect l="l" t="t" r="r" b="b"/>
              <a:pathLst>
                <a:path w="8192" h="6743" extrusionOk="0">
                  <a:moveTo>
                    <a:pt x="2647" y="757"/>
                  </a:moveTo>
                  <a:cubicBezTo>
                    <a:pt x="2836" y="757"/>
                    <a:pt x="2994" y="914"/>
                    <a:pt x="2994" y="1103"/>
                  </a:cubicBezTo>
                  <a:cubicBezTo>
                    <a:pt x="2994" y="1292"/>
                    <a:pt x="2836" y="1450"/>
                    <a:pt x="2647" y="1450"/>
                  </a:cubicBezTo>
                  <a:cubicBezTo>
                    <a:pt x="2458" y="1450"/>
                    <a:pt x="2301" y="1292"/>
                    <a:pt x="2301" y="1103"/>
                  </a:cubicBezTo>
                  <a:cubicBezTo>
                    <a:pt x="2301" y="914"/>
                    <a:pt x="2395" y="757"/>
                    <a:pt x="2647" y="757"/>
                  </a:cubicBezTo>
                  <a:close/>
                  <a:moveTo>
                    <a:pt x="5609" y="757"/>
                  </a:moveTo>
                  <a:cubicBezTo>
                    <a:pt x="5798" y="757"/>
                    <a:pt x="5955" y="914"/>
                    <a:pt x="5955" y="1103"/>
                  </a:cubicBezTo>
                  <a:cubicBezTo>
                    <a:pt x="5955" y="1292"/>
                    <a:pt x="5798" y="1450"/>
                    <a:pt x="5609" y="1450"/>
                  </a:cubicBezTo>
                  <a:cubicBezTo>
                    <a:pt x="5388" y="1450"/>
                    <a:pt x="5231" y="1292"/>
                    <a:pt x="5231" y="1103"/>
                  </a:cubicBezTo>
                  <a:cubicBezTo>
                    <a:pt x="5231" y="914"/>
                    <a:pt x="5388" y="757"/>
                    <a:pt x="5609" y="757"/>
                  </a:cubicBezTo>
                  <a:close/>
                  <a:moveTo>
                    <a:pt x="5195" y="3316"/>
                  </a:moveTo>
                  <a:cubicBezTo>
                    <a:pt x="5294" y="3316"/>
                    <a:pt x="5388" y="3356"/>
                    <a:pt x="5451" y="3434"/>
                  </a:cubicBezTo>
                  <a:cubicBezTo>
                    <a:pt x="5609" y="3592"/>
                    <a:pt x="5609" y="3812"/>
                    <a:pt x="5451" y="3939"/>
                  </a:cubicBezTo>
                  <a:cubicBezTo>
                    <a:pt x="5105" y="4285"/>
                    <a:pt x="4601" y="4474"/>
                    <a:pt x="4096" y="4474"/>
                  </a:cubicBezTo>
                  <a:cubicBezTo>
                    <a:pt x="3592" y="4474"/>
                    <a:pt x="3120" y="4285"/>
                    <a:pt x="2805" y="3939"/>
                  </a:cubicBezTo>
                  <a:cubicBezTo>
                    <a:pt x="2647" y="3781"/>
                    <a:pt x="2647" y="3529"/>
                    <a:pt x="2805" y="3434"/>
                  </a:cubicBezTo>
                  <a:cubicBezTo>
                    <a:pt x="2883" y="3356"/>
                    <a:pt x="2978" y="3316"/>
                    <a:pt x="3073" y="3316"/>
                  </a:cubicBezTo>
                  <a:cubicBezTo>
                    <a:pt x="3167" y="3316"/>
                    <a:pt x="3262" y="3356"/>
                    <a:pt x="3340" y="3434"/>
                  </a:cubicBezTo>
                  <a:cubicBezTo>
                    <a:pt x="3561" y="3639"/>
                    <a:pt x="3852" y="3742"/>
                    <a:pt x="4140" y="3742"/>
                  </a:cubicBezTo>
                  <a:cubicBezTo>
                    <a:pt x="4427" y="3742"/>
                    <a:pt x="4711" y="3639"/>
                    <a:pt x="4916" y="3434"/>
                  </a:cubicBezTo>
                  <a:cubicBezTo>
                    <a:pt x="4994" y="3356"/>
                    <a:pt x="5097" y="3316"/>
                    <a:pt x="5195" y="3316"/>
                  </a:cubicBezTo>
                  <a:close/>
                  <a:moveTo>
                    <a:pt x="1" y="0"/>
                  </a:moveTo>
                  <a:lnTo>
                    <a:pt x="1" y="2584"/>
                  </a:lnTo>
                  <a:cubicBezTo>
                    <a:pt x="1" y="4852"/>
                    <a:pt x="1860" y="6742"/>
                    <a:pt x="4096" y="6742"/>
                  </a:cubicBezTo>
                  <a:cubicBezTo>
                    <a:pt x="6333" y="6742"/>
                    <a:pt x="8192" y="4884"/>
                    <a:pt x="8192" y="2584"/>
                  </a:cubicBezTo>
                  <a:lnTo>
                    <a:pt x="819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6999" name="Google Shape;6999;p36"/>
            <p:cNvSpPr/>
            <p:nvPr/>
          </p:nvSpPr>
          <p:spPr>
            <a:xfrm>
              <a:off x="-55138950" y="3590375"/>
              <a:ext cx="204025" cy="92950"/>
            </a:xfrm>
            <a:custGeom>
              <a:avLst/>
              <a:gdLst/>
              <a:ahLst/>
              <a:cxnLst/>
              <a:rect l="l" t="t" r="r" b="b"/>
              <a:pathLst>
                <a:path w="8161" h="3718" extrusionOk="0">
                  <a:moveTo>
                    <a:pt x="1860" y="0"/>
                  </a:moveTo>
                  <a:cubicBezTo>
                    <a:pt x="820" y="0"/>
                    <a:pt x="1" y="851"/>
                    <a:pt x="1" y="1859"/>
                  </a:cubicBezTo>
                  <a:lnTo>
                    <a:pt x="1" y="3718"/>
                  </a:lnTo>
                  <a:lnTo>
                    <a:pt x="316" y="3718"/>
                  </a:lnTo>
                  <a:lnTo>
                    <a:pt x="8161" y="1386"/>
                  </a:lnTo>
                  <a:cubicBezTo>
                    <a:pt x="7972" y="599"/>
                    <a:pt x="7215" y="0"/>
                    <a:pt x="63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00" name="Google Shape;7000;p36"/>
            <p:cNvSpPr/>
            <p:nvPr/>
          </p:nvSpPr>
          <p:spPr>
            <a:xfrm>
              <a:off x="-54914475" y="3688825"/>
              <a:ext cx="18925" cy="64600"/>
            </a:xfrm>
            <a:custGeom>
              <a:avLst/>
              <a:gdLst/>
              <a:ahLst/>
              <a:cxnLst/>
              <a:rect l="l" t="t" r="r" b="b"/>
              <a:pathLst>
                <a:path w="757" h="2584" extrusionOk="0">
                  <a:moveTo>
                    <a:pt x="1" y="0"/>
                  </a:moveTo>
                  <a:lnTo>
                    <a:pt x="1" y="2584"/>
                  </a:lnTo>
                  <a:cubicBezTo>
                    <a:pt x="442" y="2300"/>
                    <a:pt x="757" y="1828"/>
                    <a:pt x="757" y="1261"/>
                  </a:cubicBezTo>
                  <a:cubicBezTo>
                    <a:pt x="757" y="756"/>
                    <a:pt x="442" y="284"/>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001" name="Google Shape;7001;p36"/>
          <p:cNvGrpSpPr/>
          <p:nvPr/>
        </p:nvGrpSpPr>
        <p:grpSpPr>
          <a:xfrm>
            <a:off x="6073210" y="7735938"/>
            <a:ext cx="358595" cy="357421"/>
            <a:chOff x="-55203525" y="3983400"/>
            <a:chExt cx="317425" cy="317425"/>
          </a:xfrm>
        </p:grpSpPr>
        <p:sp>
          <p:nvSpPr>
            <p:cNvPr id="7002" name="Google Shape;7002;p36"/>
            <p:cNvSpPr/>
            <p:nvPr/>
          </p:nvSpPr>
          <p:spPr>
            <a:xfrm>
              <a:off x="-55147600" y="4094450"/>
              <a:ext cx="204800" cy="206375"/>
            </a:xfrm>
            <a:custGeom>
              <a:avLst/>
              <a:gdLst/>
              <a:ahLst/>
              <a:cxnLst/>
              <a:rect l="l" t="t" r="r" b="b"/>
              <a:pathLst>
                <a:path w="8192" h="8255" extrusionOk="0">
                  <a:moveTo>
                    <a:pt x="2584" y="2269"/>
                  </a:moveTo>
                  <a:cubicBezTo>
                    <a:pt x="2804" y="2269"/>
                    <a:pt x="2962" y="2426"/>
                    <a:pt x="2962" y="2615"/>
                  </a:cubicBezTo>
                  <a:cubicBezTo>
                    <a:pt x="2962" y="2804"/>
                    <a:pt x="2804" y="2962"/>
                    <a:pt x="2584" y="2962"/>
                  </a:cubicBezTo>
                  <a:cubicBezTo>
                    <a:pt x="2395" y="2962"/>
                    <a:pt x="2237" y="2836"/>
                    <a:pt x="2237" y="2615"/>
                  </a:cubicBezTo>
                  <a:cubicBezTo>
                    <a:pt x="2237" y="2426"/>
                    <a:pt x="2395" y="2269"/>
                    <a:pt x="2584" y="2269"/>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47" y="4828"/>
                  </a:moveTo>
                  <a:cubicBezTo>
                    <a:pt x="5238" y="4828"/>
                    <a:pt x="5325" y="4868"/>
                    <a:pt x="5388" y="4947"/>
                  </a:cubicBezTo>
                  <a:cubicBezTo>
                    <a:pt x="5545" y="5041"/>
                    <a:pt x="5545" y="5293"/>
                    <a:pt x="5419" y="5451"/>
                  </a:cubicBezTo>
                  <a:cubicBezTo>
                    <a:pt x="5073" y="5797"/>
                    <a:pt x="4600" y="5986"/>
                    <a:pt x="4096" y="5986"/>
                  </a:cubicBezTo>
                  <a:cubicBezTo>
                    <a:pt x="3592" y="5986"/>
                    <a:pt x="3119" y="5797"/>
                    <a:pt x="2804" y="5451"/>
                  </a:cubicBezTo>
                  <a:cubicBezTo>
                    <a:pt x="2647" y="5293"/>
                    <a:pt x="2647" y="5041"/>
                    <a:pt x="2804" y="4947"/>
                  </a:cubicBezTo>
                  <a:cubicBezTo>
                    <a:pt x="2883" y="4868"/>
                    <a:pt x="2977" y="4828"/>
                    <a:pt x="3068" y="4828"/>
                  </a:cubicBezTo>
                  <a:cubicBezTo>
                    <a:pt x="3159" y="4828"/>
                    <a:pt x="3245" y="4868"/>
                    <a:pt x="3308" y="4947"/>
                  </a:cubicBezTo>
                  <a:cubicBezTo>
                    <a:pt x="3529" y="5151"/>
                    <a:pt x="3812" y="5254"/>
                    <a:pt x="4096" y="5254"/>
                  </a:cubicBezTo>
                  <a:cubicBezTo>
                    <a:pt x="4379" y="5254"/>
                    <a:pt x="4663" y="5151"/>
                    <a:pt x="4884" y="4947"/>
                  </a:cubicBezTo>
                  <a:cubicBezTo>
                    <a:pt x="4962" y="4868"/>
                    <a:pt x="5057" y="4828"/>
                    <a:pt x="5147" y="4828"/>
                  </a:cubicBezTo>
                  <a:close/>
                  <a:moveTo>
                    <a:pt x="2584" y="0"/>
                  </a:moveTo>
                  <a:cubicBezTo>
                    <a:pt x="1134" y="0"/>
                    <a:pt x="0" y="1197"/>
                    <a:pt x="0" y="2615"/>
                  </a:cubicBezTo>
                  <a:lnTo>
                    <a:pt x="0" y="4096"/>
                  </a:lnTo>
                  <a:cubicBezTo>
                    <a:pt x="0" y="4379"/>
                    <a:pt x="32" y="4695"/>
                    <a:pt x="63" y="4947"/>
                  </a:cubicBezTo>
                  <a:cubicBezTo>
                    <a:pt x="473" y="6837"/>
                    <a:pt x="2174" y="8255"/>
                    <a:pt x="4096" y="8255"/>
                  </a:cubicBezTo>
                  <a:cubicBezTo>
                    <a:pt x="6018" y="8255"/>
                    <a:pt x="7719" y="6837"/>
                    <a:pt x="8097" y="4947"/>
                  </a:cubicBezTo>
                  <a:cubicBezTo>
                    <a:pt x="8160" y="4695"/>
                    <a:pt x="8192" y="4411"/>
                    <a:pt x="8192" y="4096"/>
                  </a:cubicBezTo>
                  <a:lnTo>
                    <a:pt x="8192" y="2615"/>
                  </a:lnTo>
                  <a:cubicBezTo>
                    <a:pt x="8192" y="1197"/>
                    <a:pt x="7057" y="0"/>
                    <a:pt x="557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03" name="Google Shape;7003;p36"/>
            <p:cNvSpPr/>
            <p:nvPr/>
          </p:nvSpPr>
          <p:spPr>
            <a:xfrm>
              <a:off x="-55203525" y="4027500"/>
              <a:ext cx="317425" cy="196925"/>
            </a:xfrm>
            <a:custGeom>
              <a:avLst/>
              <a:gdLst/>
              <a:ahLst/>
              <a:cxnLst/>
              <a:rect l="l" t="t" r="r" b="b"/>
              <a:pathLst>
                <a:path w="12697" h="7877" extrusionOk="0">
                  <a:moveTo>
                    <a:pt x="4443" y="0"/>
                  </a:moveTo>
                  <a:cubicBezTo>
                    <a:pt x="1828" y="851"/>
                    <a:pt x="0" y="3277"/>
                    <a:pt x="0" y="6049"/>
                  </a:cubicBezTo>
                  <a:cubicBezTo>
                    <a:pt x="0" y="6994"/>
                    <a:pt x="725" y="7782"/>
                    <a:pt x="1639" y="7877"/>
                  </a:cubicBezTo>
                  <a:cubicBezTo>
                    <a:pt x="1639" y="7845"/>
                    <a:pt x="1607" y="7814"/>
                    <a:pt x="1607" y="7782"/>
                  </a:cubicBezTo>
                  <a:cubicBezTo>
                    <a:pt x="1513" y="7499"/>
                    <a:pt x="1513" y="7120"/>
                    <a:pt x="1513" y="6774"/>
                  </a:cubicBezTo>
                  <a:lnTo>
                    <a:pt x="1513" y="5293"/>
                  </a:lnTo>
                  <a:cubicBezTo>
                    <a:pt x="1513" y="3434"/>
                    <a:pt x="3025" y="1922"/>
                    <a:pt x="4884" y="1922"/>
                  </a:cubicBezTo>
                  <a:lnTo>
                    <a:pt x="7877" y="1922"/>
                  </a:lnTo>
                  <a:cubicBezTo>
                    <a:pt x="9704" y="1922"/>
                    <a:pt x="11216" y="3434"/>
                    <a:pt x="11216" y="5293"/>
                  </a:cubicBezTo>
                  <a:lnTo>
                    <a:pt x="11216" y="6774"/>
                  </a:lnTo>
                  <a:cubicBezTo>
                    <a:pt x="11216" y="7120"/>
                    <a:pt x="11185" y="7436"/>
                    <a:pt x="11090" y="7782"/>
                  </a:cubicBezTo>
                  <a:cubicBezTo>
                    <a:pt x="11090" y="7814"/>
                    <a:pt x="11059" y="7845"/>
                    <a:pt x="11059" y="7877"/>
                  </a:cubicBezTo>
                  <a:cubicBezTo>
                    <a:pt x="11972" y="7782"/>
                    <a:pt x="12697" y="6994"/>
                    <a:pt x="12697" y="6049"/>
                  </a:cubicBezTo>
                  <a:cubicBezTo>
                    <a:pt x="12697" y="3277"/>
                    <a:pt x="10870" y="851"/>
                    <a:pt x="8255" y="0"/>
                  </a:cubicBezTo>
                  <a:cubicBezTo>
                    <a:pt x="8223" y="189"/>
                    <a:pt x="8129" y="441"/>
                    <a:pt x="8034" y="599"/>
                  </a:cubicBezTo>
                  <a:cubicBezTo>
                    <a:pt x="7751" y="977"/>
                    <a:pt x="7310" y="1229"/>
                    <a:pt x="6805" y="1229"/>
                  </a:cubicBezTo>
                  <a:lnTo>
                    <a:pt x="5892" y="1229"/>
                  </a:lnTo>
                  <a:cubicBezTo>
                    <a:pt x="5419" y="1229"/>
                    <a:pt x="4947" y="977"/>
                    <a:pt x="4663" y="599"/>
                  </a:cubicBezTo>
                  <a:cubicBezTo>
                    <a:pt x="4569" y="410"/>
                    <a:pt x="4474" y="189"/>
                    <a:pt x="444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04" name="Google Shape;7004;p36"/>
            <p:cNvSpPr/>
            <p:nvPr/>
          </p:nvSpPr>
          <p:spPr>
            <a:xfrm>
              <a:off x="-55128700" y="3983400"/>
              <a:ext cx="166200" cy="54350"/>
            </a:xfrm>
            <a:custGeom>
              <a:avLst/>
              <a:gdLst/>
              <a:ahLst/>
              <a:cxnLst/>
              <a:rect l="l" t="t" r="r" b="b"/>
              <a:pathLst>
                <a:path w="6648" h="2174" extrusionOk="0">
                  <a:moveTo>
                    <a:pt x="3088" y="0"/>
                  </a:moveTo>
                  <a:cubicBezTo>
                    <a:pt x="2836" y="0"/>
                    <a:pt x="2584" y="158"/>
                    <a:pt x="2458" y="347"/>
                  </a:cubicBezTo>
                  <a:lnTo>
                    <a:pt x="347" y="347"/>
                  </a:lnTo>
                  <a:cubicBezTo>
                    <a:pt x="158" y="347"/>
                    <a:pt x="0" y="504"/>
                    <a:pt x="0" y="725"/>
                  </a:cubicBezTo>
                  <a:cubicBezTo>
                    <a:pt x="0" y="914"/>
                    <a:pt x="158" y="1071"/>
                    <a:pt x="347" y="1071"/>
                  </a:cubicBezTo>
                  <a:lnTo>
                    <a:pt x="2206" y="1071"/>
                  </a:lnTo>
                  <a:lnTo>
                    <a:pt x="2143" y="1197"/>
                  </a:lnTo>
                  <a:cubicBezTo>
                    <a:pt x="1985" y="1670"/>
                    <a:pt x="2363" y="2174"/>
                    <a:pt x="2867" y="2174"/>
                  </a:cubicBezTo>
                  <a:lnTo>
                    <a:pt x="3781" y="2174"/>
                  </a:lnTo>
                  <a:cubicBezTo>
                    <a:pt x="4285" y="2174"/>
                    <a:pt x="4632" y="1670"/>
                    <a:pt x="4474" y="1197"/>
                  </a:cubicBezTo>
                  <a:lnTo>
                    <a:pt x="4443" y="1071"/>
                  </a:lnTo>
                  <a:lnTo>
                    <a:pt x="6301" y="1071"/>
                  </a:lnTo>
                  <a:cubicBezTo>
                    <a:pt x="6490" y="1071"/>
                    <a:pt x="6648" y="914"/>
                    <a:pt x="6648" y="725"/>
                  </a:cubicBezTo>
                  <a:cubicBezTo>
                    <a:pt x="6648" y="504"/>
                    <a:pt x="6490" y="347"/>
                    <a:pt x="6301" y="347"/>
                  </a:cubicBezTo>
                  <a:lnTo>
                    <a:pt x="4159" y="347"/>
                  </a:lnTo>
                  <a:cubicBezTo>
                    <a:pt x="4033" y="126"/>
                    <a:pt x="3812" y="0"/>
                    <a:pt x="352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005" name="Google Shape;7005;p36"/>
          <p:cNvGrpSpPr/>
          <p:nvPr/>
        </p:nvGrpSpPr>
        <p:grpSpPr>
          <a:xfrm>
            <a:off x="2960907" y="8158812"/>
            <a:ext cx="337244" cy="359194"/>
            <a:chOff x="-53232900" y="3192625"/>
            <a:chExt cx="298525" cy="319000"/>
          </a:xfrm>
        </p:grpSpPr>
        <p:sp>
          <p:nvSpPr>
            <p:cNvPr id="7006" name="Google Shape;7006;p36"/>
            <p:cNvSpPr/>
            <p:nvPr/>
          </p:nvSpPr>
          <p:spPr>
            <a:xfrm>
              <a:off x="-52972975" y="3315500"/>
              <a:ext cx="37825" cy="55925"/>
            </a:xfrm>
            <a:custGeom>
              <a:avLst/>
              <a:gdLst/>
              <a:ahLst/>
              <a:cxnLst/>
              <a:rect l="l" t="t" r="r" b="b"/>
              <a:pathLst>
                <a:path w="1513" h="2237" extrusionOk="0">
                  <a:moveTo>
                    <a:pt x="0" y="0"/>
                  </a:moveTo>
                  <a:lnTo>
                    <a:pt x="0" y="2048"/>
                  </a:lnTo>
                  <a:cubicBezTo>
                    <a:pt x="252" y="2142"/>
                    <a:pt x="505" y="2237"/>
                    <a:pt x="788" y="2237"/>
                  </a:cubicBezTo>
                  <a:lnTo>
                    <a:pt x="1135" y="2237"/>
                  </a:lnTo>
                  <a:cubicBezTo>
                    <a:pt x="1355" y="2237"/>
                    <a:pt x="1513" y="2079"/>
                    <a:pt x="1513" y="1859"/>
                  </a:cubicBezTo>
                  <a:lnTo>
                    <a:pt x="1513" y="1512"/>
                  </a:lnTo>
                  <a:cubicBezTo>
                    <a:pt x="1513" y="693"/>
                    <a:pt x="820" y="0"/>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07" name="Google Shape;7007;p36"/>
            <p:cNvSpPr/>
            <p:nvPr/>
          </p:nvSpPr>
          <p:spPr>
            <a:xfrm>
              <a:off x="-52978500" y="3259575"/>
              <a:ext cx="44125" cy="55950"/>
            </a:xfrm>
            <a:custGeom>
              <a:avLst/>
              <a:gdLst/>
              <a:ahLst/>
              <a:cxnLst/>
              <a:rect l="l" t="t" r="r" b="b"/>
              <a:pathLst>
                <a:path w="1765" h="2238" extrusionOk="0">
                  <a:moveTo>
                    <a:pt x="1041" y="0"/>
                  </a:moveTo>
                  <a:cubicBezTo>
                    <a:pt x="663" y="0"/>
                    <a:pt x="253" y="158"/>
                    <a:pt x="1" y="441"/>
                  </a:cubicBezTo>
                  <a:cubicBezTo>
                    <a:pt x="190" y="977"/>
                    <a:pt x="316" y="1607"/>
                    <a:pt x="316" y="2237"/>
                  </a:cubicBezTo>
                  <a:cubicBezTo>
                    <a:pt x="1104" y="2206"/>
                    <a:pt x="1765" y="1544"/>
                    <a:pt x="1765" y="725"/>
                  </a:cubicBezTo>
                  <a:lnTo>
                    <a:pt x="1765" y="378"/>
                  </a:lnTo>
                  <a:cubicBezTo>
                    <a:pt x="1765" y="158"/>
                    <a:pt x="1608" y="0"/>
                    <a:pt x="141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08" name="Google Shape;7008;p36"/>
            <p:cNvSpPr/>
            <p:nvPr/>
          </p:nvSpPr>
          <p:spPr>
            <a:xfrm>
              <a:off x="-53232900" y="3324950"/>
              <a:ext cx="242625" cy="55925"/>
            </a:xfrm>
            <a:custGeom>
              <a:avLst/>
              <a:gdLst/>
              <a:ahLst/>
              <a:cxnLst/>
              <a:rect l="l" t="t" r="r" b="b"/>
              <a:pathLst>
                <a:path w="9705" h="2237" extrusionOk="0">
                  <a:moveTo>
                    <a:pt x="3340" y="756"/>
                  </a:moveTo>
                  <a:cubicBezTo>
                    <a:pt x="3561" y="756"/>
                    <a:pt x="3718" y="914"/>
                    <a:pt x="3718" y="1103"/>
                  </a:cubicBezTo>
                  <a:cubicBezTo>
                    <a:pt x="3718" y="1292"/>
                    <a:pt x="3561" y="1449"/>
                    <a:pt x="3340" y="1449"/>
                  </a:cubicBezTo>
                  <a:cubicBezTo>
                    <a:pt x="3151" y="1449"/>
                    <a:pt x="2994" y="1292"/>
                    <a:pt x="2994" y="1103"/>
                  </a:cubicBezTo>
                  <a:cubicBezTo>
                    <a:pt x="2962" y="914"/>
                    <a:pt x="3151" y="756"/>
                    <a:pt x="3340" y="756"/>
                  </a:cubicBezTo>
                  <a:close/>
                  <a:moveTo>
                    <a:pt x="6333" y="756"/>
                  </a:moveTo>
                  <a:cubicBezTo>
                    <a:pt x="6554" y="756"/>
                    <a:pt x="6711" y="914"/>
                    <a:pt x="6711" y="1103"/>
                  </a:cubicBezTo>
                  <a:cubicBezTo>
                    <a:pt x="6711" y="1292"/>
                    <a:pt x="6554" y="1449"/>
                    <a:pt x="6333" y="1449"/>
                  </a:cubicBezTo>
                  <a:cubicBezTo>
                    <a:pt x="6144" y="1449"/>
                    <a:pt x="5987" y="1292"/>
                    <a:pt x="5987" y="1103"/>
                  </a:cubicBezTo>
                  <a:cubicBezTo>
                    <a:pt x="5955" y="914"/>
                    <a:pt x="6113" y="756"/>
                    <a:pt x="6333" y="756"/>
                  </a:cubicBezTo>
                  <a:close/>
                  <a:moveTo>
                    <a:pt x="1" y="0"/>
                  </a:moveTo>
                  <a:lnTo>
                    <a:pt x="1" y="2237"/>
                  </a:lnTo>
                  <a:lnTo>
                    <a:pt x="9704" y="2237"/>
                  </a:lnTo>
                  <a:lnTo>
                    <a:pt x="970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09" name="Google Shape;7009;p36"/>
            <p:cNvSpPr/>
            <p:nvPr/>
          </p:nvSpPr>
          <p:spPr>
            <a:xfrm>
              <a:off x="-53232100" y="3399775"/>
              <a:ext cx="241825" cy="111850"/>
            </a:xfrm>
            <a:custGeom>
              <a:avLst/>
              <a:gdLst/>
              <a:ahLst/>
              <a:cxnLst/>
              <a:rect l="l" t="t" r="r" b="b"/>
              <a:pathLst>
                <a:path w="9673" h="4474" extrusionOk="0">
                  <a:moveTo>
                    <a:pt x="0" y="0"/>
                  </a:moveTo>
                  <a:cubicBezTo>
                    <a:pt x="158" y="2457"/>
                    <a:pt x="2269" y="4474"/>
                    <a:pt x="4821" y="4474"/>
                  </a:cubicBezTo>
                  <a:cubicBezTo>
                    <a:pt x="7372" y="4474"/>
                    <a:pt x="9452" y="2457"/>
                    <a:pt x="967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10" name="Google Shape;7010;p36"/>
            <p:cNvSpPr/>
            <p:nvPr/>
          </p:nvSpPr>
          <p:spPr>
            <a:xfrm>
              <a:off x="-53134450" y="3287125"/>
              <a:ext cx="44125" cy="18925"/>
            </a:xfrm>
            <a:custGeom>
              <a:avLst/>
              <a:gdLst/>
              <a:ahLst/>
              <a:cxnLst/>
              <a:rect l="l" t="t" r="r" b="b"/>
              <a:pathLst>
                <a:path w="1765" h="757" extrusionOk="0">
                  <a:moveTo>
                    <a:pt x="1" y="1"/>
                  </a:moveTo>
                  <a:lnTo>
                    <a:pt x="410" y="757"/>
                  </a:lnTo>
                  <a:lnTo>
                    <a:pt x="1419" y="757"/>
                  </a:lnTo>
                  <a:lnTo>
                    <a:pt x="176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11" name="Google Shape;7011;p36"/>
            <p:cNvSpPr/>
            <p:nvPr/>
          </p:nvSpPr>
          <p:spPr>
            <a:xfrm>
              <a:off x="-53232900" y="3287125"/>
              <a:ext cx="86675" cy="18925"/>
            </a:xfrm>
            <a:custGeom>
              <a:avLst/>
              <a:gdLst/>
              <a:ahLst/>
              <a:cxnLst/>
              <a:rect l="l" t="t" r="r" b="b"/>
              <a:pathLst>
                <a:path w="3467" h="757" extrusionOk="0">
                  <a:moveTo>
                    <a:pt x="127" y="1"/>
                  </a:moveTo>
                  <a:cubicBezTo>
                    <a:pt x="95" y="253"/>
                    <a:pt x="32" y="473"/>
                    <a:pt x="1" y="757"/>
                  </a:cubicBezTo>
                  <a:lnTo>
                    <a:pt x="3466" y="757"/>
                  </a:lnTo>
                  <a:lnTo>
                    <a:pt x="312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12" name="Google Shape;7012;p36"/>
            <p:cNvSpPr/>
            <p:nvPr/>
          </p:nvSpPr>
          <p:spPr>
            <a:xfrm>
              <a:off x="-53078525" y="3287125"/>
              <a:ext cx="86675" cy="18925"/>
            </a:xfrm>
            <a:custGeom>
              <a:avLst/>
              <a:gdLst/>
              <a:ahLst/>
              <a:cxnLst/>
              <a:rect l="l" t="t" r="r" b="b"/>
              <a:pathLst>
                <a:path w="3467" h="757" extrusionOk="0">
                  <a:moveTo>
                    <a:pt x="379" y="1"/>
                  </a:moveTo>
                  <a:lnTo>
                    <a:pt x="1" y="757"/>
                  </a:lnTo>
                  <a:lnTo>
                    <a:pt x="3466" y="757"/>
                  </a:lnTo>
                  <a:cubicBezTo>
                    <a:pt x="3466" y="536"/>
                    <a:pt x="3435" y="253"/>
                    <a:pt x="33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13" name="Google Shape;7013;p36"/>
            <p:cNvSpPr/>
            <p:nvPr/>
          </p:nvSpPr>
          <p:spPr>
            <a:xfrm>
              <a:off x="-53224225" y="3192625"/>
              <a:ext cx="223700" cy="74850"/>
            </a:xfrm>
            <a:custGeom>
              <a:avLst/>
              <a:gdLst/>
              <a:ahLst/>
              <a:cxnLst/>
              <a:rect l="l" t="t" r="r" b="b"/>
              <a:pathLst>
                <a:path w="8948" h="2994" extrusionOk="0">
                  <a:moveTo>
                    <a:pt x="4506" y="0"/>
                  </a:moveTo>
                  <a:cubicBezTo>
                    <a:pt x="2489" y="0"/>
                    <a:pt x="756" y="1260"/>
                    <a:pt x="0" y="2993"/>
                  </a:cubicBezTo>
                  <a:lnTo>
                    <a:pt x="8948" y="2993"/>
                  </a:lnTo>
                  <a:cubicBezTo>
                    <a:pt x="8255" y="1260"/>
                    <a:pt x="6522" y="0"/>
                    <a:pt x="450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014" name="Google Shape;7014;p36"/>
          <p:cNvGrpSpPr/>
          <p:nvPr/>
        </p:nvGrpSpPr>
        <p:grpSpPr>
          <a:xfrm>
            <a:off x="1184816" y="8606614"/>
            <a:ext cx="358595" cy="356548"/>
            <a:chOff x="-53242350" y="3584850"/>
            <a:chExt cx="317425" cy="316650"/>
          </a:xfrm>
        </p:grpSpPr>
        <p:sp>
          <p:nvSpPr>
            <p:cNvPr id="7015" name="Google Shape;7015;p36"/>
            <p:cNvSpPr/>
            <p:nvPr/>
          </p:nvSpPr>
          <p:spPr>
            <a:xfrm>
              <a:off x="-53202975" y="3584850"/>
              <a:ext cx="237900" cy="98475"/>
            </a:xfrm>
            <a:custGeom>
              <a:avLst/>
              <a:gdLst/>
              <a:ahLst/>
              <a:cxnLst/>
              <a:rect l="l" t="t" r="r" b="b"/>
              <a:pathLst>
                <a:path w="9516" h="3939" extrusionOk="0">
                  <a:moveTo>
                    <a:pt x="4758" y="1"/>
                  </a:moveTo>
                  <a:cubicBezTo>
                    <a:pt x="2395" y="1"/>
                    <a:pt x="411" y="1702"/>
                    <a:pt x="1" y="3939"/>
                  </a:cubicBezTo>
                  <a:cubicBezTo>
                    <a:pt x="190" y="3781"/>
                    <a:pt x="474" y="3687"/>
                    <a:pt x="694" y="3655"/>
                  </a:cubicBezTo>
                  <a:cubicBezTo>
                    <a:pt x="2033" y="3435"/>
                    <a:pt x="3396" y="3324"/>
                    <a:pt x="4758" y="3324"/>
                  </a:cubicBezTo>
                  <a:cubicBezTo>
                    <a:pt x="6121" y="3324"/>
                    <a:pt x="7483" y="3435"/>
                    <a:pt x="8822" y="3655"/>
                  </a:cubicBezTo>
                  <a:cubicBezTo>
                    <a:pt x="9074" y="3687"/>
                    <a:pt x="9326" y="3813"/>
                    <a:pt x="9515" y="3939"/>
                  </a:cubicBezTo>
                  <a:cubicBezTo>
                    <a:pt x="9074" y="1702"/>
                    <a:pt x="7121" y="1"/>
                    <a:pt x="475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16" name="Google Shape;7016;p36"/>
            <p:cNvSpPr/>
            <p:nvPr/>
          </p:nvSpPr>
          <p:spPr>
            <a:xfrm>
              <a:off x="-53242350" y="3711650"/>
              <a:ext cx="80350" cy="155975"/>
            </a:xfrm>
            <a:custGeom>
              <a:avLst/>
              <a:gdLst/>
              <a:ahLst/>
              <a:cxnLst/>
              <a:rect l="l" t="t" r="r" b="b"/>
              <a:pathLst>
                <a:path w="3214" h="6239" extrusionOk="0">
                  <a:moveTo>
                    <a:pt x="820" y="1"/>
                  </a:moveTo>
                  <a:cubicBezTo>
                    <a:pt x="316" y="442"/>
                    <a:pt x="1" y="1041"/>
                    <a:pt x="1" y="1734"/>
                  </a:cubicBezTo>
                  <a:cubicBezTo>
                    <a:pt x="1" y="2395"/>
                    <a:pt x="316" y="2994"/>
                    <a:pt x="788" y="3403"/>
                  </a:cubicBezTo>
                  <a:lnTo>
                    <a:pt x="788" y="5136"/>
                  </a:lnTo>
                  <a:cubicBezTo>
                    <a:pt x="788" y="5766"/>
                    <a:pt x="1292" y="6239"/>
                    <a:pt x="1891" y="6239"/>
                  </a:cubicBezTo>
                  <a:lnTo>
                    <a:pt x="3214" y="6239"/>
                  </a:lnTo>
                  <a:cubicBezTo>
                    <a:pt x="3057" y="6081"/>
                    <a:pt x="2742" y="5609"/>
                    <a:pt x="2679" y="5451"/>
                  </a:cubicBezTo>
                  <a:lnTo>
                    <a:pt x="1828" y="5451"/>
                  </a:lnTo>
                  <a:cubicBezTo>
                    <a:pt x="1639" y="5451"/>
                    <a:pt x="1481" y="5294"/>
                    <a:pt x="1481" y="5073"/>
                  </a:cubicBezTo>
                  <a:lnTo>
                    <a:pt x="1481" y="2805"/>
                  </a:lnTo>
                  <a:cubicBezTo>
                    <a:pt x="1103" y="2490"/>
                    <a:pt x="820" y="2049"/>
                    <a:pt x="788" y="1545"/>
                  </a:cubicBezTo>
                  <a:cubicBezTo>
                    <a:pt x="788" y="1513"/>
                    <a:pt x="725" y="1419"/>
                    <a:pt x="725" y="1356"/>
                  </a:cubicBezTo>
                  <a:lnTo>
                    <a:pt x="725" y="411"/>
                  </a:lnTo>
                  <a:cubicBezTo>
                    <a:pt x="725" y="348"/>
                    <a:pt x="788" y="158"/>
                    <a:pt x="82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17" name="Google Shape;7017;p36"/>
            <p:cNvSpPr/>
            <p:nvPr/>
          </p:nvSpPr>
          <p:spPr>
            <a:xfrm>
              <a:off x="-53206125" y="3686850"/>
              <a:ext cx="243400" cy="84700"/>
            </a:xfrm>
            <a:custGeom>
              <a:avLst/>
              <a:gdLst/>
              <a:ahLst/>
              <a:cxnLst/>
              <a:rect l="l" t="t" r="r" b="b"/>
              <a:pathLst>
                <a:path w="9736" h="3388" extrusionOk="0">
                  <a:moveTo>
                    <a:pt x="4857" y="1"/>
                  </a:moveTo>
                  <a:cubicBezTo>
                    <a:pt x="3545" y="1"/>
                    <a:pt x="2238" y="111"/>
                    <a:pt x="946" y="331"/>
                  </a:cubicBezTo>
                  <a:cubicBezTo>
                    <a:pt x="442" y="394"/>
                    <a:pt x="1" y="867"/>
                    <a:pt x="1" y="1434"/>
                  </a:cubicBezTo>
                  <a:lnTo>
                    <a:pt x="1" y="2285"/>
                  </a:lnTo>
                  <a:cubicBezTo>
                    <a:pt x="1" y="2915"/>
                    <a:pt x="505" y="3387"/>
                    <a:pt x="1104" y="3387"/>
                  </a:cubicBezTo>
                  <a:lnTo>
                    <a:pt x="3782" y="3387"/>
                  </a:lnTo>
                  <a:cubicBezTo>
                    <a:pt x="3876" y="3387"/>
                    <a:pt x="3971" y="3356"/>
                    <a:pt x="4065" y="3261"/>
                  </a:cubicBezTo>
                  <a:lnTo>
                    <a:pt x="4569" y="2757"/>
                  </a:lnTo>
                  <a:cubicBezTo>
                    <a:pt x="4648" y="2678"/>
                    <a:pt x="4750" y="2639"/>
                    <a:pt x="4845" y="2639"/>
                  </a:cubicBezTo>
                  <a:cubicBezTo>
                    <a:pt x="4939" y="2639"/>
                    <a:pt x="5026" y="2678"/>
                    <a:pt x="5073" y="2757"/>
                  </a:cubicBezTo>
                  <a:lnTo>
                    <a:pt x="5609" y="3261"/>
                  </a:lnTo>
                  <a:cubicBezTo>
                    <a:pt x="5672" y="3356"/>
                    <a:pt x="5766" y="3387"/>
                    <a:pt x="5861" y="3387"/>
                  </a:cubicBezTo>
                  <a:lnTo>
                    <a:pt x="8539" y="3387"/>
                  </a:lnTo>
                  <a:cubicBezTo>
                    <a:pt x="9169" y="3387"/>
                    <a:pt x="9641" y="2883"/>
                    <a:pt x="9641" y="2285"/>
                  </a:cubicBezTo>
                  <a:lnTo>
                    <a:pt x="9641" y="1434"/>
                  </a:lnTo>
                  <a:lnTo>
                    <a:pt x="9736" y="1434"/>
                  </a:lnTo>
                  <a:cubicBezTo>
                    <a:pt x="9736" y="867"/>
                    <a:pt x="9295" y="394"/>
                    <a:pt x="8791" y="331"/>
                  </a:cubicBezTo>
                  <a:cubicBezTo>
                    <a:pt x="7483" y="111"/>
                    <a:pt x="6168" y="1"/>
                    <a:pt x="485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18" name="Google Shape;7018;p36"/>
            <p:cNvSpPr/>
            <p:nvPr/>
          </p:nvSpPr>
          <p:spPr>
            <a:xfrm>
              <a:off x="-53186425" y="3775450"/>
              <a:ext cx="205600" cy="126050"/>
            </a:xfrm>
            <a:custGeom>
              <a:avLst/>
              <a:gdLst/>
              <a:ahLst/>
              <a:cxnLst/>
              <a:rect l="l" t="t" r="r" b="b"/>
              <a:pathLst>
                <a:path w="8224" h="5042" extrusionOk="0">
                  <a:moveTo>
                    <a:pt x="5148" y="1710"/>
                  </a:moveTo>
                  <a:cubicBezTo>
                    <a:pt x="5238" y="1710"/>
                    <a:pt x="5325" y="1749"/>
                    <a:pt x="5388" y="1828"/>
                  </a:cubicBezTo>
                  <a:cubicBezTo>
                    <a:pt x="5545" y="1954"/>
                    <a:pt x="5545" y="2175"/>
                    <a:pt x="5419" y="2332"/>
                  </a:cubicBezTo>
                  <a:cubicBezTo>
                    <a:pt x="5073" y="2679"/>
                    <a:pt x="4600" y="2868"/>
                    <a:pt x="4128" y="2868"/>
                  </a:cubicBezTo>
                  <a:cubicBezTo>
                    <a:pt x="3624" y="2868"/>
                    <a:pt x="3151" y="2679"/>
                    <a:pt x="2805" y="2332"/>
                  </a:cubicBezTo>
                  <a:cubicBezTo>
                    <a:pt x="2647" y="2175"/>
                    <a:pt x="2647" y="1954"/>
                    <a:pt x="2805" y="1828"/>
                  </a:cubicBezTo>
                  <a:cubicBezTo>
                    <a:pt x="2883" y="1749"/>
                    <a:pt x="2978" y="1710"/>
                    <a:pt x="3068" y="1710"/>
                  </a:cubicBezTo>
                  <a:cubicBezTo>
                    <a:pt x="3159" y="1710"/>
                    <a:pt x="3246" y="1749"/>
                    <a:pt x="3309" y="1828"/>
                  </a:cubicBezTo>
                  <a:cubicBezTo>
                    <a:pt x="3529" y="2049"/>
                    <a:pt x="3813" y="2159"/>
                    <a:pt x="4096" y="2159"/>
                  </a:cubicBezTo>
                  <a:cubicBezTo>
                    <a:pt x="4380" y="2159"/>
                    <a:pt x="4663" y="2049"/>
                    <a:pt x="4884" y="1828"/>
                  </a:cubicBezTo>
                  <a:cubicBezTo>
                    <a:pt x="4963" y="1749"/>
                    <a:pt x="5057" y="1710"/>
                    <a:pt x="5148" y="1710"/>
                  </a:cubicBezTo>
                  <a:close/>
                  <a:moveTo>
                    <a:pt x="4096" y="1"/>
                  </a:moveTo>
                  <a:lnTo>
                    <a:pt x="3813" y="284"/>
                  </a:lnTo>
                  <a:cubicBezTo>
                    <a:pt x="3624" y="473"/>
                    <a:pt x="3309" y="599"/>
                    <a:pt x="3025" y="599"/>
                  </a:cubicBezTo>
                  <a:lnTo>
                    <a:pt x="1" y="599"/>
                  </a:lnTo>
                  <a:lnTo>
                    <a:pt x="1" y="1009"/>
                  </a:lnTo>
                  <a:cubicBezTo>
                    <a:pt x="1" y="1671"/>
                    <a:pt x="158" y="2301"/>
                    <a:pt x="473" y="2836"/>
                  </a:cubicBezTo>
                  <a:lnTo>
                    <a:pt x="2647" y="2836"/>
                  </a:lnTo>
                  <a:cubicBezTo>
                    <a:pt x="2836" y="2836"/>
                    <a:pt x="2994" y="2994"/>
                    <a:pt x="2994" y="3183"/>
                  </a:cubicBezTo>
                  <a:cubicBezTo>
                    <a:pt x="2994" y="3403"/>
                    <a:pt x="2836" y="3561"/>
                    <a:pt x="2647" y="3561"/>
                  </a:cubicBezTo>
                  <a:lnTo>
                    <a:pt x="977" y="3561"/>
                  </a:lnTo>
                  <a:cubicBezTo>
                    <a:pt x="1733" y="4506"/>
                    <a:pt x="2962" y="5042"/>
                    <a:pt x="4128" y="5042"/>
                  </a:cubicBezTo>
                  <a:cubicBezTo>
                    <a:pt x="6428" y="5042"/>
                    <a:pt x="8223" y="3151"/>
                    <a:pt x="8223" y="946"/>
                  </a:cubicBezTo>
                  <a:lnTo>
                    <a:pt x="8223" y="568"/>
                  </a:lnTo>
                  <a:lnTo>
                    <a:pt x="5199" y="568"/>
                  </a:lnTo>
                  <a:cubicBezTo>
                    <a:pt x="5163" y="571"/>
                    <a:pt x="5128" y="573"/>
                    <a:pt x="5094" y="573"/>
                  </a:cubicBezTo>
                  <a:cubicBezTo>
                    <a:pt x="4795" y="573"/>
                    <a:pt x="4549" y="454"/>
                    <a:pt x="4380" y="284"/>
                  </a:cubicBezTo>
                  <a:lnTo>
                    <a:pt x="409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19" name="Google Shape;7019;p36"/>
            <p:cNvSpPr/>
            <p:nvPr/>
          </p:nvSpPr>
          <p:spPr>
            <a:xfrm>
              <a:off x="-52962725" y="3710875"/>
              <a:ext cx="37800" cy="95325"/>
            </a:xfrm>
            <a:custGeom>
              <a:avLst/>
              <a:gdLst/>
              <a:ahLst/>
              <a:cxnLst/>
              <a:rect l="l" t="t" r="r" b="b"/>
              <a:pathLst>
                <a:path w="1512" h="3813" extrusionOk="0">
                  <a:moveTo>
                    <a:pt x="662" y="0"/>
                  </a:moveTo>
                  <a:lnTo>
                    <a:pt x="662" y="0"/>
                  </a:lnTo>
                  <a:cubicBezTo>
                    <a:pt x="693" y="158"/>
                    <a:pt x="725" y="347"/>
                    <a:pt x="725" y="379"/>
                  </a:cubicBezTo>
                  <a:lnTo>
                    <a:pt x="725" y="1387"/>
                  </a:lnTo>
                  <a:cubicBezTo>
                    <a:pt x="725" y="1481"/>
                    <a:pt x="725" y="1513"/>
                    <a:pt x="693" y="1576"/>
                  </a:cubicBezTo>
                  <a:cubicBezTo>
                    <a:pt x="662" y="2080"/>
                    <a:pt x="378" y="2552"/>
                    <a:pt x="0" y="2836"/>
                  </a:cubicBezTo>
                  <a:lnTo>
                    <a:pt x="0" y="3561"/>
                  </a:lnTo>
                  <a:lnTo>
                    <a:pt x="0" y="3813"/>
                  </a:lnTo>
                  <a:cubicBezTo>
                    <a:pt x="851" y="3497"/>
                    <a:pt x="1512" y="2678"/>
                    <a:pt x="1512" y="1733"/>
                  </a:cubicBezTo>
                  <a:cubicBezTo>
                    <a:pt x="1512" y="1009"/>
                    <a:pt x="1166" y="379"/>
                    <a:pt x="66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020" name="Google Shape;7020;p36"/>
          <p:cNvGrpSpPr/>
          <p:nvPr/>
        </p:nvGrpSpPr>
        <p:grpSpPr>
          <a:xfrm>
            <a:off x="4745375" y="8601906"/>
            <a:ext cx="315892" cy="359222"/>
            <a:chOff x="-53224225" y="3976300"/>
            <a:chExt cx="279625" cy="319025"/>
          </a:xfrm>
        </p:grpSpPr>
        <p:sp>
          <p:nvSpPr>
            <p:cNvPr id="7021" name="Google Shape;7021;p36"/>
            <p:cNvSpPr/>
            <p:nvPr/>
          </p:nvSpPr>
          <p:spPr>
            <a:xfrm>
              <a:off x="-53224225" y="4132250"/>
              <a:ext cx="18925" cy="63825"/>
            </a:xfrm>
            <a:custGeom>
              <a:avLst/>
              <a:gdLst/>
              <a:ahLst/>
              <a:cxnLst/>
              <a:rect l="l" t="t" r="r" b="b"/>
              <a:pathLst>
                <a:path w="757" h="2553" extrusionOk="0">
                  <a:moveTo>
                    <a:pt x="756" y="1"/>
                  </a:moveTo>
                  <a:cubicBezTo>
                    <a:pt x="315" y="284"/>
                    <a:pt x="0" y="757"/>
                    <a:pt x="0" y="1292"/>
                  </a:cubicBezTo>
                  <a:cubicBezTo>
                    <a:pt x="0" y="1796"/>
                    <a:pt x="315" y="2269"/>
                    <a:pt x="756" y="2552"/>
                  </a:cubicBezTo>
                  <a:lnTo>
                    <a:pt x="756" y="2395"/>
                  </a:lnTo>
                  <a:lnTo>
                    <a:pt x="75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22" name="Google Shape;7022;p36"/>
            <p:cNvSpPr/>
            <p:nvPr/>
          </p:nvSpPr>
          <p:spPr>
            <a:xfrm>
              <a:off x="-53185625" y="4014900"/>
              <a:ext cx="204800" cy="117375"/>
            </a:xfrm>
            <a:custGeom>
              <a:avLst/>
              <a:gdLst/>
              <a:ahLst/>
              <a:cxnLst/>
              <a:rect l="l" t="t" r="r" b="b"/>
              <a:pathLst>
                <a:path w="8192" h="4695" extrusionOk="0">
                  <a:moveTo>
                    <a:pt x="4096" y="0"/>
                  </a:moveTo>
                  <a:cubicBezTo>
                    <a:pt x="1859" y="0"/>
                    <a:pt x="0" y="1859"/>
                    <a:pt x="0" y="4096"/>
                  </a:cubicBezTo>
                  <a:lnTo>
                    <a:pt x="0" y="4695"/>
                  </a:lnTo>
                  <a:lnTo>
                    <a:pt x="1638" y="3088"/>
                  </a:lnTo>
                  <a:cubicBezTo>
                    <a:pt x="1675" y="3014"/>
                    <a:pt x="1755" y="2983"/>
                    <a:pt x="1847" y="2983"/>
                  </a:cubicBezTo>
                  <a:cubicBezTo>
                    <a:pt x="1912" y="2983"/>
                    <a:pt x="1983" y="2999"/>
                    <a:pt x="2048" y="3025"/>
                  </a:cubicBezTo>
                  <a:cubicBezTo>
                    <a:pt x="2662" y="3450"/>
                    <a:pt x="3371" y="3663"/>
                    <a:pt x="4080" y="3663"/>
                  </a:cubicBezTo>
                  <a:cubicBezTo>
                    <a:pt x="4789" y="3663"/>
                    <a:pt x="5498" y="3450"/>
                    <a:pt x="6112" y="3025"/>
                  </a:cubicBezTo>
                  <a:cubicBezTo>
                    <a:pt x="6174" y="2987"/>
                    <a:pt x="6241" y="2970"/>
                    <a:pt x="6307" y="2970"/>
                  </a:cubicBezTo>
                  <a:cubicBezTo>
                    <a:pt x="6409" y="2970"/>
                    <a:pt x="6508" y="3011"/>
                    <a:pt x="6585" y="3088"/>
                  </a:cubicBezTo>
                  <a:lnTo>
                    <a:pt x="8191" y="4695"/>
                  </a:lnTo>
                  <a:lnTo>
                    <a:pt x="8191" y="4096"/>
                  </a:lnTo>
                  <a:cubicBezTo>
                    <a:pt x="8191" y="1859"/>
                    <a:pt x="6333" y="0"/>
                    <a:pt x="40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23" name="Google Shape;7023;p36"/>
            <p:cNvSpPr/>
            <p:nvPr/>
          </p:nvSpPr>
          <p:spPr>
            <a:xfrm>
              <a:off x="-53187200" y="4110200"/>
              <a:ext cx="205575" cy="185125"/>
            </a:xfrm>
            <a:custGeom>
              <a:avLst/>
              <a:gdLst/>
              <a:ahLst/>
              <a:cxnLst/>
              <a:rect l="l" t="t" r="r" b="b"/>
              <a:pathLst>
                <a:path w="8223" h="7405" extrusionOk="0">
                  <a:moveTo>
                    <a:pt x="2615" y="1418"/>
                  </a:moveTo>
                  <a:cubicBezTo>
                    <a:pt x="2836" y="1418"/>
                    <a:pt x="2993" y="1576"/>
                    <a:pt x="2993" y="1796"/>
                  </a:cubicBezTo>
                  <a:cubicBezTo>
                    <a:pt x="2993" y="1985"/>
                    <a:pt x="2836" y="2143"/>
                    <a:pt x="2615" y="2143"/>
                  </a:cubicBezTo>
                  <a:cubicBezTo>
                    <a:pt x="2426" y="2143"/>
                    <a:pt x="2268" y="1985"/>
                    <a:pt x="2268" y="1796"/>
                  </a:cubicBezTo>
                  <a:cubicBezTo>
                    <a:pt x="2268" y="1576"/>
                    <a:pt x="2426" y="1418"/>
                    <a:pt x="2615" y="1418"/>
                  </a:cubicBezTo>
                  <a:close/>
                  <a:moveTo>
                    <a:pt x="5608" y="1418"/>
                  </a:moveTo>
                  <a:cubicBezTo>
                    <a:pt x="5829" y="1418"/>
                    <a:pt x="5986" y="1576"/>
                    <a:pt x="5986" y="1796"/>
                  </a:cubicBezTo>
                  <a:cubicBezTo>
                    <a:pt x="5986" y="1985"/>
                    <a:pt x="5829" y="2143"/>
                    <a:pt x="5608" y="2143"/>
                  </a:cubicBezTo>
                  <a:cubicBezTo>
                    <a:pt x="5419" y="2143"/>
                    <a:pt x="5261" y="1985"/>
                    <a:pt x="5261" y="1796"/>
                  </a:cubicBezTo>
                  <a:cubicBezTo>
                    <a:pt x="5261" y="1576"/>
                    <a:pt x="5419" y="1418"/>
                    <a:pt x="5608" y="1418"/>
                  </a:cubicBezTo>
                  <a:close/>
                  <a:moveTo>
                    <a:pt x="5179" y="3978"/>
                  </a:moveTo>
                  <a:cubicBezTo>
                    <a:pt x="5269" y="3978"/>
                    <a:pt x="5356" y="4017"/>
                    <a:pt x="5419" y="4096"/>
                  </a:cubicBezTo>
                  <a:cubicBezTo>
                    <a:pt x="5576" y="4222"/>
                    <a:pt x="5576" y="4474"/>
                    <a:pt x="5450" y="4632"/>
                  </a:cubicBezTo>
                  <a:cubicBezTo>
                    <a:pt x="5104" y="4978"/>
                    <a:pt x="4631" y="5167"/>
                    <a:pt x="4159" y="5167"/>
                  </a:cubicBezTo>
                  <a:cubicBezTo>
                    <a:pt x="3655" y="5167"/>
                    <a:pt x="3182" y="4978"/>
                    <a:pt x="2836" y="4632"/>
                  </a:cubicBezTo>
                  <a:cubicBezTo>
                    <a:pt x="2678" y="4474"/>
                    <a:pt x="2678" y="4222"/>
                    <a:pt x="2836" y="4096"/>
                  </a:cubicBezTo>
                  <a:cubicBezTo>
                    <a:pt x="2914" y="4017"/>
                    <a:pt x="3009" y="3978"/>
                    <a:pt x="3099" y="3978"/>
                  </a:cubicBezTo>
                  <a:cubicBezTo>
                    <a:pt x="3190" y="3978"/>
                    <a:pt x="3277" y="4017"/>
                    <a:pt x="3340" y="4096"/>
                  </a:cubicBezTo>
                  <a:cubicBezTo>
                    <a:pt x="3560" y="4317"/>
                    <a:pt x="3844" y="4427"/>
                    <a:pt x="4127" y="4427"/>
                  </a:cubicBezTo>
                  <a:cubicBezTo>
                    <a:pt x="4411" y="4427"/>
                    <a:pt x="4694" y="4317"/>
                    <a:pt x="4915" y="4096"/>
                  </a:cubicBezTo>
                  <a:cubicBezTo>
                    <a:pt x="4994" y="4017"/>
                    <a:pt x="5088" y="3978"/>
                    <a:pt x="5179" y="3978"/>
                  </a:cubicBezTo>
                  <a:close/>
                  <a:moveTo>
                    <a:pt x="1922" y="0"/>
                  </a:moveTo>
                  <a:lnTo>
                    <a:pt x="0" y="1954"/>
                  </a:lnTo>
                  <a:lnTo>
                    <a:pt x="0" y="3277"/>
                  </a:lnTo>
                  <a:cubicBezTo>
                    <a:pt x="0" y="5514"/>
                    <a:pt x="1827" y="7404"/>
                    <a:pt x="4096" y="7404"/>
                  </a:cubicBezTo>
                  <a:cubicBezTo>
                    <a:pt x="6396" y="7404"/>
                    <a:pt x="8223" y="5514"/>
                    <a:pt x="8223" y="3277"/>
                  </a:cubicBezTo>
                  <a:lnTo>
                    <a:pt x="8223" y="1954"/>
                  </a:lnTo>
                  <a:lnTo>
                    <a:pt x="6301" y="0"/>
                  </a:lnTo>
                  <a:cubicBezTo>
                    <a:pt x="5624" y="394"/>
                    <a:pt x="4875" y="591"/>
                    <a:pt x="4123" y="591"/>
                  </a:cubicBezTo>
                  <a:cubicBezTo>
                    <a:pt x="3371" y="591"/>
                    <a:pt x="2615" y="394"/>
                    <a:pt x="192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24" name="Google Shape;7024;p36"/>
            <p:cNvSpPr/>
            <p:nvPr/>
          </p:nvSpPr>
          <p:spPr>
            <a:xfrm>
              <a:off x="-53020225" y="4211800"/>
              <a:ext cx="74825" cy="83525"/>
            </a:xfrm>
            <a:custGeom>
              <a:avLst/>
              <a:gdLst/>
              <a:ahLst/>
              <a:cxnLst/>
              <a:rect l="l" t="t" r="r" b="b"/>
              <a:pathLst>
                <a:path w="2993" h="3341" extrusionOk="0">
                  <a:moveTo>
                    <a:pt x="2174" y="1"/>
                  </a:moveTo>
                  <a:cubicBezTo>
                    <a:pt x="2016" y="1387"/>
                    <a:pt x="1197" y="2615"/>
                    <a:pt x="0" y="3340"/>
                  </a:cubicBezTo>
                  <a:lnTo>
                    <a:pt x="2647" y="3340"/>
                  </a:lnTo>
                  <a:cubicBezTo>
                    <a:pt x="2836" y="3340"/>
                    <a:pt x="2993" y="3183"/>
                    <a:pt x="2993" y="2993"/>
                  </a:cubicBezTo>
                  <a:lnTo>
                    <a:pt x="2993" y="2867"/>
                  </a:lnTo>
                  <a:cubicBezTo>
                    <a:pt x="2993" y="1859"/>
                    <a:pt x="2710" y="883"/>
                    <a:pt x="217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25" name="Google Shape;7025;p36"/>
            <p:cNvSpPr/>
            <p:nvPr/>
          </p:nvSpPr>
          <p:spPr>
            <a:xfrm>
              <a:off x="-53224225" y="4211025"/>
              <a:ext cx="74850" cy="83500"/>
            </a:xfrm>
            <a:custGeom>
              <a:avLst/>
              <a:gdLst/>
              <a:ahLst/>
              <a:cxnLst/>
              <a:rect l="l" t="t" r="r" b="b"/>
              <a:pathLst>
                <a:path w="2994" h="3340" extrusionOk="0">
                  <a:moveTo>
                    <a:pt x="851" y="0"/>
                  </a:moveTo>
                  <a:cubicBezTo>
                    <a:pt x="315" y="851"/>
                    <a:pt x="0" y="1796"/>
                    <a:pt x="0" y="2867"/>
                  </a:cubicBezTo>
                  <a:lnTo>
                    <a:pt x="0" y="2993"/>
                  </a:lnTo>
                  <a:cubicBezTo>
                    <a:pt x="0" y="3182"/>
                    <a:pt x="158" y="3340"/>
                    <a:pt x="378" y="3340"/>
                  </a:cubicBezTo>
                  <a:lnTo>
                    <a:pt x="2993" y="3340"/>
                  </a:lnTo>
                  <a:cubicBezTo>
                    <a:pt x="1859" y="2646"/>
                    <a:pt x="1040" y="1418"/>
                    <a:pt x="8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26" name="Google Shape;7026;p36"/>
            <p:cNvSpPr/>
            <p:nvPr/>
          </p:nvSpPr>
          <p:spPr>
            <a:xfrm>
              <a:off x="-52962725" y="4131475"/>
              <a:ext cx="18125" cy="63800"/>
            </a:xfrm>
            <a:custGeom>
              <a:avLst/>
              <a:gdLst/>
              <a:ahLst/>
              <a:cxnLst/>
              <a:rect l="l" t="t" r="r" b="b"/>
              <a:pathLst>
                <a:path w="725" h="2552" extrusionOk="0">
                  <a:moveTo>
                    <a:pt x="0" y="0"/>
                  </a:moveTo>
                  <a:lnTo>
                    <a:pt x="0" y="2394"/>
                  </a:lnTo>
                  <a:lnTo>
                    <a:pt x="0" y="2552"/>
                  </a:lnTo>
                  <a:cubicBezTo>
                    <a:pt x="410" y="2300"/>
                    <a:pt x="725" y="1827"/>
                    <a:pt x="725" y="1292"/>
                  </a:cubicBezTo>
                  <a:cubicBezTo>
                    <a:pt x="725" y="725"/>
                    <a:pt x="410" y="252"/>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27" name="Google Shape;7027;p36"/>
            <p:cNvSpPr/>
            <p:nvPr/>
          </p:nvSpPr>
          <p:spPr>
            <a:xfrm>
              <a:off x="-53125775" y="3976300"/>
              <a:ext cx="82725" cy="26800"/>
            </a:xfrm>
            <a:custGeom>
              <a:avLst/>
              <a:gdLst/>
              <a:ahLst/>
              <a:cxnLst/>
              <a:rect l="l" t="t" r="r" b="b"/>
              <a:pathLst>
                <a:path w="3309" h="1072" extrusionOk="0">
                  <a:moveTo>
                    <a:pt x="1670" y="1"/>
                  </a:moveTo>
                  <a:cubicBezTo>
                    <a:pt x="914" y="1"/>
                    <a:pt x="284" y="442"/>
                    <a:pt x="0" y="1072"/>
                  </a:cubicBezTo>
                  <a:cubicBezTo>
                    <a:pt x="536" y="883"/>
                    <a:pt x="1072" y="757"/>
                    <a:pt x="1670" y="757"/>
                  </a:cubicBezTo>
                  <a:cubicBezTo>
                    <a:pt x="2269" y="757"/>
                    <a:pt x="2804" y="883"/>
                    <a:pt x="3308" y="1072"/>
                  </a:cubicBezTo>
                  <a:cubicBezTo>
                    <a:pt x="2993" y="442"/>
                    <a:pt x="2363" y="1"/>
                    <a:pt x="167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028" name="Google Shape;7028;p36"/>
          <p:cNvGrpSpPr/>
          <p:nvPr/>
        </p:nvGrpSpPr>
        <p:grpSpPr>
          <a:xfrm>
            <a:off x="6072337" y="8609591"/>
            <a:ext cx="360374" cy="358631"/>
            <a:chOff x="-52043575" y="3983125"/>
            <a:chExt cx="319000" cy="318500"/>
          </a:xfrm>
        </p:grpSpPr>
        <p:sp>
          <p:nvSpPr>
            <p:cNvPr id="7029" name="Google Shape;7029;p36"/>
            <p:cNvSpPr/>
            <p:nvPr/>
          </p:nvSpPr>
          <p:spPr>
            <a:xfrm>
              <a:off x="-52043575" y="3983200"/>
              <a:ext cx="55150" cy="105750"/>
            </a:xfrm>
            <a:custGeom>
              <a:avLst/>
              <a:gdLst/>
              <a:ahLst/>
              <a:cxnLst/>
              <a:rect l="l" t="t" r="r" b="b"/>
              <a:pathLst>
                <a:path w="2206" h="4230" extrusionOk="0">
                  <a:moveTo>
                    <a:pt x="367" y="0"/>
                  </a:moveTo>
                  <a:cubicBezTo>
                    <a:pt x="339" y="0"/>
                    <a:pt x="311" y="3"/>
                    <a:pt x="284" y="8"/>
                  </a:cubicBezTo>
                  <a:cubicBezTo>
                    <a:pt x="126" y="40"/>
                    <a:pt x="0" y="197"/>
                    <a:pt x="0" y="355"/>
                  </a:cubicBezTo>
                  <a:lnTo>
                    <a:pt x="0" y="1867"/>
                  </a:lnTo>
                  <a:cubicBezTo>
                    <a:pt x="0" y="2875"/>
                    <a:pt x="630" y="3789"/>
                    <a:pt x="1512" y="4230"/>
                  </a:cubicBezTo>
                  <a:cubicBezTo>
                    <a:pt x="1512" y="3285"/>
                    <a:pt x="1733" y="2371"/>
                    <a:pt x="2206" y="1583"/>
                  </a:cubicBezTo>
                  <a:cubicBezTo>
                    <a:pt x="1607" y="1237"/>
                    <a:pt x="1103" y="764"/>
                    <a:pt x="725" y="166"/>
                  </a:cubicBezTo>
                  <a:cubicBezTo>
                    <a:pt x="647" y="61"/>
                    <a:pt x="503" y="0"/>
                    <a:pt x="36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30" name="Google Shape;7030;p36"/>
            <p:cNvSpPr/>
            <p:nvPr/>
          </p:nvSpPr>
          <p:spPr>
            <a:xfrm>
              <a:off x="-51985300" y="3983400"/>
              <a:ext cx="204800" cy="129975"/>
            </a:xfrm>
            <a:custGeom>
              <a:avLst/>
              <a:gdLst/>
              <a:ahLst/>
              <a:cxnLst/>
              <a:rect l="l" t="t" r="r" b="b"/>
              <a:pathLst>
                <a:path w="8192" h="5199" extrusionOk="0">
                  <a:moveTo>
                    <a:pt x="3718" y="0"/>
                  </a:moveTo>
                  <a:lnTo>
                    <a:pt x="3718" y="4096"/>
                  </a:lnTo>
                  <a:cubicBezTo>
                    <a:pt x="3718" y="4285"/>
                    <a:pt x="3561" y="4442"/>
                    <a:pt x="3340" y="4442"/>
                  </a:cubicBezTo>
                  <a:lnTo>
                    <a:pt x="1" y="4442"/>
                  </a:lnTo>
                  <a:lnTo>
                    <a:pt x="1" y="5198"/>
                  </a:lnTo>
                  <a:lnTo>
                    <a:pt x="8192" y="5198"/>
                  </a:lnTo>
                  <a:lnTo>
                    <a:pt x="8192" y="4442"/>
                  </a:lnTo>
                  <a:lnTo>
                    <a:pt x="4852" y="4442"/>
                  </a:lnTo>
                  <a:cubicBezTo>
                    <a:pt x="4814" y="4452"/>
                    <a:pt x="4778" y="4456"/>
                    <a:pt x="4743" y="4456"/>
                  </a:cubicBezTo>
                  <a:cubicBezTo>
                    <a:pt x="4548" y="4456"/>
                    <a:pt x="4411" y="4314"/>
                    <a:pt x="4411" y="4127"/>
                  </a:cubicBezTo>
                  <a:lnTo>
                    <a:pt x="4411" y="32"/>
                  </a:lnTo>
                  <a:cubicBezTo>
                    <a:pt x="4285" y="32"/>
                    <a:pt x="4159" y="0"/>
                    <a:pt x="406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31" name="Google Shape;7031;p36"/>
            <p:cNvSpPr/>
            <p:nvPr/>
          </p:nvSpPr>
          <p:spPr>
            <a:xfrm>
              <a:off x="-51855350" y="3987325"/>
              <a:ext cx="74075" cy="89825"/>
            </a:xfrm>
            <a:custGeom>
              <a:avLst/>
              <a:gdLst/>
              <a:ahLst/>
              <a:cxnLst/>
              <a:rect l="l" t="t" r="r" b="b"/>
              <a:pathLst>
                <a:path w="2963" h="3593" extrusionOk="0">
                  <a:moveTo>
                    <a:pt x="1" y="1"/>
                  </a:moveTo>
                  <a:lnTo>
                    <a:pt x="1" y="3592"/>
                  </a:lnTo>
                  <a:lnTo>
                    <a:pt x="2962" y="3592"/>
                  </a:lnTo>
                  <a:cubicBezTo>
                    <a:pt x="2836" y="2647"/>
                    <a:pt x="2427" y="1733"/>
                    <a:pt x="1765" y="1009"/>
                  </a:cubicBezTo>
                  <a:cubicBezTo>
                    <a:pt x="1261" y="505"/>
                    <a:pt x="663" y="190"/>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32" name="Google Shape;7032;p36"/>
            <p:cNvSpPr/>
            <p:nvPr/>
          </p:nvSpPr>
          <p:spPr>
            <a:xfrm>
              <a:off x="-51985300" y="3987325"/>
              <a:ext cx="74050" cy="89825"/>
            </a:xfrm>
            <a:custGeom>
              <a:avLst/>
              <a:gdLst/>
              <a:ahLst/>
              <a:cxnLst/>
              <a:rect l="l" t="t" r="r" b="b"/>
              <a:pathLst>
                <a:path w="2962" h="3593" extrusionOk="0">
                  <a:moveTo>
                    <a:pt x="2962" y="1"/>
                  </a:moveTo>
                  <a:cubicBezTo>
                    <a:pt x="1324" y="473"/>
                    <a:pt x="158" y="1891"/>
                    <a:pt x="1" y="3592"/>
                  </a:cubicBezTo>
                  <a:lnTo>
                    <a:pt x="2962" y="3592"/>
                  </a:lnTo>
                  <a:lnTo>
                    <a:pt x="296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33" name="Google Shape;7033;p36"/>
            <p:cNvSpPr/>
            <p:nvPr/>
          </p:nvSpPr>
          <p:spPr>
            <a:xfrm>
              <a:off x="-51985300" y="4190350"/>
              <a:ext cx="204800" cy="111275"/>
            </a:xfrm>
            <a:custGeom>
              <a:avLst/>
              <a:gdLst/>
              <a:ahLst/>
              <a:cxnLst/>
              <a:rect l="l" t="t" r="r" b="b"/>
              <a:pathLst>
                <a:path w="8192" h="4451" extrusionOk="0">
                  <a:moveTo>
                    <a:pt x="5069" y="1024"/>
                  </a:moveTo>
                  <a:cubicBezTo>
                    <a:pt x="5167" y="1024"/>
                    <a:pt x="5262" y="1063"/>
                    <a:pt x="5325" y="1142"/>
                  </a:cubicBezTo>
                  <a:cubicBezTo>
                    <a:pt x="5514" y="1268"/>
                    <a:pt x="5514" y="1489"/>
                    <a:pt x="5356" y="1646"/>
                  </a:cubicBezTo>
                  <a:cubicBezTo>
                    <a:pt x="5010" y="1993"/>
                    <a:pt x="4537" y="2213"/>
                    <a:pt x="4002" y="2213"/>
                  </a:cubicBezTo>
                  <a:cubicBezTo>
                    <a:pt x="3498" y="2213"/>
                    <a:pt x="3025" y="1993"/>
                    <a:pt x="2710" y="1646"/>
                  </a:cubicBezTo>
                  <a:cubicBezTo>
                    <a:pt x="2552" y="1489"/>
                    <a:pt x="2552" y="1268"/>
                    <a:pt x="2710" y="1142"/>
                  </a:cubicBezTo>
                  <a:cubicBezTo>
                    <a:pt x="2789" y="1063"/>
                    <a:pt x="2891" y="1024"/>
                    <a:pt x="2986" y="1024"/>
                  </a:cubicBezTo>
                  <a:cubicBezTo>
                    <a:pt x="3080" y="1024"/>
                    <a:pt x="3167" y="1063"/>
                    <a:pt x="3214" y="1142"/>
                  </a:cubicBezTo>
                  <a:cubicBezTo>
                    <a:pt x="3435" y="1363"/>
                    <a:pt x="3726" y="1473"/>
                    <a:pt x="4014" y="1473"/>
                  </a:cubicBezTo>
                  <a:cubicBezTo>
                    <a:pt x="4301" y="1473"/>
                    <a:pt x="4585" y="1363"/>
                    <a:pt x="4789" y="1142"/>
                  </a:cubicBezTo>
                  <a:cubicBezTo>
                    <a:pt x="4868" y="1063"/>
                    <a:pt x="4971" y="1024"/>
                    <a:pt x="5069" y="1024"/>
                  </a:cubicBezTo>
                  <a:close/>
                  <a:moveTo>
                    <a:pt x="4080" y="0"/>
                  </a:moveTo>
                  <a:cubicBezTo>
                    <a:pt x="3372" y="0"/>
                    <a:pt x="2663" y="213"/>
                    <a:pt x="2048" y="638"/>
                  </a:cubicBezTo>
                  <a:cubicBezTo>
                    <a:pt x="1954" y="669"/>
                    <a:pt x="1922" y="701"/>
                    <a:pt x="1859" y="701"/>
                  </a:cubicBezTo>
                  <a:lnTo>
                    <a:pt x="1" y="701"/>
                  </a:lnTo>
                  <a:cubicBezTo>
                    <a:pt x="190" y="2780"/>
                    <a:pt x="1922" y="4450"/>
                    <a:pt x="4096" y="4450"/>
                  </a:cubicBezTo>
                  <a:cubicBezTo>
                    <a:pt x="6207" y="4450"/>
                    <a:pt x="8003" y="2780"/>
                    <a:pt x="8192" y="701"/>
                  </a:cubicBezTo>
                  <a:lnTo>
                    <a:pt x="6333" y="701"/>
                  </a:lnTo>
                  <a:cubicBezTo>
                    <a:pt x="6207" y="701"/>
                    <a:pt x="6144" y="701"/>
                    <a:pt x="6113" y="638"/>
                  </a:cubicBezTo>
                  <a:cubicBezTo>
                    <a:pt x="5498" y="213"/>
                    <a:pt x="4789" y="0"/>
                    <a:pt x="408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34" name="Google Shape;7034;p36"/>
            <p:cNvSpPr/>
            <p:nvPr/>
          </p:nvSpPr>
          <p:spPr>
            <a:xfrm>
              <a:off x="-51985300" y="4133050"/>
              <a:ext cx="204800" cy="55925"/>
            </a:xfrm>
            <a:custGeom>
              <a:avLst/>
              <a:gdLst/>
              <a:ahLst/>
              <a:cxnLst/>
              <a:rect l="l" t="t" r="r" b="b"/>
              <a:pathLst>
                <a:path w="8192" h="2237" extrusionOk="0">
                  <a:moveTo>
                    <a:pt x="2552" y="756"/>
                  </a:moveTo>
                  <a:cubicBezTo>
                    <a:pt x="2742" y="756"/>
                    <a:pt x="2899" y="914"/>
                    <a:pt x="2899" y="1103"/>
                  </a:cubicBezTo>
                  <a:cubicBezTo>
                    <a:pt x="2899" y="1292"/>
                    <a:pt x="2742" y="1449"/>
                    <a:pt x="2552" y="1449"/>
                  </a:cubicBezTo>
                  <a:cubicBezTo>
                    <a:pt x="2363" y="1449"/>
                    <a:pt x="2206" y="1292"/>
                    <a:pt x="2206" y="1103"/>
                  </a:cubicBezTo>
                  <a:cubicBezTo>
                    <a:pt x="2206" y="914"/>
                    <a:pt x="2363" y="756"/>
                    <a:pt x="2552" y="756"/>
                  </a:cubicBezTo>
                  <a:close/>
                  <a:moveTo>
                    <a:pt x="5545" y="756"/>
                  </a:moveTo>
                  <a:cubicBezTo>
                    <a:pt x="5734" y="756"/>
                    <a:pt x="5892" y="914"/>
                    <a:pt x="5892" y="1103"/>
                  </a:cubicBezTo>
                  <a:cubicBezTo>
                    <a:pt x="5892" y="1292"/>
                    <a:pt x="5734" y="1449"/>
                    <a:pt x="5545" y="1449"/>
                  </a:cubicBezTo>
                  <a:cubicBezTo>
                    <a:pt x="5356" y="1449"/>
                    <a:pt x="5199" y="1292"/>
                    <a:pt x="5199" y="1103"/>
                  </a:cubicBezTo>
                  <a:cubicBezTo>
                    <a:pt x="5167" y="914"/>
                    <a:pt x="5356" y="756"/>
                    <a:pt x="5545" y="756"/>
                  </a:cubicBezTo>
                  <a:close/>
                  <a:moveTo>
                    <a:pt x="1" y="0"/>
                  </a:moveTo>
                  <a:lnTo>
                    <a:pt x="1" y="2237"/>
                  </a:lnTo>
                  <a:lnTo>
                    <a:pt x="1733" y="2237"/>
                  </a:lnTo>
                  <a:cubicBezTo>
                    <a:pt x="2458" y="1796"/>
                    <a:pt x="3277" y="1575"/>
                    <a:pt x="4092" y="1575"/>
                  </a:cubicBezTo>
                  <a:cubicBezTo>
                    <a:pt x="4907" y="1575"/>
                    <a:pt x="5719" y="1796"/>
                    <a:pt x="6428" y="2237"/>
                  </a:cubicBezTo>
                  <a:lnTo>
                    <a:pt x="8192" y="2237"/>
                  </a:lnTo>
                  <a:lnTo>
                    <a:pt x="819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35" name="Google Shape;7035;p36"/>
            <p:cNvSpPr/>
            <p:nvPr/>
          </p:nvSpPr>
          <p:spPr>
            <a:xfrm>
              <a:off x="-51780525" y="3983125"/>
              <a:ext cx="55950" cy="105825"/>
            </a:xfrm>
            <a:custGeom>
              <a:avLst/>
              <a:gdLst/>
              <a:ahLst/>
              <a:cxnLst/>
              <a:rect l="l" t="t" r="r" b="b"/>
              <a:pathLst>
                <a:path w="2238" h="4233" extrusionOk="0">
                  <a:moveTo>
                    <a:pt x="1849" y="0"/>
                  </a:moveTo>
                  <a:cubicBezTo>
                    <a:pt x="1729" y="0"/>
                    <a:pt x="1618" y="47"/>
                    <a:pt x="1545" y="169"/>
                  </a:cubicBezTo>
                  <a:cubicBezTo>
                    <a:pt x="1135" y="767"/>
                    <a:pt x="631" y="1240"/>
                    <a:pt x="1" y="1586"/>
                  </a:cubicBezTo>
                  <a:cubicBezTo>
                    <a:pt x="473" y="2374"/>
                    <a:pt x="694" y="3288"/>
                    <a:pt x="694" y="4233"/>
                  </a:cubicBezTo>
                  <a:cubicBezTo>
                    <a:pt x="1576" y="3792"/>
                    <a:pt x="2206" y="2910"/>
                    <a:pt x="2206" y="1870"/>
                  </a:cubicBezTo>
                  <a:lnTo>
                    <a:pt x="2206" y="358"/>
                  </a:lnTo>
                  <a:cubicBezTo>
                    <a:pt x="2238" y="200"/>
                    <a:pt x="2112" y="106"/>
                    <a:pt x="1954" y="11"/>
                  </a:cubicBezTo>
                  <a:cubicBezTo>
                    <a:pt x="1919" y="4"/>
                    <a:pt x="1883" y="0"/>
                    <a:pt x="184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36" name="Google Shape;7036;p36"/>
            <p:cNvSpPr/>
            <p:nvPr/>
          </p:nvSpPr>
          <p:spPr>
            <a:xfrm>
              <a:off x="-52023900" y="4139350"/>
              <a:ext cx="18925" cy="63800"/>
            </a:xfrm>
            <a:custGeom>
              <a:avLst/>
              <a:gdLst/>
              <a:ahLst/>
              <a:cxnLst/>
              <a:rect l="l" t="t" r="r" b="b"/>
              <a:pathLst>
                <a:path w="757" h="2552" extrusionOk="0">
                  <a:moveTo>
                    <a:pt x="757" y="0"/>
                  </a:moveTo>
                  <a:cubicBezTo>
                    <a:pt x="316" y="221"/>
                    <a:pt x="1" y="693"/>
                    <a:pt x="1" y="1260"/>
                  </a:cubicBezTo>
                  <a:cubicBezTo>
                    <a:pt x="1" y="1796"/>
                    <a:pt x="316" y="2268"/>
                    <a:pt x="757" y="2552"/>
                  </a:cubicBezTo>
                  <a:lnTo>
                    <a:pt x="75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37" name="Google Shape;7037;p36"/>
            <p:cNvSpPr/>
            <p:nvPr/>
          </p:nvSpPr>
          <p:spPr>
            <a:xfrm>
              <a:off x="-51763200" y="4139350"/>
              <a:ext cx="18925" cy="63800"/>
            </a:xfrm>
            <a:custGeom>
              <a:avLst/>
              <a:gdLst/>
              <a:ahLst/>
              <a:cxnLst/>
              <a:rect l="l" t="t" r="r" b="b"/>
              <a:pathLst>
                <a:path w="757" h="2552" extrusionOk="0">
                  <a:moveTo>
                    <a:pt x="1" y="0"/>
                  </a:moveTo>
                  <a:lnTo>
                    <a:pt x="1" y="2552"/>
                  </a:lnTo>
                  <a:cubicBezTo>
                    <a:pt x="442" y="2268"/>
                    <a:pt x="757" y="1796"/>
                    <a:pt x="757" y="1260"/>
                  </a:cubicBezTo>
                  <a:cubicBezTo>
                    <a:pt x="757" y="693"/>
                    <a:pt x="442" y="221"/>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038" name="Google Shape;7038;p36"/>
          <p:cNvGrpSpPr/>
          <p:nvPr/>
        </p:nvGrpSpPr>
        <p:grpSpPr>
          <a:xfrm>
            <a:off x="2531941" y="7313897"/>
            <a:ext cx="315892" cy="359194"/>
            <a:chOff x="-56766175" y="3198925"/>
            <a:chExt cx="279625" cy="319000"/>
          </a:xfrm>
        </p:grpSpPr>
        <p:sp>
          <p:nvSpPr>
            <p:cNvPr id="7039" name="Google Shape;7039;p36"/>
            <p:cNvSpPr/>
            <p:nvPr/>
          </p:nvSpPr>
          <p:spPr>
            <a:xfrm>
              <a:off x="-56766175" y="333597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158"/>
                  </a:lnTo>
                  <a:lnTo>
                    <a:pt x="75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40" name="Google Shape;7040;p36"/>
            <p:cNvSpPr/>
            <p:nvPr/>
          </p:nvSpPr>
          <p:spPr>
            <a:xfrm>
              <a:off x="-56747275" y="3198925"/>
              <a:ext cx="222925" cy="93750"/>
            </a:xfrm>
            <a:custGeom>
              <a:avLst/>
              <a:gdLst/>
              <a:ahLst/>
              <a:cxnLst/>
              <a:rect l="l" t="t" r="r" b="b"/>
              <a:pathLst>
                <a:path w="8917" h="3750" extrusionOk="0">
                  <a:moveTo>
                    <a:pt x="347" y="0"/>
                  </a:moveTo>
                  <a:cubicBezTo>
                    <a:pt x="158" y="0"/>
                    <a:pt x="1" y="158"/>
                    <a:pt x="32" y="347"/>
                  </a:cubicBezTo>
                  <a:cubicBezTo>
                    <a:pt x="410" y="2269"/>
                    <a:pt x="2080" y="3749"/>
                    <a:pt x="4096" y="3749"/>
                  </a:cubicBezTo>
                  <a:lnTo>
                    <a:pt x="8917" y="3749"/>
                  </a:lnTo>
                  <a:cubicBezTo>
                    <a:pt x="8728" y="1639"/>
                    <a:pt x="6995" y="0"/>
                    <a:pt x="485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41" name="Google Shape;7041;p36"/>
            <p:cNvSpPr/>
            <p:nvPr/>
          </p:nvSpPr>
          <p:spPr>
            <a:xfrm>
              <a:off x="-56710250" y="3348575"/>
              <a:ext cx="55150" cy="55150"/>
            </a:xfrm>
            <a:custGeom>
              <a:avLst/>
              <a:gdLst/>
              <a:ahLst/>
              <a:cxnLst/>
              <a:rect l="l" t="t" r="r" b="b"/>
              <a:pathLst>
                <a:path w="2206" h="2206" extrusionOk="0">
                  <a:moveTo>
                    <a:pt x="1103" y="0"/>
                  </a:moveTo>
                  <a:cubicBezTo>
                    <a:pt x="473" y="0"/>
                    <a:pt x="0" y="504"/>
                    <a:pt x="0" y="1103"/>
                  </a:cubicBezTo>
                  <a:cubicBezTo>
                    <a:pt x="0" y="1670"/>
                    <a:pt x="504" y="2206"/>
                    <a:pt x="1103" y="2206"/>
                  </a:cubicBezTo>
                  <a:cubicBezTo>
                    <a:pt x="1733" y="2206"/>
                    <a:pt x="2206" y="1702"/>
                    <a:pt x="2206" y="1103"/>
                  </a:cubicBezTo>
                  <a:cubicBezTo>
                    <a:pt x="2206" y="504"/>
                    <a:pt x="1733" y="0"/>
                    <a:pt x="110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42" name="Google Shape;7042;p36"/>
            <p:cNvSpPr/>
            <p:nvPr/>
          </p:nvSpPr>
          <p:spPr>
            <a:xfrm>
              <a:off x="-56597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43" name="Google Shape;7043;p36"/>
            <p:cNvSpPr/>
            <p:nvPr/>
          </p:nvSpPr>
          <p:spPr>
            <a:xfrm>
              <a:off x="-56727575" y="3376925"/>
              <a:ext cx="204800" cy="141000"/>
            </a:xfrm>
            <a:custGeom>
              <a:avLst/>
              <a:gdLst/>
              <a:ahLst/>
              <a:cxnLst/>
              <a:rect l="l" t="t" r="r" b="b"/>
              <a:pathLst>
                <a:path w="8192" h="5640" extrusionOk="0">
                  <a:moveTo>
                    <a:pt x="5104" y="2174"/>
                  </a:moveTo>
                  <a:cubicBezTo>
                    <a:pt x="5199" y="2174"/>
                    <a:pt x="5293" y="2206"/>
                    <a:pt x="5356" y="2269"/>
                  </a:cubicBezTo>
                  <a:cubicBezTo>
                    <a:pt x="5545" y="2395"/>
                    <a:pt x="5545" y="2647"/>
                    <a:pt x="5388" y="2804"/>
                  </a:cubicBezTo>
                  <a:cubicBezTo>
                    <a:pt x="5041" y="3151"/>
                    <a:pt x="4569" y="3340"/>
                    <a:pt x="4096" y="3340"/>
                  </a:cubicBezTo>
                  <a:cubicBezTo>
                    <a:pt x="3560" y="3340"/>
                    <a:pt x="3088" y="3151"/>
                    <a:pt x="2741" y="2804"/>
                  </a:cubicBezTo>
                  <a:cubicBezTo>
                    <a:pt x="2584" y="2647"/>
                    <a:pt x="2584" y="2395"/>
                    <a:pt x="2741" y="2269"/>
                  </a:cubicBezTo>
                  <a:cubicBezTo>
                    <a:pt x="2820" y="2206"/>
                    <a:pt x="2922" y="2174"/>
                    <a:pt x="3021" y="2174"/>
                  </a:cubicBezTo>
                  <a:cubicBezTo>
                    <a:pt x="3119" y="2174"/>
                    <a:pt x="3214" y="2206"/>
                    <a:pt x="3277" y="2269"/>
                  </a:cubicBezTo>
                  <a:cubicBezTo>
                    <a:pt x="3482" y="2489"/>
                    <a:pt x="3765" y="2600"/>
                    <a:pt x="4053" y="2600"/>
                  </a:cubicBezTo>
                  <a:cubicBezTo>
                    <a:pt x="4340" y="2600"/>
                    <a:pt x="4632" y="2489"/>
                    <a:pt x="4852" y="2269"/>
                  </a:cubicBezTo>
                  <a:cubicBezTo>
                    <a:pt x="4915" y="2206"/>
                    <a:pt x="5010" y="2174"/>
                    <a:pt x="5104" y="2174"/>
                  </a:cubicBezTo>
                  <a:close/>
                  <a:moveTo>
                    <a:pt x="0" y="0"/>
                  </a:moveTo>
                  <a:lnTo>
                    <a:pt x="0" y="1513"/>
                  </a:lnTo>
                  <a:cubicBezTo>
                    <a:pt x="0" y="3623"/>
                    <a:pt x="1639" y="5451"/>
                    <a:pt x="3718" y="5640"/>
                  </a:cubicBezTo>
                  <a:lnTo>
                    <a:pt x="3718" y="4537"/>
                  </a:lnTo>
                  <a:cubicBezTo>
                    <a:pt x="3718" y="4348"/>
                    <a:pt x="3875" y="4191"/>
                    <a:pt x="4096" y="4191"/>
                  </a:cubicBezTo>
                  <a:cubicBezTo>
                    <a:pt x="4285" y="4191"/>
                    <a:pt x="4442" y="4348"/>
                    <a:pt x="4442" y="4537"/>
                  </a:cubicBezTo>
                  <a:lnTo>
                    <a:pt x="4442" y="5640"/>
                  </a:lnTo>
                  <a:cubicBezTo>
                    <a:pt x="6522" y="5451"/>
                    <a:pt x="8192" y="3623"/>
                    <a:pt x="8192" y="1513"/>
                  </a:cubicBezTo>
                  <a:lnTo>
                    <a:pt x="8192" y="0"/>
                  </a:lnTo>
                  <a:cubicBezTo>
                    <a:pt x="8192" y="1009"/>
                    <a:pt x="7309" y="1859"/>
                    <a:pt x="6301" y="1859"/>
                  </a:cubicBezTo>
                  <a:cubicBezTo>
                    <a:pt x="5388" y="1859"/>
                    <a:pt x="4632" y="1229"/>
                    <a:pt x="4474" y="347"/>
                  </a:cubicBezTo>
                  <a:lnTo>
                    <a:pt x="3655" y="347"/>
                  </a:lnTo>
                  <a:cubicBezTo>
                    <a:pt x="3497" y="1229"/>
                    <a:pt x="2710" y="1859"/>
                    <a:pt x="1828" y="1859"/>
                  </a:cubicBezTo>
                  <a:cubicBezTo>
                    <a:pt x="819" y="1859"/>
                    <a:pt x="0" y="1009"/>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44" name="Google Shape;7044;p36"/>
            <p:cNvSpPr/>
            <p:nvPr/>
          </p:nvSpPr>
          <p:spPr>
            <a:xfrm>
              <a:off x="-56729150" y="3289500"/>
              <a:ext cx="204000" cy="87450"/>
            </a:xfrm>
            <a:custGeom>
              <a:avLst/>
              <a:gdLst/>
              <a:ahLst/>
              <a:cxnLst/>
              <a:rect l="l" t="t" r="r" b="b"/>
              <a:pathLst>
                <a:path w="8160" h="3498" extrusionOk="0">
                  <a:moveTo>
                    <a:pt x="567" y="0"/>
                  </a:moveTo>
                  <a:cubicBezTo>
                    <a:pt x="221" y="630"/>
                    <a:pt x="0" y="1292"/>
                    <a:pt x="0" y="2017"/>
                  </a:cubicBezTo>
                  <a:lnTo>
                    <a:pt x="0" y="3497"/>
                  </a:lnTo>
                  <a:cubicBezTo>
                    <a:pt x="0" y="2489"/>
                    <a:pt x="851" y="1639"/>
                    <a:pt x="1859" y="1639"/>
                  </a:cubicBezTo>
                  <a:cubicBezTo>
                    <a:pt x="2773" y="1639"/>
                    <a:pt x="3529" y="2269"/>
                    <a:pt x="3686" y="3151"/>
                  </a:cubicBezTo>
                  <a:lnTo>
                    <a:pt x="4505" y="3151"/>
                  </a:lnTo>
                  <a:cubicBezTo>
                    <a:pt x="4663" y="2269"/>
                    <a:pt x="5451" y="1639"/>
                    <a:pt x="6333" y="1639"/>
                  </a:cubicBezTo>
                  <a:cubicBezTo>
                    <a:pt x="7341" y="1639"/>
                    <a:pt x="8160" y="2489"/>
                    <a:pt x="8160" y="3497"/>
                  </a:cubicBezTo>
                  <a:lnTo>
                    <a:pt x="8160" y="914"/>
                  </a:lnTo>
                  <a:lnTo>
                    <a:pt x="3340" y="914"/>
                  </a:lnTo>
                  <a:cubicBezTo>
                    <a:pt x="2332" y="851"/>
                    <a:pt x="1355" y="536"/>
                    <a:pt x="56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45" name="Google Shape;7045;p36"/>
            <p:cNvSpPr/>
            <p:nvPr/>
          </p:nvSpPr>
          <p:spPr>
            <a:xfrm>
              <a:off x="-56505475" y="3335975"/>
              <a:ext cx="18925" cy="63825"/>
            </a:xfrm>
            <a:custGeom>
              <a:avLst/>
              <a:gdLst/>
              <a:ahLst/>
              <a:cxnLst/>
              <a:rect l="l" t="t" r="r" b="b"/>
              <a:pathLst>
                <a:path w="757" h="2553" extrusionOk="0">
                  <a:moveTo>
                    <a:pt x="1" y="0"/>
                  </a:moveTo>
                  <a:lnTo>
                    <a:pt x="1" y="2552"/>
                  </a:lnTo>
                  <a:cubicBezTo>
                    <a:pt x="442" y="2269"/>
                    <a:pt x="757" y="1796"/>
                    <a:pt x="757" y="1260"/>
                  </a:cubicBezTo>
                  <a:cubicBezTo>
                    <a:pt x="757" y="693"/>
                    <a:pt x="473" y="221"/>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046" name="Google Shape;7046;p36"/>
          <p:cNvGrpSpPr/>
          <p:nvPr/>
        </p:nvGrpSpPr>
        <p:grpSpPr>
          <a:xfrm>
            <a:off x="6093664" y="7313905"/>
            <a:ext cx="317672" cy="358321"/>
            <a:chOff x="-56766175" y="3590375"/>
            <a:chExt cx="281200" cy="318225"/>
          </a:xfrm>
        </p:grpSpPr>
        <p:sp>
          <p:nvSpPr>
            <p:cNvPr id="7047" name="Google Shape;7047;p36"/>
            <p:cNvSpPr/>
            <p:nvPr/>
          </p:nvSpPr>
          <p:spPr>
            <a:xfrm>
              <a:off x="-56766175" y="3632900"/>
              <a:ext cx="281200" cy="275700"/>
            </a:xfrm>
            <a:custGeom>
              <a:avLst/>
              <a:gdLst/>
              <a:ahLst/>
              <a:cxnLst/>
              <a:rect l="l" t="t" r="r" b="b"/>
              <a:pathLst>
                <a:path w="11248" h="11028" extrusionOk="0">
                  <a:moveTo>
                    <a:pt x="1576" y="0"/>
                  </a:moveTo>
                  <a:cubicBezTo>
                    <a:pt x="599" y="1009"/>
                    <a:pt x="1" y="2395"/>
                    <a:pt x="1" y="3907"/>
                  </a:cubicBezTo>
                  <a:lnTo>
                    <a:pt x="1" y="10681"/>
                  </a:lnTo>
                  <a:cubicBezTo>
                    <a:pt x="1" y="10870"/>
                    <a:pt x="158" y="11027"/>
                    <a:pt x="347" y="11027"/>
                  </a:cubicBezTo>
                  <a:lnTo>
                    <a:pt x="5577" y="11027"/>
                  </a:lnTo>
                  <a:cubicBezTo>
                    <a:pt x="3340" y="11027"/>
                    <a:pt x="1481" y="9200"/>
                    <a:pt x="1481" y="6932"/>
                  </a:cubicBezTo>
                  <a:lnTo>
                    <a:pt x="1481" y="5388"/>
                  </a:lnTo>
                  <a:cubicBezTo>
                    <a:pt x="1481" y="5262"/>
                    <a:pt x="1576" y="5167"/>
                    <a:pt x="1702" y="5073"/>
                  </a:cubicBezTo>
                  <a:lnTo>
                    <a:pt x="5419" y="2836"/>
                  </a:lnTo>
                  <a:cubicBezTo>
                    <a:pt x="5482" y="2789"/>
                    <a:pt x="5553" y="2765"/>
                    <a:pt x="5624" y="2765"/>
                  </a:cubicBezTo>
                  <a:cubicBezTo>
                    <a:pt x="5695" y="2765"/>
                    <a:pt x="5766" y="2789"/>
                    <a:pt x="5829" y="2836"/>
                  </a:cubicBezTo>
                  <a:lnTo>
                    <a:pt x="9578" y="5073"/>
                  </a:lnTo>
                  <a:cubicBezTo>
                    <a:pt x="9673" y="5167"/>
                    <a:pt x="9767" y="5262"/>
                    <a:pt x="9767" y="5388"/>
                  </a:cubicBezTo>
                  <a:lnTo>
                    <a:pt x="9767" y="6932"/>
                  </a:lnTo>
                  <a:cubicBezTo>
                    <a:pt x="9767" y="9200"/>
                    <a:pt x="7908" y="11027"/>
                    <a:pt x="5671" y="11027"/>
                  </a:cubicBezTo>
                  <a:lnTo>
                    <a:pt x="10901" y="11027"/>
                  </a:lnTo>
                  <a:cubicBezTo>
                    <a:pt x="11090" y="11027"/>
                    <a:pt x="11248" y="10870"/>
                    <a:pt x="11248" y="10681"/>
                  </a:cubicBezTo>
                  <a:lnTo>
                    <a:pt x="11248" y="3907"/>
                  </a:lnTo>
                  <a:cubicBezTo>
                    <a:pt x="11185" y="2363"/>
                    <a:pt x="10586" y="977"/>
                    <a:pt x="9610" y="0"/>
                  </a:cubicBezTo>
                  <a:cubicBezTo>
                    <a:pt x="9578" y="158"/>
                    <a:pt x="9484" y="316"/>
                    <a:pt x="9358" y="473"/>
                  </a:cubicBezTo>
                  <a:cubicBezTo>
                    <a:pt x="8727" y="1418"/>
                    <a:pt x="7247" y="2048"/>
                    <a:pt x="5577" y="2048"/>
                  </a:cubicBezTo>
                  <a:cubicBezTo>
                    <a:pt x="3907" y="2048"/>
                    <a:pt x="2395" y="1418"/>
                    <a:pt x="1765" y="442"/>
                  </a:cubicBezTo>
                  <a:cubicBezTo>
                    <a:pt x="1702" y="316"/>
                    <a:pt x="1607" y="158"/>
                    <a:pt x="157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48" name="Google Shape;7048;p36"/>
            <p:cNvSpPr/>
            <p:nvPr/>
          </p:nvSpPr>
          <p:spPr>
            <a:xfrm>
              <a:off x="-56709475" y="3722700"/>
              <a:ext cx="167800" cy="153600"/>
            </a:xfrm>
            <a:custGeom>
              <a:avLst/>
              <a:gdLst/>
              <a:ahLst/>
              <a:cxnLst/>
              <a:rect l="l" t="t" r="r" b="b"/>
              <a:pathLst>
                <a:path w="6712" h="6144" extrusionOk="0">
                  <a:moveTo>
                    <a:pt x="1828" y="1449"/>
                  </a:moveTo>
                  <a:cubicBezTo>
                    <a:pt x="2017" y="1449"/>
                    <a:pt x="2175" y="1607"/>
                    <a:pt x="2175" y="1796"/>
                  </a:cubicBezTo>
                  <a:cubicBezTo>
                    <a:pt x="2206" y="2016"/>
                    <a:pt x="2049" y="2142"/>
                    <a:pt x="1828" y="2142"/>
                  </a:cubicBezTo>
                  <a:cubicBezTo>
                    <a:pt x="1639" y="2142"/>
                    <a:pt x="1482" y="2016"/>
                    <a:pt x="1482" y="1796"/>
                  </a:cubicBezTo>
                  <a:cubicBezTo>
                    <a:pt x="1482" y="1607"/>
                    <a:pt x="1639" y="1449"/>
                    <a:pt x="1828" y="1449"/>
                  </a:cubicBezTo>
                  <a:close/>
                  <a:moveTo>
                    <a:pt x="4821" y="1449"/>
                  </a:moveTo>
                  <a:cubicBezTo>
                    <a:pt x="5010" y="1449"/>
                    <a:pt x="5168" y="1607"/>
                    <a:pt x="5168" y="1796"/>
                  </a:cubicBezTo>
                  <a:cubicBezTo>
                    <a:pt x="5199" y="2016"/>
                    <a:pt x="5010" y="2142"/>
                    <a:pt x="4821" y="2142"/>
                  </a:cubicBezTo>
                  <a:cubicBezTo>
                    <a:pt x="4632" y="2142"/>
                    <a:pt x="4475" y="2016"/>
                    <a:pt x="4475" y="1796"/>
                  </a:cubicBezTo>
                  <a:cubicBezTo>
                    <a:pt x="4475" y="1607"/>
                    <a:pt x="4632" y="1449"/>
                    <a:pt x="4821" y="1449"/>
                  </a:cubicBezTo>
                  <a:close/>
                  <a:moveTo>
                    <a:pt x="3372" y="0"/>
                  </a:moveTo>
                  <a:lnTo>
                    <a:pt x="1" y="2016"/>
                  </a:lnTo>
                  <a:lnTo>
                    <a:pt x="1" y="3340"/>
                  </a:lnTo>
                  <a:cubicBezTo>
                    <a:pt x="1" y="4474"/>
                    <a:pt x="599" y="5545"/>
                    <a:pt x="1513" y="6143"/>
                  </a:cubicBezTo>
                  <a:lnTo>
                    <a:pt x="1513" y="4411"/>
                  </a:lnTo>
                  <a:cubicBezTo>
                    <a:pt x="1513" y="4253"/>
                    <a:pt x="1576" y="4127"/>
                    <a:pt x="1702" y="4096"/>
                  </a:cubicBezTo>
                  <a:cubicBezTo>
                    <a:pt x="2222" y="3844"/>
                    <a:pt x="2797" y="3718"/>
                    <a:pt x="3368" y="3718"/>
                  </a:cubicBezTo>
                  <a:cubicBezTo>
                    <a:pt x="3939" y="3718"/>
                    <a:pt x="4506" y="3844"/>
                    <a:pt x="5010" y="4096"/>
                  </a:cubicBezTo>
                  <a:cubicBezTo>
                    <a:pt x="5136" y="4159"/>
                    <a:pt x="5199" y="4285"/>
                    <a:pt x="5199" y="4411"/>
                  </a:cubicBezTo>
                  <a:lnTo>
                    <a:pt x="5199" y="6143"/>
                  </a:lnTo>
                  <a:cubicBezTo>
                    <a:pt x="6113" y="5545"/>
                    <a:pt x="6711" y="4505"/>
                    <a:pt x="6711" y="3340"/>
                  </a:cubicBezTo>
                  <a:lnTo>
                    <a:pt x="6711" y="2016"/>
                  </a:lnTo>
                  <a:lnTo>
                    <a:pt x="337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49" name="Google Shape;7049;p36"/>
            <p:cNvSpPr/>
            <p:nvPr/>
          </p:nvSpPr>
          <p:spPr>
            <a:xfrm>
              <a:off x="-56654325" y="3833750"/>
              <a:ext cx="55150" cy="55950"/>
            </a:xfrm>
            <a:custGeom>
              <a:avLst/>
              <a:gdLst/>
              <a:ahLst/>
              <a:cxnLst/>
              <a:rect l="l" t="t" r="r" b="b"/>
              <a:pathLst>
                <a:path w="2206" h="2238" extrusionOk="0">
                  <a:moveTo>
                    <a:pt x="1127" y="0"/>
                  </a:moveTo>
                  <a:cubicBezTo>
                    <a:pt x="748" y="0"/>
                    <a:pt x="363" y="63"/>
                    <a:pt x="0" y="189"/>
                  </a:cubicBezTo>
                  <a:lnTo>
                    <a:pt x="0" y="2048"/>
                  </a:lnTo>
                  <a:cubicBezTo>
                    <a:pt x="378" y="2174"/>
                    <a:pt x="725" y="2237"/>
                    <a:pt x="1103" y="2237"/>
                  </a:cubicBezTo>
                  <a:cubicBezTo>
                    <a:pt x="1512" y="2237"/>
                    <a:pt x="1859" y="2174"/>
                    <a:pt x="2206" y="2048"/>
                  </a:cubicBezTo>
                  <a:lnTo>
                    <a:pt x="2206" y="189"/>
                  </a:lnTo>
                  <a:cubicBezTo>
                    <a:pt x="1875" y="63"/>
                    <a:pt x="1505" y="0"/>
                    <a:pt x="112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50" name="Google Shape;7050;p36"/>
            <p:cNvSpPr/>
            <p:nvPr/>
          </p:nvSpPr>
          <p:spPr>
            <a:xfrm>
              <a:off x="-56710250" y="3590375"/>
              <a:ext cx="167775" cy="74850"/>
            </a:xfrm>
            <a:custGeom>
              <a:avLst/>
              <a:gdLst/>
              <a:ahLst/>
              <a:cxnLst/>
              <a:rect l="l" t="t" r="r" b="b"/>
              <a:pathLst>
                <a:path w="6711" h="2994" extrusionOk="0">
                  <a:moveTo>
                    <a:pt x="3340" y="0"/>
                  </a:moveTo>
                  <a:cubicBezTo>
                    <a:pt x="2080" y="0"/>
                    <a:pt x="946" y="441"/>
                    <a:pt x="0" y="1134"/>
                  </a:cubicBezTo>
                  <a:cubicBezTo>
                    <a:pt x="0" y="1355"/>
                    <a:pt x="32" y="1544"/>
                    <a:pt x="189" y="1733"/>
                  </a:cubicBezTo>
                  <a:cubicBezTo>
                    <a:pt x="662" y="2489"/>
                    <a:pt x="1922" y="2993"/>
                    <a:pt x="3340" y="2993"/>
                  </a:cubicBezTo>
                  <a:cubicBezTo>
                    <a:pt x="4726" y="2993"/>
                    <a:pt x="5986" y="2489"/>
                    <a:pt x="6490" y="1796"/>
                  </a:cubicBezTo>
                  <a:cubicBezTo>
                    <a:pt x="6648" y="1575"/>
                    <a:pt x="6711" y="1355"/>
                    <a:pt x="6711" y="1134"/>
                  </a:cubicBezTo>
                  <a:cubicBezTo>
                    <a:pt x="5766" y="441"/>
                    <a:pt x="4600" y="0"/>
                    <a:pt x="33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051" name="Google Shape;7051;p36"/>
          <p:cNvGrpSpPr/>
          <p:nvPr/>
        </p:nvGrpSpPr>
        <p:grpSpPr>
          <a:xfrm>
            <a:off x="4341828" y="7735038"/>
            <a:ext cx="273190" cy="358321"/>
            <a:chOff x="-56747275" y="3982600"/>
            <a:chExt cx="241825" cy="318225"/>
          </a:xfrm>
        </p:grpSpPr>
        <p:sp>
          <p:nvSpPr>
            <p:cNvPr id="7052" name="Google Shape;7052;p36"/>
            <p:cNvSpPr/>
            <p:nvPr/>
          </p:nvSpPr>
          <p:spPr>
            <a:xfrm>
              <a:off x="-56635425" y="4076325"/>
              <a:ext cx="18125" cy="37050"/>
            </a:xfrm>
            <a:custGeom>
              <a:avLst/>
              <a:gdLst/>
              <a:ahLst/>
              <a:cxnLst/>
              <a:rect l="l" t="t" r="r" b="b"/>
              <a:pathLst>
                <a:path w="725" h="1482" extrusionOk="0">
                  <a:moveTo>
                    <a:pt x="378" y="1"/>
                  </a:moveTo>
                  <a:cubicBezTo>
                    <a:pt x="158" y="1"/>
                    <a:pt x="0" y="316"/>
                    <a:pt x="0" y="725"/>
                  </a:cubicBezTo>
                  <a:cubicBezTo>
                    <a:pt x="0" y="1135"/>
                    <a:pt x="158" y="1481"/>
                    <a:pt x="378" y="1481"/>
                  </a:cubicBezTo>
                  <a:cubicBezTo>
                    <a:pt x="567" y="1481"/>
                    <a:pt x="725" y="1135"/>
                    <a:pt x="725" y="725"/>
                  </a:cubicBezTo>
                  <a:cubicBezTo>
                    <a:pt x="725" y="316"/>
                    <a:pt x="567" y="1"/>
                    <a:pt x="37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53" name="Google Shape;7053;p36"/>
            <p:cNvSpPr/>
            <p:nvPr/>
          </p:nvSpPr>
          <p:spPr>
            <a:xfrm>
              <a:off x="-56618900" y="3991275"/>
              <a:ext cx="113450" cy="136250"/>
            </a:xfrm>
            <a:custGeom>
              <a:avLst/>
              <a:gdLst/>
              <a:ahLst/>
              <a:cxnLst/>
              <a:rect l="l" t="t" r="r" b="b"/>
              <a:pathLst>
                <a:path w="4538" h="5450" extrusionOk="0">
                  <a:moveTo>
                    <a:pt x="3277" y="0"/>
                  </a:moveTo>
                  <a:lnTo>
                    <a:pt x="1" y="2647"/>
                  </a:lnTo>
                  <a:lnTo>
                    <a:pt x="3939" y="5387"/>
                  </a:lnTo>
                  <a:cubicBezTo>
                    <a:pt x="4007" y="5430"/>
                    <a:pt x="4081" y="5449"/>
                    <a:pt x="4154" y="5449"/>
                  </a:cubicBezTo>
                  <a:cubicBezTo>
                    <a:pt x="4352" y="5449"/>
                    <a:pt x="4538" y="5303"/>
                    <a:pt x="4538" y="5072"/>
                  </a:cubicBezTo>
                  <a:lnTo>
                    <a:pt x="4538" y="2300"/>
                  </a:lnTo>
                  <a:cubicBezTo>
                    <a:pt x="4538" y="1355"/>
                    <a:pt x="4034" y="473"/>
                    <a:pt x="327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54" name="Google Shape;7054;p36"/>
            <p:cNvSpPr/>
            <p:nvPr/>
          </p:nvSpPr>
          <p:spPr>
            <a:xfrm>
              <a:off x="-56601550" y="4094450"/>
              <a:ext cx="31525" cy="19700"/>
            </a:xfrm>
            <a:custGeom>
              <a:avLst/>
              <a:gdLst/>
              <a:ahLst/>
              <a:cxnLst/>
              <a:rect l="l" t="t" r="r" b="b"/>
              <a:pathLst>
                <a:path w="1261" h="788" extrusionOk="0">
                  <a:moveTo>
                    <a:pt x="158" y="0"/>
                  </a:moveTo>
                  <a:lnTo>
                    <a:pt x="158" y="63"/>
                  </a:lnTo>
                  <a:cubicBezTo>
                    <a:pt x="158" y="315"/>
                    <a:pt x="95" y="567"/>
                    <a:pt x="0" y="788"/>
                  </a:cubicBezTo>
                  <a:lnTo>
                    <a:pt x="1260" y="788"/>
                  </a:lnTo>
                  <a:lnTo>
                    <a:pt x="1260" y="756"/>
                  </a:lnTo>
                  <a:lnTo>
                    <a:pt x="15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55" name="Google Shape;7055;p36"/>
            <p:cNvSpPr/>
            <p:nvPr/>
          </p:nvSpPr>
          <p:spPr>
            <a:xfrm>
              <a:off x="-56688200" y="4085775"/>
              <a:ext cx="37050" cy="27600"/>
            </a:xfrm>
            <a:custGeom>
              <a:avLst/>
              <a:gdLst/>
              <a:ahLst/>
              <a:cxnLst/>
              <a:rect l="l" t="t" r="r" b="b"/>
              <a:pathLst>
                <a:path w="1482" h="1104" extrusionOk="0">
                  <a:moveTo>
                    <a:pt x="1355" y="1"/>
                  </a:moveTo>
                  <a:lnTo>
                    <a:pt x="1" y="1103"/>
                  </a:lnTo>
                  <a:lnTo>
                    <a:pt x="1481" y="1103"/>
                  </a:lnTo>
                  <a:cubicBezTo>
                    <a:pt x="1418" y="883"/>
                    <a:pt x="1324" y="631"/>
                    <a:pt x="1324" y="347"/>
                  </a:cubicBezTo>
                  <a:cubicBezTo>
                    <a:pt x="1324" y="253"/>
                    <a:pt x="1324" y="127"/>
                    <a:pt x="135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56" name="Google Shape;7056;p36"/>
            <p:cNvSpPr/>
            <p:nvPr/>
          </p:nvSpPr>
          <p:spPr>
            <a:xfrm>
              <a:off x="-56747275" y="3982600"/>
              <a:ext cx="189850" cy="143850"/>
            </a:xfrm>
            <a:custGeom>
              <a:avLst/>
              <a:gdLst/>
              <a:ahLst/>
              <a:cxnLst/>
              <a:rect l="l" t="t" r="r" b="b"/>
              <a:pathLst>
                <a:path w="7594" h="5754" extrusionOk="0">
                  <a:moveTo>
                    <a:pt x="2584" y="1"/>
                  </a:moveTo>
                  <a:cubicBezTo>
                    <a:pt x="1135" y="1"/>
                    <a:pt x="1" y="1166"/>
                    <a:pt x="1" y="2647"/>
                  </a:cubicBezTo>
                  <a:lnTo>
                    <a:pt x="1" y="5388"/>
                  </a:lnTo>
                  <a:cubicBezTo>
                    <a:pt x="1" y="5610"/>
                    <a:pt x="172" y="5753"/>
                    <a:pt x="350" y="5753"/>
                  </a:cubicBezTo>
                  <a:cubicBezTo>
                    <a:pt x="426" y="5753"/>
                    <a:pt x="502" y="5728"/>
                    <a:pt x="568" y="5671"/>
                  </a:cubicBezTo>
                  <a:lnTo>
                    <a:pt x="7593" y="32"/>
                  </a:lnTo>
                  <a:cubicBezTo>
                    <a:pt x="7436" y="1"/>
                    <a:pt x="7278" y="1"/>
                    <a:pt x="708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57" name="Google Shape;7057;p36"/>
            <p:cNvSpPr/>
            <p:nvPr/>
          </p:nvSpPr>
          <p:spPr>
            <a:xfrm>
              <a:off x="-56654325" y="4217500"/>
              <a:ext cx="55150" cy="83325"/>
            </a:xfrm>
            <a:custGeom>
              <a:avLst/>
              <a:gdLst/>
              <a:ahLst/>
              <a:cxnLst/>
              <a:rect l="l" t="t" r="r" b="b"/>
              <a:pathLst>
                <a:path w="2206" h="3333" extrusionOk="0">
                  <a:moveTo>
                    <a:pt x="1127" y="1"/>
                  </a:moveTo>
                  <a:cubicBezTo>
                    <a:pt x="748" y="1"/>
                    <a:pt x="363" y="72"/>
                    <a:pt x="0" y="214"/>
                  </a:cubicBezTo>
                  <a:lnTo>
                    <a:pt x="0" y="3175"/>
                  </a:lnTo>
                  <a:cubicBezTo>
                    <a:pt x="378" y="3270"/>
                    <a:pt x="756" y="3333"/>
                    <a:pt x="1103" y="3333"/>
                  </a:cubicBezTo>
                  <a:cubicBezTo>
                    <a:pt x="1512" y="3333"/>
                    <a:pt x="1859" y="3270"/>
                    <a:pt x="2206" y="3175"/>
                  </a:cubicBezTo>
                  <a:lnTo>
                    <a:pt x="2206" y="214"/>
                  </a:lnTo>
                  <a:cubicBezTo>
                    <a:pt x="1875" y="72"/>
                    <a:pt x="1505" y="1"/>
                    <a:pt x="112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58" name="Google Shape;7058;p36"/>
            <p:cNvSpPr/>
            <p:nvPr/>
          </p:nvSpPr>
          <p:spPr>
            <a:xfrm>
              <a:off x="-56729150" y="4132250"/>
              <a:ext cx="204800" cy="157550"/>
            </a:xfrm>
            <a:custGeom>
              <a:avLst/>
              <a:gdLst/>
              <a:ahLst/>
              <a:cxnLst/>
              <a:rect l="l" t="t" r="r" b="b"/>
              <a:pathLst>
                <a:path w="8192" h="6302" extrusionOk="0">
                  <a:moveTo>
                    <a:pt x="2615" y="788"/>
                  </a:moveTo>
                  <a:cubicBezTo>
                    <a:pt x="2804" y="788"/>
                    <a:pt x="2962" y="946"/>
                    <a:pt x="2962" y="1135"/>
                  </a:cubicBezTo>
                  <a:cubicBezTo>
                    <a:pt x="2993" y="1324"/>
                    <a:pt x="2836" y="1481"/>
                    <a:pt x="2615" y="1481"/>
                  </a:cubicBezTo>
                  <a:cubicBezTo>
                    <a:pt x="2426" y="1481"/>
                    <a:pt x="2269" y="1324"/>
                    <a:pt x="2269" y="1135"/>
                  </a:cubicBezTo>
                  <a:cubicBezTo>
                    <a:pt x="2269" y="946"/>
                    <a:pt x="2426" y="788"/>
                    <a:pt x="2615" y="788"/>
                  </a:cubicBezTo>
                  <a:close/>
                  <a:moveTo>
                    <a:pt x="5608" y="788"/>
                  </a:moveTo>
                  <a:cubicBezTo>
                    <a:pt x="5797" y="788"/>
                    <a:pt x="5955" y="946"/>
                    <a:pt x="5955" y="1135"/>
                  </a:cubicBezTo>
                  <a:cubicBezTo>
                    <a:pt x="5986" y="1324"/>
                    <a:pt x="5797" y="1481"/>
                    <a:pt x="5608" y="1481"/>
                  </a:cubicBezTo>
                  <a:cubicBezTo>
                    <a:pt x="5419" y="1481"/>
                    <a:pt x="5262" y="1324"/>
                    <a:pt x="5262" y="1135"/>
                  </a:cubicBezTo>
                  <a:cubicBezTo>
                    <a:pt x="5262" y="946"/>
                    <a:pt x="5419" y="788"/>
                    <a:pt x="5608" y="788"/>
                  </a:cubicBezTo>
                  <a:close/>
                  <a:moveTo>
                    <a:pt x="725" y="1"/>
                  </a:moveTo>
                  <a:lnTo>
                    <a:pt x="0" y="536"/>
                  </a:lnTo>
                  <a:lnTo>
                    <a:pt x="0" y="2647"/>
                  </a:lnTo>
                  <a:cubicBezTo>
                    <a:pt x="0" y="4222"/>
                    <a:pt x="914" y="5577"/>
                    <a:pt x="2269" y="6301"/>
                  </a:cubicBezTo>
                  <a:lnTo>
                    <a:pt x="2269" y="3372"/>
                  </a:lnTo>
                  <a:cubicBezTo>
                    <a:pt x="2269" y="3214"/>
                    <a:pt x="2332" y="3120"/>
                    <a:pt x="2458" y="3056"/>
                  </a:cubicBezTo>
                  <a:cubicBezTo>
                    <a:pt x="2962" y="2804"/>
                    <a:pt x="3529" y="2678"/>
                    <a:pt x="4100" y="2678"/>
                  </a:cubicBezTo>
                  <a:cubicBezTo>
                    <a:pt x="4671" y="2678"/>
                    <a:pt x="5246" y="2804"/>
                    <a:pt x="5766" y="3056"/>
                  </a:cubicBezTo>
                  <a:cubicBezTo>
                    <a:pt x="5892" y="3151"/>
                    <a:pt x="5955" y="3277"/>
                    <a:pt x="5955" y="3372"/>
                  </a:cubicBezTo>
                  <a:lnTo>
                    <a:pt x="5955" y="6301"/>
                  </a:lnTo>
                  <a:cubicBezTo>
                    <a:pt x="7309" y="5640"/>
                    <a:pt x="8192" y="4254"/>
                    <a:pt x="8192" y="2647"/>
                  </a:cubicBezTo>
                  <a:lnTo>
                    <a:pt x="8192" y="536"/>
                  </a:lnTo>
                  <a:lnTo>
                    <a:pt x="737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059" name="Google Shape;7059;p36"/>
          <p:cNvGrpSpPr/>
          <p:nvPr/>
        </p:nvGrpSpPr>
        <p:grpSpPr>
          <a:xfrm>
            <a:off x="1206159" y="8165906"/>
            <a:ext cx="315892" cy="359194"/>
            <a:chOff x="-54793175" y="3198925"/>
            <a:chExt cx="279625" cy="319000"/>
          </a:xfrm>
        </p:grpSpPr>
        <p:sp>
          <p:nvSpPr>
            <p:cNvPr id="7060" name="Google Shape;7060;p36"/>
            <p:cNvSpPr/>
            <p:nvPr/>
          </p:nvSpPr>
          <p:spPr>
            <a:xfrm>
              <a:off x="-54532475" y="3354075"/>
              <a:ext cx="18925" cy="60675"/>
            </a:xfrm>
            <a:custGeom>
              <a:avLst/>
              <a:gdLst/>
              <a:ahLst/>
              <a:cxnLst/>
              <a:rect l="l" t="t" r="r" b="b"/>
              <a:pathLst>
                <a:path w="757" h="2427" extrusionOk="0">
                  <a:moveTo>
                    <a:pt x="1" y="1"/>
                  </a:moveTo>
                  <a:lnTo>
                    <a:pt x="1" y="788"/>
                  </a:lnTo>
                  <a:cubicBezTo>
                    <a:pt x="158" y="1355"/>
                    <a:pt x="190" y="1891"/>
                    <a:pt x="190" y="2427"/>
                  </a:cubicBezTo>
                  <a:cubicBezTo>
                    <a:pt x="505" y="2143"/>
                    <a:pt x="757" y="1734"/>
                    <a:pt x="757" y="1261"/>
                  </a:cubicBezTo>
                  <a:cubicBezTo>
                    <a:pt x="757" y="725"/>
                    <a:pt x="473" y="253"/>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61" name="Google Shape;7061;p36"/>
            <p:cNvSpPr/>
            <p:nvPr/>
          </p:nvSpPr>
          <p:spPr>
            <a:xfrm>
              <a:off x="-54793175" y="3198925"/>
              <a:ext cx="97675" cy="126050"/>
            </a:xfrm>
            <a:custGeom>
              <a:avLst/>
              <a:gdLst/>
              <a:ahLst/>
              <a:cxnLst/>
              <a:rect l="l" t="t" r="r" b="b"/>
              <a:pathLst>
                <a:path w="3907" h="5042" extrusionOk="0">
                  <a:moveTo>
                    <a:pt x="2993" y="0"/>
                  </a:moveTo>
                  <a:cubicBezTo>
                    <a:pt x="2426" y="0"/>
                    <a:pt x="1954" y="315"/>
                    <a:pt x="1702" y="756"/>
                  </a:cubicBezTo>
                  <a:cubicBezTo>
                    <a:pt x="1632" y="746"/>
                    <a:pt x="1562" y="742"/>
                    <a:pt x="1494" y="742"/>
                  </a:cubicBezTo>
                  <a:cubicBezTo>
                    <a:pt x="695" y="742"/>
                    <a:pt x="0" y="1396"/>
                    <a:pt x="0" y="2237"/>
                  </a:cubicBezTo>
                  <a:cubicBezTo>
                    <a:pt x="0" y="2521"/>
                    <a:pt x="63" y="2741"/>
                    <a:pt x="190" y="2993"/>
                  </a:cubicBezTo>
                  <a:cubicBezTo>
                    <a:pt x="63" y="3214"/>
                    <a:pt x="0" y="3466"/>
                    <a:pt x="0" y="3749"/>
                  </a:cubicBezTo>
                  <a:cubicBezTo>
                    <a:pt x="0" y="4285"/>
                    <a:pt x="316" y="4758"/>
                    <a:pt x="757" y="5041"/>
                  </a:cubicBezTo>
                  <a:lnTo>
                    <a:pt x="757" y="4852"/>
                  </a:lnTo>
                  <a:cubicBezTo>
                    <a:pt x="757" y="2804"/>
                    <a:pt x="2048" y="1008"/>
                    <a:pt x="3907" y="315"/>
                  </a:cubicBezTo>
                  <a:cubicBezTo>
                    <a:pt x="3655" y="126"/>
                    <a:pt x="3340" y="0"/>
                    <a:pt x="299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62" name="Google Shape;7062;p36"/>
            <p:cNvSpPr/>
            <p:nvPr/>
          </p:nvSpPr>
          <p:spPr>
            <a:xfrm>
              <a:off x="-54624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63" name="Google Shape;7063;p36"/>
            <p:cNvSpPr/>
            <p:nvPr/>
          </p:nvSpPr>
          <p:spPr>
            <a:xfrm>
              <a:off x="-54737250" y="3349350"/>
              <a:ext cx="55150" cy="55175"/>
            </a:xfrm>
            <a:custGeom>
              <a:avLst/>
              <a:gdLst/>
              <a:ahLst/>
              <a:cxnLst/>
              <a:rect l="l" t="t" r="r" b="b"/>
              <a:pathLst>
                <a:path w="2206" h="2207" extrusionOk="0">
                  <a:moveTo>
                    <a:pt x="1103" y="1"/>
                  </a:moveTo>
                  <a:cubicBezTo>
                    <a:pt x="504" y="1"/>
                    <a:pt x="0" y="505"/>
                    <a:pt x="0" y="1103"/>
                  </a:cubicBezTo>
                  <a:cubicBezTo>
                    <a:pt x="0" y="1702"/>
                    <a:pt x="504" y="2206"/>
                    <a:pt x="1103" y="2206"/>
                  </a:cubicBezTo>
                  <a:cubicBezTo>
                    <a:pt x="1733" y="2206"/>
                    <a:pt x="2206" y="1702"/>
                    <a:pt x="2206" y="1103"/>
                  </a:cubicBezTo>
                  <a:cubicBezTo>
                    <a:pt x="2206" y="505"/>
                    <a:pt x="1733" y="1"/>
                    <a:pt x="110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64" name="Google Shape;7064;p36"/>
            <p:cNvSpPr/>
            <p:nvPr/>
          </p:nvSpPr>
          <p:spPr>
            <a:xfrm>
              <a:off x="-54770325" y="3218600"/>
              <a:ext cx="233925" cy="299325"/>
            </a:xfrm>
            <a:custGeom>
              <a:avLst/>
              <a:gdLst/>
              <a:ahLst/>
              <a:cxnLst/>
              <a:rect l="l" t="t" r="r" b="b"/>
              <a:pathLst>
                <a:path w="9357" h="11973" extrusionOk="0">
                  <a:moveTo>
                    <a:pt x="6175" y="2962"/>
                  </a:moveTo>
                  <a:cubicBezTo>
                    <a:pt x="6364" y="2962"/>
                    <a:pt x="6522" y="3120"/>
                    <a:pt x="6522" y="3309"/>
                  </a:cubicBezTo>
                  <a:cubicBezTo>
                    <a:pt x="6522" y="3498"/>
                    <a:pt x="6364" y="3656"/>
                    <a:pt x="6175" y="3656"/>
                  </a:cubicBezTo>
                  <a:lnTo>
                    <a:pt x="3182" y="3656"/>
                  </a:lnTo>
                  <a:cubicBezTo>
                    <a:pt x="2993" y="3656"/>
                    <a:pt x="2836" y="3498"/>
                    <a:pt x="2836" y="3309"/>
                  </a:cubicBezTo>
                  <a:cubicBezTo>
                    <a:pt x="2836" y="3120"/>
                    <a:pt x="2993" y="2962"/>
                    <a:pt x="3182" y="2962"/>
                  </a:cubicBezTo>
                  <a:close/>
                  <a:moveTo>
                    <a:pt x="6931" y="4443"/>
                  </a:moveTo>
                  <a:cubicBezTo>
                    <a:pt x="9357" y="4443"/>
                    <a:pt x="9357" y="8192"/>
                    <a:pt x="6931" y="8192"/>
                  </a:cubicBezTo>
                  <a:cubicBezTo>
                    <a:pt x="6018" y="8192"/>
                    <a:pt x="5261" y="7562"/>
                    <a:pt x="5104" y="6680"/>
                  </a:cubicBezTo>
                  <a:lnTo>
                    <a:pt x="4285" y="6680"/>
                  </a:lnTo>
                  <a:cubicBezTo>
                    <a:pt x="4127" y="7562"/>
                    <a:pt x="3340" y="8192"/>
                    <a:pt x="2458" y="8192"/>
                  </a:cubicBezTo>
                  <a:cubicBezTo>
                    <a:pt x="0" y="8192"/>
                    <a:pt x="0" y="4443"/>
                    <a:pt x="2458" y="4443"/>
                  </a:cubicBezTo>
                  <a:cubicBezTo>
                    <a:pt x="3371" y="4443"/>
                    <a:pt x="4127" y="5073"/>
                    <a:pt x="4285" y="5955"/>
                  </a:cubicBezTo>
                  <a:lnTo>
                    <a:pt x="5104" y="5955"/>
                  </a:lnTo>
                  <a:cubicBezTo>
                    <a:pt x="5261" y="5073"/>
                    <a:pt x="6049" y="4443"/>
                    <a:pt x="6931" y="4443"/>
                  </a:cubicBezTo>
                  <a:close/>
                  <a:moveTo>
                    <a:pt x="5695" y="8547"/>
                  </a:moveTo>
                  <a:cubicBezTo>
                    <a:pt x="5789" y="8547"/>
                    <a:pt x="5876" y="8586"/>
                    <a:pt x="5923" y="8665"/>
                  </a:cubicBezTo>
                  <a:cubicBezTo>
                    <a:pt x="6144" y="8791"/>
                    <a:pt x="6144" y="9011"/>
                    <a:pt x="5986" y="9169"/>
                  </a:cubicBezTo>
                  <a:cubicBezTo>
                    <a:pt x="5608" y="9515"/>
                    <a:pt x="5135" y="9704"/>
                    <a:pt x="4631" y="9704"/>
                  </a:cubicBezTo>
                  <a:cubicBezTo>
                    <a:pt x="4127" y="9704"/>
                    <a:pt x="3655" y="9515"/>
                    <a:pt x="3340" y="9169"/>
                  </a:cubicBezTo>
                  <a:cubicBezTo>
                    <a:pt x="3182" y="9011"/>
                    <a:pt x="3182" y="8791"/>
                    <a:pt x="3340" y="8665"/>
                  </a:cubicBezTo>
                  <a:cubicBezTo>
                    <a:pt x="3418" y="8586"/>
                    <a:pt x="3513" y="8547"/>
                    <a:pt x="3603" y="8547"/>
                  </a:cubicBezTo>
                  <a:cubicBezTo>
                    <a:pt x="3694" y="8547"/>
                    <a:pt x="3781" y="8586"/>
                    <a:pt x="3844" y="8665"/>
                  </a:cubicBezTo>
                  <a:cubicBezTo>
                    <a:pt x="4064" y="8885"/>
                    <a:pt x="4348" y="8996"/>
                    <a:pt x="4631" y="8996"/>
                  </a:cubicBezTo>
                  <a:cubicBezTo>
                    <a:pt x="4915" y="8996"/>
                    <a:pt x="5198" y="8885"/>
                    <a:pt x="5419" y="8665"/>
                  </a:cubicBezTo>
                  <a:cubicBezTo>
                    <a:pt x="5498" y="8586"/>
                    <a:pt x="5600" y="8547"/>
                    <a:pt x="5695" y="8547"/>
                  </a:cubicBezTo>
                  <a:close/>
                  <a:moveTo>
                    <a:pt x="4663" y="1"/>
                  </a:moveTo>
                  <a:cubicBezTo>
                    <a:pt x="2426" y="1"/>
                    <a:pt x="599" y="1828"/>
                    <a:pt x="599" y="4097"/>
                  </a:cubicBezTo>
                  <a:lnTo>
                    <a:pt x="599" y="6270"/>
                  </a:lnTo>
                  <a:cubicBezTo>
                    <a:pt x="158" y="7751"/>
                    <a:pt x="441" y="9137"/>
                    <a:pt x="1260" y="10240"/>
                  </a:cubicBezTo>
                  <a:cubicBezTo>
                    <a:pt x="2079" y="11343"/>
                    <a:pt x="3340" y="11973"/>
                    <a:pt x="4663" y="11973"/>
                  </a:cubicBezTo>
                  <a:cubicBezTo>
                    <a:pt x="6018" y="11973"/>
                    <a:pt x="7309" y="11343"/>
                    <a:pt x="8097" y="10240"/>
                  </a:cubicBezTo>
                  <a:cubicBezTo>
                    <a:pt x="8916" y="9169"/>
                    <a:pt x="9200" y="7783"/>
                    <a:pt x="8758" y="6270"/>
                  </a:cubicBezTo>
                  <a:lnTo>
                    <a:pt x="8758" y="4097"/>
                  </a:lnTo>
                  <a:cubicBezTo>
                    <a:pt x="8758" y="2994"/>
                    <a:pt x="8349" y="1954"/>
                    <a:pt x="7593" y="1167"/>
                  </a:cubicBezTo>
                  <a:cubicBezTo>
                    <a:pt x="6805" y="379"/>
                    <a:pt x="5766" y="1"/>
                    <a:pt x="466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65" name="Google Shape;7065;p36"/>
            <p:cNvSpPr/>
            <p:nvPr/>
          </p:nvSpPr>
          <p:spPr>
            <a:xfrm>
              <a:off x="-54612025" y="3198925"/>
              <a:ext cx="96100" cy="123675"/>
            </a:xfrm>
            <a:custGeom>
              <a:avLst/>
              <a:gdLst/>
              <a:ahLst/>
              <a:cxnLst/>
              <a:rect l="l" t="t" r="r" b="b"/>
              <a:pathLst>
                <a:path w="3844" h="4947" extrusionOk="0">
                  <a:moveTo>
                    <a:pt x="851" y="0"/>
                  </a:moveTo>
                  <a:cubicBezTo>
                    <a:pt x="536" y="0"/>
                    <a:pt x="221" y="95"/>
                    <a:pt x="1" y="252"/>
                  </a:cubicBezTo>
                  <a:cubicBezTo>
                    <a:pt x="662" y="504"/>
                    <a:pt x="1261" y="882"/>
                    <a:pt x="1765" y="1418"/>
                  </a:cubicBezTo>
                  <a:cubicBezTo>
                    <a:pt x="2679" y="2363"/>
                    <a:pt x="3183" y="3560"/>
                    <a:pt x="3183" y="4821"/>
                  </a:cubicBezTo>
                  <a:lnTo>
                    <a:pt x="3183" y="4947"/>
                  </a:lnTo>
                  <a:cubicBezTo>
                    <a:pt x="3592" y="4695"/>
                    <a:pt x="3844" y="4253"/>
                    <a:pt x="3844" y="3749"/>
                  </a:cubicBezTo>
                  <a:cubicBezTo>
                    <a:pt x="3844" y="3466"/>
                    <a:pt x="3781" y="3214"/>
                    <a:pt x="3655" y="2993"/>
                  </a:cubicBezTo>
                  <a:cubicBezTo>
                    <a:pt x="3781" y="2741"/>
                    <a:pt x="3844" y="2521"/>
                    <a:pt x="3844" y="2237"/>
                  </a:cubicBezTo>
                  <a:cubicBezTo>
                    <a:pt x="3844" y="1380"/>
                    <a:pt x="3123" y="716"/>
                    <a:pt x="2330" y="716"/>
                  </a:cubicBezTo>
                  <a:cubicBezTo>
                    <a:pt x="2279" y="716"/>
                    <a:pt x="2227" y="719"/>
                    <a:pt x="2174" y="725"/>
                  </a:cubicBezTo>
                  <a:cubicBezTo>
                    <a:pt x="1891" y="252"/>
                    <a:pt x="1418" y="0"/>
                    <a:pt x="8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66" name="Google Shape;7066;p36"/>
            <p:cNvSpPr/>
            <p:nvPr/>
          </p:nvSpPr>
          <p:spPr>
            <a:xfrm>
              <a:off x="-54793175" y="3353300"/>
              <a:ext cx="18925" cy="60675"/>
            </a:xfrm>
            <a:custGeom>
              <a:avLst/>
              <a:gdLst/>
              <a:ahLst/>
              <a:cxnLst/>
              <a:rect l="l" t="t" r="r" b="b"/>
              <a:pathLst>
                <a:path w="757" h="2427" extrusionOk="0">
                  <a:moveTo>
                    <a:pt x="757" y="0"/>
                  </a:moveTo>
                  <a:cubicBezTo>
                    <a:pt x="316" y="284"/>
                    <a:pt x="0" y="756"/>
                    <a:pt x="0" y="1292"/>
                  </a:cubicBezTo>
                  <a:cubicBezTo>
                    <a:pt x="0" y="1765"/>
                    <a:pt x="190" y="2174"/>
                    <a:pt x="536" y="2426"/>
                  </a:cubicBezTo>
                  <a:cubicBezTo>
                    <a:pt x="505" y="1859"/>
                    <a:pt x="599" y="1292"/>
                    <a:pt x="757" y="756"/>
                  </a:cubicBezTo>
                  <a:lnTo>
                    <a:pt x="75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067" name="Google Shape;7067;p36"/>
          <p:cNvGrpSpPr/>
          <p:nvPr/>
        </p:nvGrpSpPr>
        <p:grpSpPr>
          <a:xfrm>
            <a:off x="4723112" y="8170382"/>
            <a:ext cx="360403" cy="343205"/>
            <a:chOff x="-54812875" y="3596675"/>
            <a:chExt cx="319025" cy="304800"/>
          </a:xfrm>
        </p:grpSpPr>
        <p:sp>
          <p:nvSpPr>
            <p:cNvPr id="7068" name="Google Shape;7068;p36"/>
            <p:cNvSpPr/>
            <p:nvPr/>
          </p:nvSpPr>
          <p:spPr>
            <a:xfrm>
              <a:off x="-54812875" y="3607700"/>
              <a:ext cx="74850" cy="293775"/>
            </a:xfrm>
            <a:custGeom>
              <a:avLst/>
              <a:gdLst/>
              <a:ahLst/>
              <a:cxnLst/>
              <a:rect l="l" t="t" r="r" b="b"/>
              <a:pathLst>
                <a:path w="2994" h="11751" extrusionOk="0">
                  <a:moveTo>
                    <a:pt x="1482" y="0"/>
                  </a:moveTo>
                  <a:lnTo>
                    <a:pt x="1482" y="2710"/>
                  </a:lnTo>
                  <a:cubicBezTo>
                    <a:pt x="1482" y="3749"/>
                    <a:pt x="1261" y="4789"/>
                    <a:pt x="788" y="5734"/>
                  </a:cubicBezTo>
                  <a:cubicBezTo>
                    <a:pt x="284" y="6805"/>
                    <a:pt x="1" y="7971"/>
                    <a:pt x="1" y="9168"/>
                  </a:cubicBezTo>
                  <a:cubicBezTo>
                    <a:pt x="1" y="10050"/>
                    <a:pt x="505" y="10901"/>
                    <a:pt x="1261" y="11405"/>
                  </a:cubicBezTo>
                  <a:lnTo>
                    <a:pt x="1639" y="11689"/>
                  </a:lnTo>
                  <a:cubicBezTo>
                    <a:pt x="1707" y="11731"/>
                    <a:pt x="1781" y="11750"/>
                    <a:pt x="1854" y="11750"/>
                  </a:cubicBezTo>
                  <a:cubicBezTo>
                    <a:pt x="2052" y="11750"/>
                    <a:pt x="2238" y="11604"/>
                    <a:pt x="2238" y="11374"/>
                  </a:cubicBezTo>
                  <a:lnTo>
                    <a:pt x="2238" y="9326"/>
                  </a:lnTo>
                  <a:cubicBezTo>
                    <a:pt x="2238" y="8570"/>
                    <a:pt x="2364" y="7751"/>
                    <a:pt x="2584" y="7026"/>
                  </a:cubicBezTo>
                  <a:cubicBezTo>
                    <a:pt x="2836" y="6270"/>
                    <a:pt x="2994" y="5545"/>
                    <a:pt x="2994" y="4758"/>
                  </a:cubicBezTo>
                  <a:lnTo>
                    <a:pt x="2994" y="3718"/>
                  </a:lnTo>
                  <a:lnTo>
                    <a:pt x="148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69" name="Google Shape;7069;p36"/>
            <p:cNvSpPr/>
            <p:nvPr/>
          </p:nvSpPr>
          <p:spPr>
            <a:xfrm>
              <a:off x="-54662425" y="3621875"/>
              <a:ext cx="18125" cy="61450"/>
            </a:xfrm>
            <a:custGeom>
              <a:avLst/>
              <a:gdLst/>
              <a:ahLst/>
              <a:cxnLst/>
              <a:rect l="l" t="t" r="r" b="b"/>
              <a:pathLst>
                <a:path w="725" h="2458" extrusionOk="0">
                  <a:moveTo>
                    <a:pt x="347" y="0"/>
                  </a:moveTo>
                  <a:cubicBezTo>
                    <a:pt x="158" y="315"/>
                    <a:pt x="0" y="757"/>
                    <a:pt x="0" y="1229"/>
                  </a:cubicBezTo>
                  <a:cubicBezTo>
                    <a:pt x="0" y="1702"/>
                    <a:pt x="189" y="2143"/>
                    <a:pt x="347" y="2458"/>
                  </a:cubicBezTo>
                  <a:cubicBezTo>
                    <a:pt x="504" y="2143"/>
                    <a:pt x="725" y="1702"/>
                    <a:pt x="725" y="1229"/>
                  </a:cubicBezTo>
                  <a:cubicBezTo>
                    <a:pt x="725" y="757"/>
                    <a:pt x="504" y="315"/>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70" name="Google Shape;7070;p36"/>
            <p:cNvSpPr/>
            <p:nvPr/>
          </p:nvSpPr>
          <p:spPr>
            <a:xfrm>
              <a:off x="-54737250" y="3652600"/>
              <a:ext cx="66175" cy="37825"/>
            </a:xfrm>
            <a:custGeom>
              <a:avLst/>
              <a:gdLst/>
              <a:ahLst/>
              <a:cxnLst/>
              <a:rect l="l" t="t" r="r" b="b"/>
              <a:pathLst>
                <a:path w="2647" h="1513" extrusionOk="0">
                  <a:moveTo>
                    <a:pt x="0" y="0"/>
                  </a:moveTo>
                  <a:lnTo>
                    <a:pt x="599" y="1512"/>
                  </a:lnTo>
                  <a:lnTo>
                    <a:pt x="2647" y="1512"/>
                  </a:lnTo>
                  <a:cubicBezTo>
                    <a:pt x="2458" y="1103"/>
                    <a:pt x="2206" y="599"/>
                    <a:pt x="220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71" name="Google Shape;7071;p36"/>
            <p:cNvSpPr/>
            <p:nvPr/>
          </p:nvSpPr>
          <p:spPr>
            <a:xfrm>
              <a:off x="-54568700" y="3608475"/>
              <a:ext cx="74850" cy="293000"/>
            </a:xfrm>
            <a:custGeom>
              <a:avLst/>
              <a:gdLst/>
              <a:ahLst/>
              <a:cxnLst/>
              <a:rect l="l" t="t" r="r" b="b"/>
              <a:pathLst>
                <a:path w="2994" h="11720" extrusionOk="0">
                  <a:moveTo>
                    <a:pt x="1481" y="1"/>
                  </a:moveTo>
                  <a:lnTo>
                    <a:pt x="851" y="1576"/>
                  </a:lnTo>
                  <a:lnTo>
                    <a:pt x="0" y="3750"/>
                  </a:lnTo>
                  <a:lnTo>
                    <a:pt x="0" y="4727"/>
                  </a:lnTo>
                  <a:cubicBezTo>
                    <a:pt x="0" y="5514"/>
                    <a:pt x="158" y="6270"/>
                    <a:pt x="378" y="6995"/>
                  </a:cubicBezTo>
                  <a:cubicBezTo>
                    <a:pt x="630" y="7751"/>
                    <a:pt x="757" y="8539"/>
                    <a:pt x="757" y="9295"/>
                  </a:cubicBezTo>
                  <a:lnTo>
                    <a:pt x="757" y="11343"/>
                  </a:lnTo>
                  <a:cubicBezTo>
                    <a:pt x="757" y="11573"/>
                    <a:pt x="925" y="11719"/>
                    <a:pt x="1115" y="11719"/>
                  </a:cubicBezTo>
                  <a:cubicBezTo>
                    <a:pt x="1184" y="11719"/>
                    <a:pt x="1256" y="11700"/>
                    <a:pt x="1324" y="11658"/>
                  </a:cubicBezTo>
                  <a:lnTo>
                    <a:pt x="1733" y="11374"/>
                  </a:lnTo>
                  <a:cubicBezTo>
                    <a:pt x="2489" y="10870"/>
                    <a:pt x="2993" y="10051"/>
                    <a:pt x="2993" y="9137"/>
                  </a:cubicBezTo>
                  <a:cubicBezTo>
                    <a:pt x="2993" y="8003"/>
                    <a:pt x="2710" y="6774"/>
                    <a:pt x="2206" y="5735"/>
                  </a:cubicBezTo>
                  <a:cubicBezTo>
                    <a:pt x="1733" y="4790"/>
                    <a:pt x="1481" y="3781"/>
                    <a:pt x="1481" y="2710"/>
                  </a:cubicBezTo>
                  <a:lnTo>
                    <a:pt x="148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72" name="Google Shape;7072;p36"/>
            <p:cNvSpPr/>
            <p:nvPr/>
          </p:nvSpPr>
          <p:spPr>
            <a:xfrm>
              <a:off x="-54636450" y="3652600"/>
              <a:ext cx="66975" cy="37825"/>
            </a:xfrm>
            <a:custGeom>
              <a:avLst/>
              <a:gdLst/>
              <a:ahLst/>
              <a:cxnLst/>
              <a:rect l="l" t="t" r="r" b="b"/>
              <a:pathLst>
                <a:path w="2679" h="1513" extrusionOk="0">
                  <a:moveTo>
                    <a:pt x="411" y="0"/>
                  </a:moveTo>
                  <a:cubicBezTo>
                    <a:pt x="411" y="599"/>
                    <a:pt x="221" y="1103"/>
                    <a:pt x="1" y="1512"/>
                  </a:cubicBezTo>
                  <a:lnTo>
                    <a:pt x="2080" y="1512"/>
                  </a:lnTo>
                  <a:lnTo>
                    <a:pt x="267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73" name="Google Shape;7073;p36"/>
            <p:cNvSpPr/>
            <p:nvPr/>
          </p:nvSpPr>
          <p:spPr>
            <a:xfrm>
              <a:off x="-54760100" y="3596675"/>
              <a:ext cx="212675" cy="37025"/>
            </a:xfrm>
            <a:custGeom>
              <a:avLst/>
              <a:gdLst/>
              <a:ahLst/>
              <a:cxnLst/>
              <a:rect l="l" t="t" r="r" b="b"/>
              <a:pathLst>
                <a:path w="8507" h="1481" extrusionOk="0">
                  <a:moveTo>
                    <a:pt x="1" y="0"/>
                  </a:moveTo>
                  <a:lnTo>
                    <a:pt x="599" y="1481"/>
                  </a:lnTo>
                  <a:lnTo>
                    <a:pt x="3246" y="1481"/>
                  </a:lnTo>
                  <a:cubicBezTo>
                    <a:pt x="3466" y="693"/>
                    <a:pt x="3939" y="158"/>
                    <a:pt x="4002" y="95"/>
                  </a:cubicBezTo>
                  <a:cubicBezTo>
                    <a:pt x="4081" y="32"/>
                    <a:pt x="4183" y="0"/>
                    <a:pt x="4281" y="0"/>
                  </a:cubicBezTo>
                  <a:close/>
                  <a:moveTo>
                    <a:pt x="4281" y="0"/>
                  </a:moveTo>
                  <a:cubicBezTo>
                    <a:pt x="4380" y="0"/>
                    <a:pt x="4474" y="32"/>
                    <a:pt x="4537" y="95"/>
                  </a:cubicBezTo>
                  <a:cubicBezTo>
                    <a:pt x="4569" y="158"/>
                    <a:pt x="5041" y="693"/>
                    <a:pt x="5294" y="1481"/>
                  </a:cubicBezTo>
                  <a:lnTo>
                    <a:pt x="7940" y="1481"/>
                  </a:lnTo>
                  <a:lnTo>
                    <a:pt x="850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74" name="Google Shape;7074;p36"/>
            <p:cNvSpPr/>
            <p:nvPr/>
          </p:nvSpPr>
          <p:spPr>
            <a:xfrm>
              <a:off x="-54738050" y="3708500"/>
              <a:ext cx="169375" cy="186700"/>
            </a:xfrm>
            <a:custGeom>
              <a:avLst/>
              <a:gdLst/>
              <a:ahLst/>
              <a:cxnLst/>
              <a:rect l="l" t="t" r="r" b="b"/>
              <a:pathLst>
                <a:path w="6775" h="7468" extrusionOk="0">
                  <a:moveTo>
                    <a:pt x="1891" y="1513"/>
                  </a:moveTo>
                  <a:cubicBezTo>
                    <a:pt x="2080" y="1513"/>
                    <a:pt x="2238" y="1671"/>
                    <a:pt x="2238" y="1860"/>
                  </a:cubicBezTo>
                  <a:cubicBezTo>
                    <a:pt x="2238" y="2049"/>
                    <a:pt x="2080" y="2206"/>
                    <a:pt x="1891" y="2206"/>
                  </a:cubicBezTo>
                  <a:cubicBezTo>
                    <a:pt x="1702" y="2206"/>
                    <a:pt x="1545" y="2112"/>
                    <a:pt x="1545" y="1860"/>
                  </a:cubicBezTo>
                  <a:cubicBezTo>
                    <a:pt x="1545" y="1671"/>
                    <a:pt x="1702" y="1513"/>
                    <a:pt x="1891" y="1513"/>
                  </a:cubicBezTo>
                  <a:close/>
                  <a:moveTo>
                    <a:pt x="4884" y="1545"/>
                  </a:moveTo>
                  <a:cubicBezTo>
                    <a:pt x="5073" y="1545"/>
                    <a:pt x="5231" y="1702"/>
                    <a:pt x="5231" y="1891"/>
                  </a:cubicBezTo>
                  <a:cubicBezTo>
                    <a:pt x="5231" y="2112"/>
                    <a:pt x="5073" y="2269"/>
                    <a:pt x="4884" y="2269"/>
                  </a:cubicBezTo>
                  <a:cubicBezTo>
                    <a:pt x="4695" y="2269"/>
                    <a:pt x="4538" y="2112"/>
                    <a:pt x="4538" y="1891"/>
                  </a:cubicBezTo>
                  <a:cubicBezTo>
                    <a:pt x="4538" y="1702"/>
                    <a:pt x="4695" y="1545"/>
                    <a:pt x="4884" y="1545"/>
                  </a:cubicBezTo>
                  <a:close/>
                  <a:moveTo>
                    <a:pt x="4404" y="4073"/>
                  </a:moveTo>
                  <a:cubicBezTo>
                    <a:pt x="4498" y="4073"/>
                    <a:pt x="4585" y="4112"/>
                    <a:pt x="4632" y="4191"/>
                  </a:cubicBezTo>
                  <a:cubicBezTo>
                    <a:pt x="4853" y="4286"/>
                    <a:pt x="4853" y="4538"/>
                    <a:pt x="4695" y="4695"/>
                  </a:cubicBezTo>
                  <a:cubicBezTo>
                    <a:pt x="4317" y="5042"/>
                    <a:pt x="3844" y="5231"/>
                    <a:pt x="3340" y="5231"/>
                  </a:cubicBezTo>
                  <a:cubicBezTo>
                    <a:pt x="2836" y="5231"/>
                    <a:pt x="2364" y="5042"/>
                    <a:pt x="2049" y="4695"/>
                  </a:cubicBezTo>
                  <a:cubicBezTo>
                    <a:pt x="1891" y="4538"/>
                    <a:pt x="1891" y="4286"/>
                    <a:pt x="2049" y="4191"/>
                  </a:cubicBezTo>
                  <a:cubicBezTo>
                    <a:pt x="2127" y="4112"/>
                    <a:pt x="2222" y="4073"/>
                    <a:pt x="2312" y="4073"/>
                  </a:cubicBezTo>
                  <a:cubicBezTo>
                    <a:pt x="2403" y="4073"/>
                    <a:pt x="2490" y="4112"/>
                    <a:pt x="2553" y="4191"/>
                  </a:cubicBezTo>
                  <a:cubicBezTo>
                    <a:pt x="2773" y="4412"/>
                    <a:pt x="3057" y="4522"/>
                    <a:pt x="3340" y="4522"/>
                  </a:cubicBezTo>
                  <a:cubicBezTo>
                    <a:pt x="3624" y="4522"/>
                    <a:pt x="3907" y="4412"/>
                    <a:pt x="4128" y="4191"/>
                  </a:cubicBezTo>
                  <a:cubicBezTo>
                    <a:pt x="4207" y="4112"/>
                    <a:pt x="4309" y="4073"/>
                    <a:pt x="4404" y="4073"/>
                  </a:cubicBezTo>
                  <a:close/>
                  <a:moveTo>
                    <a:pt x="757" y="1"/>
                  </a:moveTo>
                  <a:lnTo>
                    <a:pt x="757" y="694"/>
                  </a:lnTo>
                  <a:cubicBezTo>
                    <a:pt x="757" y="1513"/>
                    <a:pt x="631" y="2332"/>
                    <a:pt x="347" y="3088"/>
                  </a:cubicBezTo>
                  <a:cubicBezTo>
                    <a:pt x="1" y="4160"/>
                    <a:pt x="1" y="4947"/>
                    <a:pt x="1" y="5672"/>
                  </a:cubicBezTo>
                  <a:cubicBezTo>
                    <a:pt x="757" y="6743"/>
                    <a:pt x="2017" y="7468"/>
                    <a:pt x="3403" y="7468"/>
                  </a:cubicBezTo>
                  <a:cubicBezTo>
                    <a:pt x="4758" y="7468"/>
                    <a:pt x="6018" y="6774"/>
                    <a:pt x="6774" y="5672"/>
                  </a:cubicBezTo>
                  <a:cubicBezTo>
                    <a:pt x="6774" y="4947"/>
                    <a:pt x="6774" y="4160"/>
                    <a:pt x="6428" y="3088"/>
                  </a:cubicBezTo>
                  <a:cubicBezTo>
                    <a:pt x="6144" y="2332"/>
                    <a:pt x="6018" y="1513"/>
                    <a:pt x="6018" y="694"/>
                  </a:cubicBezTo>
                  <a:lnTo>
                    <a:pt x="601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7075" name="Google Shape;7075;p36"/>
          <p:cNvSpPr/>
          <p:nvPr/>
        </p:nvSpPr>
        <p:spPr>
          <a:xfrm>
            <a:off x="-5129745" y="5134108"/>
            <a:ext cx="8049" cy="901"/>
          </a:xfrm>
          <a:custGeom>
            <a:avLst/>
            <a:gdLst/>
            <a:ahLst/>
            <a:cxnLst/>
            <a:rect l="l" t="t" r="r" b="b"/>
            <a:pathLst>
              <a:path w="285" h="32" extrusionOk="0">
                <a:moveTo>
                  <a:pt x="1" y="0"/>
                </a:moveTo>
                <a:cubicBezTo>
                  <a:pt x="95" y="32"/>
                  <a:pt x="158" y="32"/>
                  <a:pt x="284" y="32"/>
                </a:cubicBezTo>
                <a:cubicBezTo>
                  <a:pt x="221" y="32"/>
                  <a:pt x="127" y="0"/>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76" name="Google Shape;7076;p36"/>
          <p:cNvSpPr/>
          <p:nvPr/>
        </p:nvSpPr>
        <p:spPr>
          <a:xfrm>
            <a:off x="-5129294" y="5134980"/>
            <a:ext cx="7145" cy="929"/>
          </a:xfrm>
          <a:custGeom>
            <a:avLst/>
            <a:gdLst/>
            <a:ahLst/>
            <a:cxnLst/>
            <a:rect l="l" t="t" r="r" b="b"/>
            <a:pathLst>
              <a:path w="253" h="33" extrusionOk="0">
                <a:moveTo>
                  <a:pt x="253" y="1"/>
                </a:moveTo>
                <a:lnTo>
                  <a:pt x="253" y="1"/>
                </a:lnTo>
                <a:cubicBezTo>
                  <a:pt x="189" y="1"/>
                  <a:pt x="64" y="1"/>
                  <a:pt x="1" y="32"/>
                </a:cubicBezTo>
                <a:cubicBezTo>
                  <a:pt x="95" y="1"/>
                  <a:pt x="190" y="1"/>
                  <a:pt x="25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7077" name="Google Shape;7077;p36"/>
          <p:cNvGrpSpPr/>
          <p:nvPr/>
        </p:nvGrpSpPr>
        <p:grpSpPr>
          <a:xfrm>
            <a:off x="2971574" y="8609000"/>
            <a:ext cx="315892" cy="358321"/>
            <a:chOff x="-54793175" y="3982600"/>
            <a:chExt cx="279625" cy="318225"/>
          </a:xfrm>
        </p:grpSpPr>
        <p:sp>
          <p:nvSpPr>
            <p:cNvPr id="7078" name="Google Shape;7078;p36"/>
            <p:cNvSpPr/>
            <p:nvPr/>
          </p:nvSpPr>
          <p:spPr>
            <a:xfrm>
              <a:off x="-54646675" y="3982600"/>
              <a:ext cx="113425" cy="111075"/>
            </a:xfrm>
            <a:custGeom>
              <a:avLst/>
              <a:gdLst/>
              <a:ahLst/>
              <a:cxnLst/>
              <a:rect l="l" t="t" r="r" b="b"/>
              <a:pathLst>
                <a:path w="4537" h="4443" extrusionOk="0">
                  <a:moveTo>
                    <a:pt x="0" y="1"/>
                  </a:moveTo>
                  <a:cubicBezTo>
                    <a:pt x="1261" y="221"/>
                    <a:pt x="2237" y="2080"/>
                    <a:pt x="2332" y="4443"/>
                  </a:cubicBezTo>
                  <a:lnTo>
                    <a:pt x="4128" y="4443"/>
                  </a:lnTo>
                  <a:cubicBezTo>
                    <a:pt x="4380" y="4443"/>
                    <a:pt x="4537" y="4254"/>
                    <a:pt x="4506" y="4002"/>
                  </a:cubicBezTo>
                  <a:cubicBezTo>
                    <a:pt x="4128" y="1859"/>
                    <a:pt x="2300" y="158"/>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79" name="Google Shape;7079;p36"/>
            <p:cNvSpPr/>
            <p:nvPr/>
          </p:nvSpPr>
          <p:spPr>
            <a:xfrm>
              <a:off x="-54644325" y="4003075"/>
              <a:ext cx="36250" cy="90600"/>
            </a:xfrm>
            <a:custGeom>
              <a:avLst/>
              <a:gdLst/>
              <a:ahLst/>
              <a:cxnLst/>
              <a:rect l="l" t="t" r="r" b="b"/>
              <a:pathLst>
                <a:path w="1450" h="3624" extrusionOk="0">
                  <a:moveTo>
                    <a:pt x="1" y="1"/>
                  </a:moveTo>
                  <a:lnTo>
                    <a:pt x="1" y="3624"/>
                  </a:lnTo>
                  <a:lnTo>
                    <a:pt x="1450" y="3624"/>
                  </a:lnTo>
                  <a:cubicBezTo>
                    <a:pt x="1419" y="1765"/>
                    <a:pt x="726" y="379"/>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80" name="Google Shape;7080;p36"/>
            <p:cNvSpPr/>
            <p:nvPr/>
          </p:nvSpPr>
          <p:spPr>
            <a:xfrm>
              <a:off x="-54773475" y="3983400"/>
              <a:ext cx="113425" cy="111075"/>
            </a:xfrm>
            <a:custGeom>
              <a:avLst/>
              <a:gdLst/>
              <a:ahLst/>
              <a:cxnLst/>
              <a:rect l="l" t="t" r="r" b="b"/>
              <a:pathLst>
                <a:path w="4537" h="4443" extrusionOk="0">
                  <a:moveTo>
                    <a:pt x="4537" y="0"/>
                  </a:moveTo>
                  <a:lnTo>
                    <a:pt x="4537" y="0"/>
                  </a:lnTo>
                  <a:cubicBezTo>
                    <a:pt x="2237" y="126"/>
                    <a:pt x="378" y="1827"/>
                    <a:pt x="32" y="4033"/>
                  </a:cubicBezTo>
                  <a:cubicBezTo>
                    <a:pt x="0" y="4253"/>
                    <a:pt x="189" y="4442"/>
                    <a:pt x="378" y="4442"/>
                  </a:cubicBezTo>
                  <a:lnTo>
                    <a:pt x="2205" y="4442"/>
                  </a:lnTo>
                  <a:cubicBezTo>
                    <a:pt x="2268" y="2079"/>
                    <a:pt x="3277" y="252"/>
                    <a:pt x="453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81" name="Google Shape;7081;p36"/>
            <p:cNvSpPr/>
            <p:nvPr/>
          </p:nvSpPr>
          <p:spPr>
            <a:xfrm>
              <a:off x="-54699450" y="4003075"/>
              <a:ext cx="36250" cy="90600"/>
            </a:xfrm>
            <a:custGeom>
              <a:avLst/>
              <a:gdLst/>
              <a:ahLst/>
              <a:cxnLst/>
              <a:rect l="l" t="t" r="r" b="b"/>
              <a:pathLst>
                <a:path w="1450" h="3624" extrusionOk="0">
                  <a:moveTo>
                    <a:pt x="1450" y="1"/>
                  </a:moveTo>
                  <a:cubicBezTo>
                    <a:pt x="725" y="379"/>
                    <a:pt x="64" y="1765"/>
                    <a:pt x="1" y="3624"/>
                  </a:cubicBezTo>
                  <a:lnTo>
                    <a:pt x="1450" y="3624"/>
                  </a:lnTo>
                  <a:lnTo>
                    <a:pt x="145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82" name="Google Shape;7082;p36"/>
            <p:cNvSpPr/>
            <p:nvPr/>
          </p:nvSpPr>
          <p:spPr>
            <a:xfrm>
              <a:off x="-54756150" y="4112550"/>
              <a:ext cx="204800" cy="188275"/>
            </a:xfrm>
            <a:custGeom>
              <a:avLst/>
              <a:gdLst/>
              <a:ahLst/>
              <a:cxnLst/>
              <a:rect l="l" t="t" r="r" b="b"/>
              <a:pathLst>
                <a:path w="8192" h="7531" extrusionOk="0">
                  <a:moveTo>
                    <a:pt x="2615" y="1545"/>
                  </a:moveTo>
                  <a:cubicBezTo>
                    <a:pt x="2804" y="1545"/>
                    <a:pt x="2962" y="1671"/>
                    <a:pt x="2962" y="1891"/>
                  </a:cubicBezTo>
                  <a:cubicBezTo>
                    <a:pt x="2962" y="2080"/>
                    <a:pt x="2804" y="2238"/>
                    <a:pt x="2615" y="2238"/>
                  </a:cubicBezTo>
                  <a:cubicBezTo>
                    <a:pt x="2426" y="2238"/>
                    <a:pt x="2269" y="2080"/>
                    <a:pt x="2269" y="1891"/>
                  </a:cubicBezTo>
                  <a:cubicBezTo>
                    <a:pt x="2269" y="1702"/>
                    <a:pt x="2426" y="1545"/>
                    <a:pt x="2615" y="1545"/>
                  </a:cubicBezTo>
                  <a:close/>
                  <a:moveTo>
                    <a:pt x="5608" y="1545"/>
                  </a:moveTo>
                  <a:cubicBezTo>
                    <a:pt x="5797" y="1545"/>
                    <a:pt x="5955" y="1671"/>
                    <a:pt x="5955" y="1891"/>
                  </a:cubicBezTo>
                  <a:cubicBezTo>
                    <a:pt x="5955" y="2080"/>
                    <a:pt x="5797" y="2238"/>
                    <a:pt x="5608" y="2238"/>
                  </a:cubicBezTo>
                  <a:cubicBezTo>
                    <a:pt x="5419" y="2238"/>
                    <a:pt x="5262" y="2080"/>
                    <a:pt x="5262" y="1891"/>
                  </a:cubicBezTo>
                  <a:cubicBezTo>
                    <a:pt x="5199" y="1702"/>
                    <a:pt x="5419" y="1545"/>
                    <a:pt x="5608" y="1545"/>
                  </a:cubicBezTo>
                  <a:close/>
                  <a:moveTo>
                    <a:pt x="5163" y="4104"/>
                  </a:moveTo>
                  <a:cubicBezTo>
                    <a:pt x="5262" y="4104"/>
                    <a:pt x="5356" y="4144"/>
                    <a:pt x="5419" y="4223"/>
                  </a:cubicBezTo>
                  <a:cubicBezTo>
                    <a:pt x="5577" y="4380"/>
                    <a:pt x="5577" y="4601"/>
                    <a:pt x="5419" y="4727"/>
                  </a:cubicBezTo>
                  <a:cubicBezTo>
                    <a:pt x="5073" y="5073"/>
                    <a:pt x="4568" y="5262"/>
                    <a:pt x="4064" y="5262"/>
                  </a:cubicBezTo>
                  <a:cubicBezTo>
                    <a:pt x="3560" y="5262"/>
                    <a:pt x="3088" y="5073"/>
                    <a:pt x="2773" y="4727"/>
                  </a:cubicBezTo>
                  <a:cubicBezTo>
                    <a:pt x="2615" y="4569"/>
                    <a:pt x="2615" y="4317"/>
                    <a:pt x="2773" y="4223"/>
                  </a:cubicBezTo>
                  <a:cubicBezTo>
                    <a:pt x="2851" y="4144"/>
                    <a:pt x="2946" y="4104"/>
                    <a:pt x="3040" y="4104"/>
                  </a:cubicBezTo>
                  <a:cubicBezTo>
                    <a:pt x="3135" y="4104"/>
                    <a:pt x="3229" y="4144"/>
                    <a:pt x="3308" y="4223"/>
                  </a:cubicBezTo>
                  <a:cubicBezTo>
                    <a:pt x="3529" y="4427"/>
                    <a:pt x="3820" y="4530"/>
                    <a:pt x="4108" y="4530"/>
                  </a:cubicBezTo>
                  <a:cubicBezTo>
                    <a:pt x="4395" y="4530"/>
                    <a:pt x="4679" y="4427"/>
                    <a:pt x="4883" y="4223"/>
                  </a:cubicBezTo>
                  <a:cubicBezTo>
                    <a:pt x="4962" y="4144"/>
                    <a:pt x="5065" y="4104"/>
                    <a:pt x="5163" y="4104"/>
                  </a:cubicBezTo>
                  <a:close/>
                  <a:moveTo>
                    <a:pt x="0" y="1"/>
                  </a:moveTo>
                  <a:lnTo>
                    <a:pt x="0" y="3435"/>
                  </a:lnTo>
                  <a:cubicBezTo>
                    <a:pt x="0" y="5672"/>
                    <a:pt x="1859" y="7531"/>
                    <a:pt x="4096" y="7531"/>
                  </a:cubicBezTo>
                  <a:cubicBezTo>
                    <a:pt x="6364" y="7531"/>
                    <a:pt x="8191" y="5672"/>
                    <a:pt x="8191" y="3435"/>
                  </a:cubicBezTo>
                  <a:lnTo>
                    <a:pt x="819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83" name="Google Shape;7083;p36"/>
            <p:cNvSpPr/>
            <p:nvPr/>
          </p:nvSpPr>
          <p:spPr>
            <a:xfrm>
              <a:off x="-54532475" y="4136975"/>
              <a:ext cx="18925" cy="63825"/>
            </a:xfrm>
            <a:custGeom>
              <a:avLst/>
              <a:gdLst/>
              <a:ahLst/>
              <a:cxnLst/>
              <a:rect l="l" t="t" r="r" b="b"/>
              <a:pathLst>
                <a:path w="757" h="2553" extrusionOk="0">
                  <a:moveTo>
                    <a:pt x="1" y="1"/>
                  </a:moveTo>
                  <a:lnTo>
                    <a:pt x="1" y="2552"/>
                  </a:lnTo>
                  <a:cubicBezTo>
                    <a:pt x="442" y="2300"/>
                    <a:pt x="757" y="1828"/>
                    <a:pt x="757" y="1261"/>
                  </a:cubicBezTo>
                  <a:cubicBezTo>
                    <a:pt x="757" y="757"/>
                    <a:pt x="442" y="284"/>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84" name="Google Shape;7084;p36"/>
            <p:cNvSpPr/>
            <p:nvPr/>
          </p:nvSpPr>
          <p:spPr>
            <a:xfrm>
              <a:off x="-54793175" y="4136975"/>
              <a:ext cx="18925" cy="65400"/>
            </a:xfrm>
            <a:custGeom>
              <a:avLst/>
              <a:gdLst/>
              <a:ahLst/>
              <a:cxnLst/>
              <a:rect l="l" t="t" r="r" b="b"/>
              <a:pathLst>
                <a:path w="757" h="2616" extrusionOk="0">
                  <a:moveTo>
                    <a:pt x="757" y="1"/>
                  </a:moveTo>
                  <a:cubicBezTo>
                    <a:pt x="316" y="284"/>
                    <a:pt x="0" y="757"/>
                    <a:pt x="0" y="1292"/>
                  </a:cubicBezTo>
                  <a:cubicBezTo>
                    <a:pt x="0" y="1859"/>
                    <a:pt x="316" y="2332"/>
                    <a:pt x="757" y="2615"/>
                  </a:cubicBezTo>
                  <a:lnTo>
                    <a:pt x="75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085" name="Google Shape;7085;p36"/>
          <p:cNvGrpSpPr/>
          <p:nvPr/>
        </p:nvGrpSpPr>
        <p:grpSpPr>
          <a:xfrm>
            <a:off x="3421306" y="8158812"/>
            <a:ext cx="315892" cy="358321"/>
            <a:chOff x="-52832000" y="3192625"/>
            <a:chExt cx="279625" cy="318225"/>
          </a:xfrm>
        </p:grpSpPr>
        <p:sp>
          <p:nvSpPr>
            <p:cNvPr id="7086" name="Google Shape;7086;p36"/>
            <p:cNvSpPr/>
            <p:nvPr/>
          </p:nvSpPr>
          <p:spPr>
            <a:xfrm>
              <a:off x="-52574450" y="3306025"/>
              <a:ext cx="22075" cy="110300"/>
            </a:xfrm>
            <a:custGeom>
              <a:avLst/>
              <a:gdLst/>
              <a:ahLst/>
              <a:cxnLst/>
              <a:rect l="l" t="t" r="r" b="b"/>
              <a:pathLst>
                <a:path w="883" h="4412" extrusionOk="0">
                  <a:moveTo>
                    <a:pt x="1" y="1"/>
                  </a:moveTo>
                  <a:lnTo>
                    <a:pt x="1" y="1"/>
                  </a:lnTo>
                  <a:cubicBezTo>
                    <a:pt x="95" y="348"/>
                    <a:pt x="127" y="726"/>
                    <a:pt x="127" y="1104"/>
                  </a:cubicBezTo>
                  <a:lnTo>
                    <a:pt x="127" y="3939"/>
                  </a:lnTo>
                  <a:cubicBezTo>
                    <a:pt x="127" y="4097"/>
                    <a:pt x="127" y="4254"/>
                    <a:pt x="95" y="4412"/>
                  </a:cubicBezTo>
                  <a:cubicBezTo>
                    <a:pt x="537" y="4254"/>
                    <a:pt x="883" y="3876"/>
                    <a:pt x="883" y="3341"/>
                  </a:cubicBezTo>
                  <a:lnTo>
                    <a:pt x="883" y="1104"/>
                  </a:lnTo>
                  <a:cubicBezTo>
                    <a:pt x="883" y="600"/>
                    <a:pt x="537" y="127"/>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87" name="Google Shape;7087;p36"/>
            <p:cNvSpPr/>
            <p:nvPr/>
          </p:nvSpPr>
          <p:spPr>
            <a:xfrm>
              <a:off x="-52826475" y="3192625"/>
              <a:ext cx="267800" cy="100050"/>
            </a:xfrm>
            <a:custGeom>
              <a:avLst/>
              <a:gdLst/>
              <a:ahLst/>
              <a:cxnLst/>
              <a:rect l="l" t="t" r="r" b="b"/>
              <a:pathLst>
                <a:path w="10712" h="4002" extrusionOk="0">
                  <a:moveTo>
                    <a:pt x="5356" y="0"/>
                  </a:moveTo>
                  <a:cubicBezTo>
                    <a:pt x="2836" y="0"/>
                    <a:pt x="725" y="1670"/>
                    <a:pt x="0" y="4001"/>
                  </a:cubicBezTo>
                  <a:cubicBezTo>
                    <a:pt x="284" y="3844"/>
                    <a:pt x="567" y="3749"/>
                    <a:pt x="882" y="3749"/>
                  </a:cubicBezTo>
                  <a:cubicBezTo>
                    <a:pt x="1639" y="2017"/>
                    <a:pt x="3371" y="756"/>
                    <a:pt x="5356" y="756"/>
                  </a:cubicBezTo>
                  <a:cubicBezTo>
                    <a:pt x="7373" y="756"/>
                    <a:pt x="9105" y="1985"/>
                    <a:pt x="9861" y="3749"/>
                  </a:cubicBezTo>
                  <a:cubicBezTo>
                    <a:pt x="10176" y="3749"/>
                    <a:pt x="10492" y="3844"/>
                    <a:pt x="10712" y="4001"/>
                  </a:cubicBezTo>
                  <a:cubicBezTo>
                    <a:pt x="10019" y="1702"/>
                    <a:pt x="7877" y="0"/>
                    <a:pt x="535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88" name="Google Shape;7088;p36"/>
            <p:cNvSpPr/>
            <p:nvPr/>
          </p:nvSpPr>
          <p:spPr>
            <a:xfrm>
              <a:off x="-52794975" y="3361175"/>
              <a:ext cx="204800" cy="149675"/>
            </a:xfrm>
            <a:custGeom>
              <a:avLst/>
              <a:gdLst/>
              <a:ahLst/>
              <a:cxnLst/>
              <a:rect l="l" t="t" r="r" b="b"/>
              <a:pathLst>
                <a:path w="8192" h="5987" extrusionOk="0">
                  <a:moveTo>
                    <a:pt x="5132" y="2560"/>
                  </a:moveTo>
                  <a:cubicBezTo>
                    <a:pt x="5230" y="2560"/>
                    <a:pt x="5325" y="2599"/>
                    <a:pt x="5388" y="2678"/>
                  </a:cubicBezTo>
                  <a:cubicBezTo>
                    <a:pt x="5577" y="2836"/>
                    <a:pt x="5577" y="3088"/>
                    <a:pt x="5419" y="3182"/>
                  </a:cubicBezTo>
                  <a:cubicBezTo>
                    <a:pt x="5073" y="3560"/>
                    <a:pt x="4569" y="3749"/>
                    <a:pt x="4096" y="3749"/>
                  </a:cubicBezTo>
                  <a:cubicBezTo>
                    <a:pt x="3592" y="3749"/>
                    <a:pt x="3120" y="3560"/>
                    <a:pt x="2773" y="3182"/>
                  </a:cubicBezTo>
                  <a:cubicBezTo>
                    <a:pt x="2615" y="3025"/>
                    <a:pt x="2615" y="2804"/>
                    <a:pt x="2773" y="2678"/>
                  </a:cubicBezTo>
                  <a:cubicBezTo>
                    <a:pt x="2852" y="2599"/>
                    <a:pt x="2946" y="2560"/>
                    <a:pt x="3037" y="2560"/>
                  </a:cubicBezTo>
                  <a:cubicBezTo>
                    <a:pt x="3127" y="2560"/>
                    <a:pt x="3214" y="2599"/>
                    <a:pt x="3277" y="2678"/>
                  </a:cubicBezTo>
                  <a:cubicBezTo>
                    <a:pt x="3498" y="2899"/>
                    <a:pt x="3781" y="3009"/>
                    <a:pt x="4065" y="3009"/>
                  </a:cubicBezTo>
                  <a:cubicBezTo>
                    <a:pt x="4348" y="3009"/>
                    <a:pt x="4632" y="2899"/>
                    <a:pt x="4852" y="2678"/>
                  </a:cubicBezTo>
                  <a:cubicBezTo>
                    <a:pt x="4931" y="2599"/>
                    <a:pt x="5033" y="2560"/>
                    <a:pt x="5132" y="2560"/>
                  </a:cubicBezTo>
                  <a:close/>
                  <a:moveTo>
                    <a:pt x="1" y="0"/>
                  </a:moveTo>
                  <a:lnTo>
                    <a:pt x="1" y="1859"/>
                  </a:lnTo>
                  <a:cubicBezTo>
                    <a:pt x="1" y="2993"/>
                    <a:pt x="473" y="4127"/>
                    <a:pt x="1355" y="4915"/>
                  </a:cubicBezTo>
                  <a:cubicBezTo>
                    <a:pt x="2111" y="5640"/>
                    <a:pt x="3088" y="5986"/>
                    <a:pt x="4096" y="5986"/>
                  </a:cubicBezTo>
                  <a:lnTo>
                    <a:pt x="4506" y="5986"/>
                  </a:lnTo>
                  <a:cubicBezTo>
                    <a:pt x="6585" y="5797"/>
                    <a:pt x="8192" y="3907"/>
                    <a:pt x="8192" y="1733"/>
                  </a:cubicBezTo>
                  <a:lnTo>
                    <a:pt x="8192" y="32"/>
                  </a:lnTo>
                  <a:cubicBezTo>
                    <a:pt x="8192" y="1261"/>
                    <a:pt x="7215" y="2237"/>
                    <a:pt x="5955" y="2237"/>
                  </a:cubicBezTo>
                  <a:cubicBezTo>
                    <a:pt x="5167" y="2237"/>
                    <a:pt x="4506" y="1859"/>
                    <a:pt x="4096" y="1229"/>
                  </a:cubicBezTo>
                  <a:cubicBezTo>
                    <a:pt x="3718" y="1796"/>
                    <a:pt x="2994" y="2237"/>
                    <a:pt x="2269" y="2237"/>
                  </a:cubicBezTo>
                  <a:cubicBezTo>
                    <a:pt x="1040" y="2237"/>
                    <a:pt x="1" y="1261"/>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89" name="Google Shape;7089;p36"/>
            <p:cNvSpPr/>
            <p:nvPr/>
          </p:nvSpPr>
          <p:spPr>
            <a:xfrm>
              <a:off x="-52791025" y="3231225"/>
              <a:ext cx="137850" cy="74825"/>
            </a:xfrm>
            <a:custGeom>
              <a:avLst/>
              <a:gdLst/>
              <a:ahLst/>
              <a:cxnLst/>
              <a:rect l="l" t="t" r="r" b="b"/>
              <a:pathLst>
                <a:path w="5514" h="2993" extrusionOk="0">
                  <a:moveTo>
                    <a:pt x="3938" y="0"/>
                  </a:moveTo>
                  <a:cubicBezTo>
                    <a:pt x="2048" y="0"/>
                    <a:pt x="473" y="1260"/>
                    <a:pt x="0" y="2993"/>
                  </a:cubicBezTo>
                  <a:lnTo>
                    <a:pt x="1701" y="2993"/>
                  </a:lnTo>
                  <a:cubicBezTo>
                    <a:pt x="3434" y="2993"/>
                    <a:pt x="4946" y="1890"/>
                    <a:pt x="5513" y="315"/>
                  </a:cubicBezTo>
                  <a:cubicBezTo>
                    <a:pt x="5041" y="126"/>
                    <a:pt x="4505" y="0"/>
                    <a:pt x="393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90" name="Google Shape;7090;p36"/>
            <p:cNvSpPr/>
            <p:nvPr/>
          </p:nvSpPr>
          <p:spPr>
            <a:xfrm>
              <a:off x="-52683125" y="3361950"/>
              <a:ext cx="74825" cy="37850"/>
            </a:xfrm>
            <a:custGeom>
              <a:avLst/>
              <a:gdLst/>
              <a:ahLst/>
              <a:cxnLst/>
              <a:rect l="l" t="t" r="r" b="b"/>
              <a:pathLst>
                <a:path w="2993" h="1514" extrusionOk="0">
                  <a:moveTo>
                    <a:pt x="0" y="1"/>
                  </a:moveTo>
                  <a:cubicBezTo>
                    <a:pt x="0" y="851"/>
                    <a:pt x="662" y="1513"/>
                    <a:pt x="1481" y="1513"/>
                  </a:cubicBezTo>
                  <a:cubicBezTo>
                    <a:pt x="2300" y="1513"/>
                    <a:pt x="2993" y="820"/>
                    <a:pt x="299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91" name="Google Shape;7091;p36"/>
            <p:cNvSpPr/>
            <p:nvPr/>
          </p:nvSpPr>
          <p:spPr>
            <a:xfrm>
              <a:off x="-52794975" y="3247750"/>
              <a:ext cx="204800" cy="104000"/>
            </a:xfrm>
            <a:custGeom>
              <a:avLst/>
              <a:gdLst/>
              <a:ahLst/>
              <a:cxnLst/>
              <a:rect l="l" t="t" r="r" b="b"/>
              <a:pathLst>
                <a:path w="8192" h="4160" extrusionOk="0">
                  <a:moveTo>
                    <a:pt x="6365" y="1"/>
                  </a:moveTo>
                  <a:cubicBezTo>
                    <a:pt x="5640" y="1828"/>
                    <a:pt x="3876" y="3025"/>
                    <a:pt x="1859" y="3025"/>
                  </a:cubicBezTo>
                  <a:lnTo>
                    <a:pt x="1" y="3025"/>
                  </a:lnTo>
                  <a:lnTo>
                    <a:pt x="1" y="3403"/>
                  </a:lnTo>
                  <a:lnTo>
                    <a:pt x="1" y="4159"/>
                  </a:lnTo>
                  <a:cubicBezTo>
                    <a:pt x="1" y="3939"/>
                    <a:pt x="158" y="3781"/>
                    <a:pt x="379" y="3781"/>
                  </a:cubicBezTo>
                  <a:lnTo>
                    <a:pt x="7814" y="3781"/>
                  </a:lnTo>
                  <a:cubicBezTo>
                    <a:pt x="8003" y="3781"/>
                    <a:pt x="8160" y="3939"/>
                    <a:pt x="8160" y="4159"/>
                  </a:cubicBezTo>
                  <a:lnTo>
                    <a:pt x="8160" y="3403"/>
                  </a:lnTo>
                  <a:cubicBezTo>
                    <a:pt x="8192" y="2017"/>
                    <a:pt x="7467" y="757"/>
                    <a:pt x="63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92" name="Google Shape;7092;p36"/>
            <p:cNvSpPr/>
            <p:nvPr/>
          </p:nvSpPr>
          <p:spPr>
            <a:xfrm>
              <a:off x="-52776850" y="3361950"/>
              <a:ext cx="74825" cy="37850"/>
            </a:xfrm>
            <a:custGeom>
              <a:avLst/>
              <a:gdLst/>
              <a:ahLst/>
              <a:cxnLst/>
              <a:rect l="l" t="t" r="r" b="b"/>
              <a:pathLst>
                <a:path w="2993" h="1514" extrusionOk="0">
                  <a:moveTo>
                    <a:pt x="0" y="1"/>
                  </a:moveTo>
                  <a:cubicBezTo>
                    <a:pt x="0" y="851"/>
                    <a:pt x="662" y="1513"/>
                    <a:pt x="1481" y="1513"/>
                  </a:cubicBezTo>
                  <a:cubicBezTo>
                    <a:pt x="2332" y="1513"/>
                    <a:pt x="2993" y="820"/>
                    <a:pt x="299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93" name="Google Shape;7093;p36"/>
            <p:cNvSpPr/>
            <p:nvPr/>
          </p:nvSpPr>
          <p:spPr>
            <a:xfrm>
              <a:off x="-52832000" y="3306025"/>
              <a:ext cx="21300" cy="110300"/>
            </a:xfrm>
            <a:custGeom>
              <a:avLst/>
              <a:gdLst/>
              <a:ahLst/>
              <a:cxnLst/>
              <a:rect l="l" t="t" r="r" b="b"/>
              <a:pathLst>
                <a:path w="852" h="4412" extrusionOk="0">
                  <a:moveTo>
                    <a:pt x="851" y="1"/>
                  </a:moveTo>
                  <a:cubicBezTo>
                    <a:pt x="347" y="127"/>
                    <a:pt x="1" y="568"/>
                    <a:pt x="1" y="1104"/>
                  </a:cubicBezTo>
                  <a:lnTo>
                    <a:pt x="1" y="3341"/>
                  </a:lnTo>
                  <a:cubicBezTo>
                    <a:pt x="1" y="3813"/>
                    <a:pt x="316" y="4254"/>
                    <a:pt x="757" y="4412"/>
                  </a:cubicBezTo>
                  <a:lnTo>
                    <a:pt x="757" y="4097"/>
                  </a:lnTo>
                  <a:lnTo>
                    <a:pt x="757" y="3341"/>
                  </a:lnTo>
                  <a:lnTo>
                    <a:pt x="757" y="1104"/>
                  </a:lnTo>
                  <a:cubicBezTo>
                    <a:pt x="757" y="726"/>
                    <a:pt x="788" y="348"/>
                    <a:pt x="85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094" name="Google Shape;7094;p36"/>
          <p:cNvGrpSpPr/>
          <p:nvPr/>
        </p:nvGrpSpPr>
        <p:grpSpPr>
          <a:xfrm>
            <a:off x="1628520" y="8607515"/>
            <a:ext cx="360374" cy="357421"/>
            <a:chOff x="-52851675" y="3585650"/>
            <a:chExt cx="319000" cy="317425"/>
          </a:xfrm>
        </p:grpSpPr>
        <p:sp>
          <p:nvSpPr>
            <p:cNvPr id="7095" name="Google Shape;7095;p36"/>
            <p:cNvSpPr/>
            <p:nvPr/>
          </p:nvSpPr>
          <p:spPr>
            <a:xfrm>
              <a:off x="-52851675" y="3641575"/>
              <a:ext cx="319000" cy="106350"/>
            </a:xfrm>
            <a:custGeom>
              <a:avLst/>
              <a:gdLst/>
              <a:ahLst/>
              <a:cxnLst/>
              <a:rect l="l" t="t" r="r" b="b"/>
              <a:pathLst>
                <a:path w="12760" h="4254" extrusionOk="0">
                  <a:moveTo>
                    <a:pt x="6364" y="0"/>
                  </a:moveTo>
                  <a:cubicBezTo>
                    <a:pt x="2836" y="0"/>
                    <a:pt x="0" y="1449"/>
                    <a:pt x="0" y="3371"/>
                  </a:cubicBezTo>
                  <a:cubicBezTo>
                    <a:pt x="0" y="3686"/>
                    <a:pt x="63" y="4001"/>
                    <a:pt x="252" y="4253"/>
                  </a:cubicBezTo>
                  <a:cubicBezTo>
                    <a:pt x="473" y="3749"/>
                    <a:pt x="945" y="3308"/>
                    <a:pt x="1481" y="3119"/>
                  </a:cubicBezTo>
                  <a:lnTo>
                    <a:pt x="1481" y="2898"/>
                  </a:lnTo>
                  <a:cubicBezTo>
                    <a:pt x="1481" y="2741"/>
                    <a:pt x="1575" y="2615"/>
                    <a:pt x="1733" y="2520"/>
                  </a:cubicBezTo>
                  <a:cubicBezTo>
                    <a:pt x="3403" y="1796"/>
                    <a:pt x="4915" y="1512"/>
                    <a:pt x="6396" y="1512"/>
                  </a:cubicBezTo>
                  <a:cubicBezTo>
                    <a:pt x="7845" y="1512"/>
                    <a:pt x="9389" y="1827"/>
                    <a:pt x="11027" y="2520"/>
                  </a:cubicBezTo>
                  <a:cubicBezTo>
                    <a:pt x="11153" y="2615"/>
                    <a:pt x="11279" y="2741"/>
                    <a:pt x="11279" y="2898"/>
                  </a:cubicBezTo>
                  <a:lnTo>
                    <a:pt x="11279" y="3119"/>
                  </a:lnTo>
                  <a:cubicBezTo>
                    <a:pt x="11815" y="3308"/>
                    <a:pt x="12287" y="3718"/>
                    <a:pt x="12539" y="4253"/>
                  </a:cubicBezTo>
                  <a:cubicBezTo>
                    <a:pt x="12697" y="4001"/>
                    <a:pt x="12760" y="3686"/>
                    <a:pt x="12760" y="3371"/>
                  </a:cubicBezTo>
                  <a:cubicBezTo>
                    <a:pt x="12760" y="1449"/>
                    <a:pt x="9924" y="0"/>
                    <a:pt x="636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96" name="Google Shape;7096;p36"/>
            <p:cNvSpPr/>
            <p:nvPr/>
          </p:nvSpPr>
          <p:spPr>
            <a:xfrm>
              <a:off x="-52787100" y="3585650"/>
              <a:ext cx="189050" cy="52000"/>
            </a:xfrm>
            <a:custGeom>
              <a:avLst/>
              <a:gdLst/>
              <a:ahLst/>
              <a:cxnLst/>
              <a:rect l="l" t="t" r="r" b="b"/>
              <a:pathLst>
                <a:path w="7562" h="2080" extrusionOk="0">
                  <a:moveTo>
                    <a:pt x="3781" y="0"/>
                  </a:moveTo>
                  <a:cubicBezTo>
                    <a:pt x="2048" y="0"/>
                    <a:pt x="599" y="882"/>
                    <a:pt x="1" y="2080"/>
                  </a:cubicBezTo>
                  <a:cubicBezTo>
                    <a:pt x="1103" y="1701"/>
                    <a:pt x="2363" y="1512"/>
                    <a:pt x="3781" y="1512"/>
                  </a:cubicBezTo>
                  <a:cubicBezTo>
                    <a:pt x="3928" y="1506"/>
                    <a:pt x="4073" y="1503"/>
                    <a:pt x="4217" y="1503"/>
                  </a:cubicBezTo>
                  <a:cubicBezTo>
                    <a:pt x="5469" y="1503"/>
                    <a:pt x="6629" y="1740"/>
                    <a:pt x="7562" y="2080"/>
                  </a:cubicBezTo>
                  <a:cubicBezTo>
                    <a:pt x="6995" y="882"/>
                    <a:pt x="5514" y="0"/>
                    <a:pt x="378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97" name="Google Shape;7097;p36"/>
            <p:cNvSpPr/>
            <p:nvPr/>
          </p:nvSpPr>
          <p:spPr>
            <a:xfrm>
              <a:off x="-52794975" y="3696700"/>
              <a:ext cx="127625" cy="74850"/>
            </a:xfrm>
            <a:custGeom>
              <a:avLst/>
              <a:gdLst/>
              <a:ahLst/>
              <a:cxnLst/>
              <a:rect l="l" t="t" r="r" b="b"/>
              <a:pathLst>
                <a:path w="5105" h="2994" extrusionOk="0">
                  <a:moveTo>
                    <a:pt x="4096" y="0"/>
                  </a:moveTo>
                  <a:cubicBezTo>
                    <a:pt x="2804" y="0"/>
                    <a:pt x="1324" y="284"/>
                    <a:pt x="1" y="883"/>
                  </a:cubicBezTo>
                  <a:lnTo>
                    <a:pt x="1" y="2993"/>
                  </a:lnTo>
                  <a:lnTo>
                    <a:pt x="1072" y="2993"/>
                  </a:lnTo>
                  <a:cubicBezTo>
                    <a:pt x="2741" y="2993"/>
                    <a:pt x="4317" y="2143"/>
                    <a:pt x="5104" y="95"/>
                  </a:cubicBezTo>
                  <a:cubicBezTo>
                    <a:pt x="4789" y="32"/>
                    <a:pt x="4411" y="0"/>
                    <a:pt x="40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98" name="Google Shape;7098;p36"/>
            <p:cNvSpPr/>
            <p:nvPr/>
          </p:nvSpPr>
          <p:spPr>
            <a:xfrm>
              <a:off x="-52795750" y="3700625"/>
              <a:ext cx="204800" cy="202450"/>
            </a:xfrm>
            <a:custGeom>
              <a:avLst/>
              <a:gdLst/>
              <a:ahLst/>
              <a:cxnLst/>
              <a:rect l="l" t="t" r="r" b="b"/>
              <a:pathLst>
                <a:path w="8192" h="8098" extrusionOk="0">
                  <a:moveTo>
                    <a:pt x="5639" y="2143"/>
                  </a:moveTo>
                  <a:cubicBezTo>
                    <a:pt x="5828" y="2143"/>
                    <a:pt x="5986" y="2301"/>
                    <a:pt x="5986" y="2490"/>
                  </a:cubicBezTo>
                  <a:cubicBezTo>
                    <a:pt x="5986" y="2679"/>
                    <a:pt x="5828" y="2836"/>
                    <a:pt x="5639" y="2836"/>
                  </a:cubicBezTo>
                  <a:cubicBezTo>
                    <a:pt x="5450" y="2836"/>
                    <a:pt x="5293" y="2679"/>
                    <a:pt x="5293" y="2490"/>
                  </a:cubicBezTo>
                  <a:cubicBezTo>
                    <a:pt x="5293" y="2301"/>
                    <a:pt x="5450" y="2143"/>
                    <a:pt x="5639" y="2143"/>
                  </a:cubicBezTo>
                  <a:close/>
                  <a:moveTo>
                    <a:pt x="5163" y="4671"/>
                  </a:moveTo>
                  <a:cubicBezTo>
                    <a:pt x="5261" y="4671"/>
                    <a:pt x="5356" y="4711"/>
                    <a:pt x="5419" y="4790"/>
                  </a:cubicBezTo>
                  <a:cubicBezTo>
                    <a:pt x="5608" y="4947"/>
                    <a:pt x="5608" y="5168"/>
                    <a:pt x="5450" y="5294"/>
                  </a:cubicBezTo>
                  <a:cubicBezTo>
                    <a:pt x="5104" y="5640"/>
                    <a:pt x="4600" y="5829"/>
                    <a:pt x="4127" y="5829"/>
                  </a:cubicBezTo>
                  <a:cubicBezTo>
                    <a:pt x="3623" y="5829"/>
                    <a:pt x="3151" y="5640"/>
                    <a:pt x="2804" y="5294"/>
                  </a:cubicBezTo>
                  <a:cubicBezTo>
                    <a:pt x="2646" y="5136"/>
                    <a:pt x="2646" y="4884"/>
                    <a:pt x="2804" y="4790"/>
                  </a:cubicBezTo>
                  <a:cubicBezTo>
                    <a:pt x="2883" y="4711"/>
                    <a:pt x="2977" y="4671"/>
                    <a:pt x="3068" y="4671"/>
                  </a:cubicBezTo>
                  <a:cubicBezTo>
                    <a:pt x="3158" y="4671"/>
                    <a:pt x="3245" y="4711"/>
                    <a:pt x="3308" y="4790"/>
                  </a:cubicBezTo>
                  <a:cubicBezTo>
                    <a:pt x="3529" y="4994"/>
                    <a:pt x="3812" y="5097"/>
                    <a:pt x="4096" y="5097"/>
                  </a:cubicBezTo>
                  <a:cubicBezTo>
                    <a:pt x="4379" y="5097"/>
                    <a:pt x="4663" y="4994"/>
                    <a:pt x="4883" y="4790"/>
                  </a:cubicBezTo>
                  <a:cubicBezTo>
                    <a:pt x="4962" y="4711"/>
                    <a:pt x="5064" y="4671"/>
                    <a:pt x="5163" y="4671"/>
                  </a:cubicBezTo>
                  <a:close/>
                  <a:moveTo>
                    <a:pt x="5860" y="1"/>
                  </a:moveTo>
                  <a:cubicBezTo>
                    <a:pt x="4883" y="2521"/>
                    <a:pt x="3119" y="3592"/>
                    <a:pt x="1071" y="3592"/>
                  </a:cubicBezTo>
                  <a:lnTo>
                    <a:pt x="0" y="3592"/>
                  </a:lnTo>
                  <a:lnTo>
                    <a:pt x="0" y="3939"/>
                  </a:lnTo>
                  <a:cubicBezTo>
                    <a:pt x="0" y="6176"/>
                    <a:pt x="1859" y="8098"/>
                    <a:pt x="4096" y="8098"/>
                  </a:cubicBezTo>
                  <a:cubicBezTo>
                    <a:pt x="6333" y="8098"/>
                    <a:pt x="8191" y="6239"/>
                    <a:pt x="8191" y="3939"/>
                  </a:cubicBezTo>
                  <a:lnTo>
                    <a:pt x="8191" y="2931"/>
                  </a:lnTo>
                  <a:lnTo>
                    <a:pt x="8191" y="2868"/>
                  </a:lnTo>
                  <a:lnTo>
                    <a:pt x="8191" y="726"/>
                  </a:lnTo>
                  <a:cubicBezTo>
                    <a:pt x="7435" y="347"/>
                    <a:pt x="6648" y="158"/>
                    <a:pt x="586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099" name="Google Shape;7099;p36"/>
            <p:cNvSpPr/>
            <p:nvPr/>
          </p:nvSpPr>
          <p:spPr>
            <a:xfrm>
              <a:off x="-52832775" y="3740025"/>
              <a:ext cx="18125" cy="64600"/>
            </a:xfrm>
            <a:custGeom>
              <a:avLst/>
              <a:gdLst/>
              <a:ahLst/>
              <a:cxnLst/>
              <a:rect l="l" t="t" r="r" b="b"/>
              <a:pathLst>
                <a:path w="725" h="2584" extrusionOk="0">
                  <a:moveTo>
                    <a:pt x="725" y="0"/>
                  </a:moveTo>
                  <a:cubicBezTo>
                    <a:pt x="315" y="252"/>
                    <a:pt x="0" y="725"/>
                    <a:pt x="0" y="1260"/>
                  </a:cubicBezTo>
                  <a:cubicBezTo>
                    <a:pt x="0" y="1827"/>
                    <a:pt x="315" y="2300"/>
                    <a:pt x="725" y="2584"/>
                  </a:cubicBez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00" name="Google Shape;7100;p36"/>
            <p:cNvSpPr/>
            <p:nvPr/>
          </p:nvSpPr>
          <p:spPr>
            <a:xfrm>
              <a:off x="-52570500" y="3740025"/>
              <a:ext cx="18925" cy="64600"/>
            </a:xfrm>
            <a:custGeom>
              <a:avLst/>
              <a:gdLst/>
              <a:ahLst/>
              <a:cxnLst/>
              <a:rect l="l" t="t" r="r" b="b"/>
              <a:pathLst>
                <a:path w="757" h="2584" extrusionOk="0">
                  <a:moveTo>
                    <a:pt x="0" y="0"/>
                  </a:moveTo>
                  <a:lnTo>
                    <a:pt x="0" y="2584"/>
                  </a:lnTo>
                  <a:cubicBezTo>
                    <a:pt x="442" y="2300"/>
                    <a:pt x="757" y="1827"/>
                    <a:pt x="757" y="1260"/>
                  </a:cubicBezTo>
                  <a:cubicBezTo>
                    <a:pt x="757" y="725"/>
                    <a:pt x="442" y="252"/>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101" name="Google Shape;7101;p36"/>
          <p:cNvGrpSpPr/>
          <p:nvPr/>
        </p:nvGrpSpPr>
        <p:grpSpPr>
          <a:xfrm>
            <a:off x="5192996" y="8601906"/>
            <a:ext cx="315892" cy="359222"/>
            <a:chOff x="-52832000" y="3976300"/>
            <a:chExt cx="279625" cy="319025"/>
          </a:xfrm>
        </p:grpSpPr>
        <p:sp>
          <p:nvSpPr>
            <p:cNvPr id="7102" name="Google Shape;7102;p36"/>
            <p:cNvSpPr/>
            <p:nvPr/>
          </p:nvSpPr>
          <p:spPr>
            <a:xfrm>
              <a:off x="-52794975" y="3976300"/>
              <a:ext cx="204800" cy="112650"/>
            </a:xfrm>
            <a:custGeom>
              <a:avLst/>
              <a:gdLst/>
              <a:ahLst/>
              <a:cxnLst/>
              <a:rect l="l" t="t" r="r" b="b"/>
              <a:pathLst>
                <a:path w="8192" h="4506" extrusionOk="0">
                  <a:moveTo>
                    <a:pt x="4096" y="1"/>
                  </a:moveTo>
                  <a:cubicBezTo>
                    <a:pt x="1859" y="1"/>
                    <a:pt x="1" y="1859"/>
                    <a:pt x="1" y="4096"/>
                  </a:cubicBezTo>
                  <a:lnTo>
                    <a:pt x="1" y="4506"/>
                  </a:lnTo>
                  <a:cubicBezTo>
                    <a:pt x="883" y="3120"/>
                    <a:pt x="2363" y="2206"/>
                    <a:pt x="4096" y="2206"/>
                  </a:cubicBezTo>
                  <a:cubicBezTo>
                    <a:pt x="5829" y="2206"/>
                    <a:pt x="7341" y="3120"/>
                    <a:pt x="8192" y="4506"/>
                  </a:cubicBezTo>
                  <a:lnTo>
                    <a:pt x="8192" y="4096"/>
                  </a:lnTo>
                  <a:cubicBezTo>
                    <a:pt x="8192" y="1859"/>
                    <a:pt x="6365" y="1"/>
                    <a:pt x="409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03" name="Google Shape;7103;p36"/>
            <p:cNvSpPr/>
            <p:nvPr/>
          </p:nvSpPr>
          <p:spPr>
            <a:xfrm>
              <a:off x="-52757175" y="4051125"/>
              <a:ext cx="167000" cy="94550"/>
            </a:xfrm>
            <a:custGeom>
              <a:avLst/>
              <a:gdLst/>
              <a:ahLst/>
              <a:cxnLst/>
              <a:rect l="l" t="t" r="r" b="b"/>
              <a:pathLst>
                <a:path w="6680" h="3782" extrusionOk="0">
                  <a:moveTo>
                    <a:pt x="2584" y="1"/>
                  </a:moveTo>
                  <a:cubicBezTo>
                    <a:pt x="1608" y="1"/>
                    <a:pt x="694" y="379"/>
                    <a:pt x="1" y="946"/>
                  </a:cubicBezTo>
                  <a:cubicBezTo>
                    <a:pt x="473" y="820"/>
                    <a:pt x="977" y="757"/>
                    <a:pt x="1482" y="757"/>
                  </a:cubicBezTo>
                  <a:cubicBezTo>
                    <a:pt x="3750" y="757"/>
                    <a:pt x="5672" y="1985"/>
                    <a:pt x="6680" y="3781"/>
                  </a:cubicBezTo>
                  <a:cubicBezTo>
                    <a:pt x="6522" y="1670"/>
                    <a:pt x="4758" y="1"/>
                    <a:pt x="258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04" name="Google Shape;7104;p36"/>
            <p:cNvSpPr/>
            <p:nvPr/>
          </p:nvSpPr>
          <p:spPr>
            <a:xfrm>
              <a:off x="-52794975" y="4088925"/>
              <a:ext cx="204025" cy="206400"/>
            </a:xfrm>
            <a:custGeom>
              <a:avLst/>
              <a:gdLst/>
              <a:ahLst/>
              <a:cxnLst/>
              <a:rect l="l" t="t" r="r" b="b"/>
              <a:pathLst>
                <a:path w="8161" h="8256" extrusionOk="0">
                  <a:moveTo>
                    <a:pt x="2615" y="2238"/>
                  </a:moveTo>
                  <a:cubicBezTo>
                    <a:pt x="2804" y="2238"/>
                    <a:pt x="2962" y="2395"/>
                    <a:pt x="2962" y="2584"/>
                  </a:cubicBezTo>
                  <a:cubicBezTo>
                    <a:pt x="2962" y="2805"/>
                    <a:pt x="2804" y="2962"/>
                    <a:pt x="2615" y="2962"/>
                  </a:cubicBezTo>
                  <a:cubicBezTo>
                    <a:pt x="2602" y="2965"/>
                    <a:pt x="2588" y="2966"/>
                    <a:pt x="2574" y="2966"/>
                  </a:cubicBezTo>
                  <a:cubicBezTo>
                    <a:pt x="2404" y="2966"/>
                    <a:pt x="2269" y="2788"/>
                    <a:pt x="2269" y="2584"/>
                  </a:cubicBezTo>
                  <a:cubicBezTo>
                    <a:pt x="2269" y="2395"/>
                    <a:pt x="2426" y="2238"/>
                    <a:pt x="2615" y="2238"/>
                  </a:cubicBezTo>
                  <a:close/>
                  <a:moveTo>
                    <a:pt x="5608" y="2269"/>
                  </a:moveTo>
                  <a:cubicBezTo>
                    <a:pt x="5797" y="2269"/>
                    <a:pt x="5955" y="2427"/>
                    <a:pt x="5955" y="2647"/>
                  </a:cubicBezTo>
                  <a:cubicBezTo>
                    <a:pt x="5955" y="2805"/>
                    <a:pt x="5797" y="2994"/>
                    <a:pt x="5608" y="2994"/>
                  </a:cubicBezTo>
                  <a:cubicBezTo>
                    <a:pt x="5419" y="2994"/>
                    <a:pt x="5262" y="2836"/>
                    <a:pt x="5262" y="2647"/>
                  </a:cubicBezTo>
                  <a:cubicBezTo>
                    <a:pt x="5262" y="2427"/>
                    <a:pt x="5419" y="2269"/>
                    <a:pt x="5608" y="2269"/>
                  </a:cubicBezTo>
                  <a:close/>
                  <a:moveTo>
                    <a:pt x="5132" y="4797"/>
                  </a:moveTo>
                  <a:cubicBezTo>
                    <a:pt x="5230" y="4797"/>
                    <a:pt x="5325" y="4837"/>
                    <a:pt x="5388" y="4916"/>
                  </a:cubicBezTo>
                  <a:cubicBezTo>
                    <a:pt x="5577" y="5042"/>
                    <a:pt x="5577" y="5262"/>
                    <a:pt x="5419" y="5420"/>
                  </a:cubicBezTo>
                  <a:cubicBezTo>
                    <a:pt x="5073" y="5766"/>
                    <a:pt x="4569" y="5987"/>
                    <a:pt x="4096" y="5987"/>
                  </a:cubicBezTo>
                  <a:cubicBezTo>
                    <a:pt x="3592" y="5987"/>
                    <a:pt x="3120" y="5766"/>
                    <a:pt x="2773" y="5420"/>
                  </a:cubicBezTo>
                  <a:cubicBezTo>
                    <a:pt x="2615" y="5262"/>
                    <a:pt x="2615" y="5042"/>
                    <a:pt x="2773" y="4916"/>
                  </a:cubicBezTo>
                  <a:cubicBezTo>
                    <a:pt x="2852" y="4837"/>
                    <a:pt x="2946" y="4797"/>
                    <a:pt x="3037" y="4797"/>
                  </a:cubicBezTo>
                  <a:cubicBezTo>
                    <a:pt x="3127" y="4797"/>
                    <a:pt x="3214" y="4837"/>
                    <a:pt x="3277" y="4916"/>
                  </a:cubicBezTo>
                  <a:cubicBezTo>
                    <a:pt x="3498" y="5136"/>
                    <a:pt x="3781" y="5246"/>
                    <a:pt x="4065" y="5246"/>
                  </a:cubicBezTo>
                  <a:cubicBezTo>
                    <a:pt x="4348" y="5246"/>
                    <a:pt x="4632" y="5136"/>
                    <a:pt x="4852" y="4916"/>
                  </a:cubicBezTo>
                  <a:cubicBezTo>
                    <a:pt x="4931" y="4837"/>
                    <a:pt x="5033" y="4797"/>
                    <a:pt x="5132" y="4797"/>
                  </a:cubicBezTo>
                  <a:close/>
                  <a:moveTo>
                    <a:pt x="2994" y="1"/>
                  </a:moveTo>
                  <a:cubicBezTo>
                    <a:pt x="2174" y="1"/>
                    <a:pt x="1387" y="190"/>
                    <a:pt x="631" y="536"/>
                  </a:cubicBezTo>
                  <a:cubicBezTo>
                    <a:pt x="599" y="536"/>
                    <a:pt x="599" y="536"/>
                    <a:pt x="568" y="599"/>
                  </a:cubicBezTo>
                  <a:cubicBezTo>
                    <a:pt x="221" y="1166"/>
                    <a:pt x="1" y="1891"/>
                    <a:pt x="1" y="2584"/>
                  </a:cubicBezTo>
                  <a:lnTo>
                    <a:pt x="1" y="4128"/>
                  </a:lnTo>
                  <a:cubicBezTo>
                    <a:pt x="1" y="6365"/>
                    <a:pt x="1859" y="8255"/>
                    <a:pt x="4096" y="8255"/>
                  </a:cubicBezTo>
                  <a:cubicBezTo>
                    <a:pt x="6207" y="8255"/>
                    <a:pt x="7940" y="6680"/>
                    <a:pt x="8160" y="4695"/>
                  </a:cubicBezTo>
                  <a:cubicBezTo>
                    <a:pt x="7877" y="2017"/>
                    <a:pt x="5671" y="1"/>
                    <a:pt x="299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05" name="Google Shape;7105;p36"/>
            <p:cNvSpPr/>
            <p:nvPr/>
          </p:nvSpPr>
          <p:spPr>
            <a:xfrm>
              <a:off x="-52832000"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06" name="Google Shape;7106;p36"/>
            <p:cNvSpPr/>
            <p:nvPr/>
          </p:nvSpPr>
          <p:spPr>
            <a:xfrm>
              <a:off x="-52571300" y="4132250"/>
              <a:ext cx="18925" cy="63825"/>
            </a:xfrm>
            <a:custGeom>
              <a:avLst/>
              <a:gdLst/>
              <a:ahLst/>
              <a:cxnLst/>
              <a:rect l="l" t="t" r="r" b="b"/>
              <a:pathLst>
                <a:path w="757" h="2553" extrusionOk="0">
                  <a:moveTo>
                    <a:pt x="1" y="1"/>
                  </a:moveTo>
                  <a:lnTo>
                    <a:pt x="1" y="2552"/>
                  </a:lnTo>
                  <a:cubicBezTo>
                    <a:pt x="442" y="2269"/>
                    <a:pt x="757" y="1796"/>
                    <a:pt x="757" y="1261"/>
                  </a:cubicBezTo>
                  <a:cubicBezTo>
                    <a:pt x="757" y="694"/>
                    <a:pt x="442" y="221"/>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107" name="Google Shape;7107;p36"/>
          <p:cNvGrpSpPr/>
          <p:nvPr/>
        </p:nvGrpSpPr>
        <p:grpSpPr>
          <a:xfrm>
            <a:off x="3420422" y="9059154"/>
            <a:ext cx="317672" cy="358321"/>
            <a:chOff x="-51633225" y="3198925"/>
            <a:chExt cx="281200" cy="318225"/>
          </a:xfrm>
        </p:grpSpPr>
        <p:sp>
          <p:nvSpPr>
            <p:cNvPr id="7108" name="Google Shape;7108;p36"/>
            <p:cNvSpPr/>
            <p:nvPr/>
          </p:nvSpPr>
          <p:spPr>
            <a:xfrm>
              <a:off x="-51633225" y="3353300"/>
              <a:ext cx="18925" cy="63825"/>
            </a:xfrm>
            <a:custGeom>
              <a:avLst/>
              <a:gdLst/>
              <a:ahLst/>
              <a:cxnLst/>
              <a:rect l="l" t="t" r="r" b="b"/>
              <a:pathLst>
                <a:path w="757" h="2553" extrusionOk="0">
                  <a:moveTo>
                    <a:pt x="756" y="0"/>
                  </a:moveTo>
                  <a:cubicBezTo>
                    <a:pt x="315" y="284"/>
                    <a:pt x="0" y="756"/>
                    <a:pt x="0" y="1292"/>
                  </a:cubicBezTo>
                  <a:cubicBezTo>
                    <a:pt x="0" y="1859"/>
                    <a:pt x="315" y="2332"/>
                    <a:pt x="756" y="2552"/>
                  </a:cubicBezTo>
                  <a:lnTo>
                    <a:pt x="75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09" name="Google Shape;7109;p36"/>
            <p:cNvSpPr/>
            <p:nvPr/>
          </p:nvSpPr>
          <p:spPr>
            <a:xfrm>
              <a:off x="-51595425" y="3348575"/>
              <a:ext cx="204800" cy="168575"/>
            </a:xfrm>
            <a:custGeom>
              <a:avLst/>
              <a:gdLst/>
              <a:ahLst/>
              <a:cxnLst/>
              <a:rect l="l" t="t" r="r" b="b"/>
              <a:pathLst>
                <a:path w="8192" h="6743" extrusionOk="0">
                  <a:moveTo>
                    <a:pt x="2647" y="756"/>
                  </a:moveTo>
                  <a:cubicBezTo>
                    <a:pt x="2836" y="756"/>
                    <a:pt x="2994" y="914"/>
                    <a:pt x="2994" y="1103"/>
                  </a:cubicBezTo>
                  <a:cubicBezTo>
                    <a:pt x="2994" y="1292"/>
                    <a:pt x="2836" y="1449"/>
                    <a:pt x="2647" y="1449"/>
                  </a:cubicBezTo>
                  <a:cubicBezTo>
                    <a:pt x="2426" y="1449"/>
                    <a:pt x="2269" y="1292"/>
                    <a:pt x="2269" y="1103"/>
                  </a:cubicBezTo>
                  <a:cubicBezTo>
                    <a:pt x="2237" y="914"/>
                    <a:pt x="2395" y="756"/>
                    <a:pt x="2647" y="756"/>
                  </a:cubicBezTo>
                  <a:close/>
                  <a:moveTo>
                    <a:pt x="5577" y="756"/>
                  </a:moveTo>
                  <a:cubicBezTo>
                    <a:pt x="5797" y="756"/>
                    <a:pt x="5955" y="914"/>
                    <a:pt x="5955" y="1103"/>
                  </a:cubicBezTo>
                  <a:cubicBezTo>
                    <a:pt x="5955" y="1292"/>
                    <a:pt x="5797" y="1449"/>
                    <a:pt x="5577" y="1449"/>
                  </a:cubicBezTo>
                  <a:cubicBezTo>
                    <a:pt x="5388" y="1449"/>
                    <a:pt x="5230" y="1292"/>
                    <a:pt x="5230" y="1103"/>
                  </a:cubicBezTo>
                  <a:cubicBezTo>
                    <a:pt x="5230" y="914"/>
                    <a:pt x="5388" y="756"/>
                    <a:pt x="5577" y="756"/>
                  </a:cubicBezTo>
                  <a:close/>
                  <a:moveTo>
                    <a:pt x="5148" y="3316"/>
                  </a:moveTo>
                  <a:cubicBezTo>
                    <a:pt x="5238" y="3316"/>
                    <a:pt x="5325" y="3356"/>
                    <a:pt x="5388" y="3434"/>
                  </a:cubicBezTo>
                  <a:cubicBezTo>
                    <a:pt x="5545" y="3592"/>
                    <a:pt x="5545" y="3812"/>
                    <a:pt x="5388" y="3938"/>
                  </a:cubicBezTo>
                  <a:cubicBezTo>
                    <a:pt x="5041" y="4285"/>
                    <a:pt x="4569" y="4474"/>
                    <a:pt x="4096" y="4474"/>
                  </a:cubicBezTo>
                  <a:cubicBezTo>
                    <a:pt x="3624" y="4474"/>
                    <a:pt x="3120" y="4285"/>
                    <a:pt x="2804" y="3938"/>
                  </a:cubicBezTo>
                  <a:cubicBezTo>
                    <a:pt x="2647" y="3781"/>
                    <a:pt x="2647" y="3529"/>
                    <a:pt x="2804" y="3434"/>
                  </a:cubicBezTo>
                  <a:cubicBezTo>
                    <a:pt x="2883" y="3371"/>
                    <a:pt x="2978" y="3340"/>
                    <a:pt x="3068" y="3340"/>
                  </a:cubicBezTo>
                  <a:cubicBezTo>
                    <a:pt x="3159" y="3340"/>
                    <a:pt x="3246" y="3371"/>
                    <a:pt x="3309" y="3434"/>
                  </a:cubicBezTo>
                  <a:cubicBezTo>
                    <a:pt x="3529" y="3639"/>
                    <a:pt x="3813" y="3741"/>
                    <a:pt x="4096" y="3741"/>
                  </a:cubicBezTo>
                  <a:cubicBezTo>
                    <a:pt x="4380" y="3741"/>
                    <a:pt x="4663" y="3639"/>
                    <a:pt x="4884" y="3434"/>
                  </a:cubicBezTo>
                  <a:cubicBezTo>
                    <a:pt x="4963" y="3356"/>
                    <a:pt x="5057" y="3316"/>
                    <a:pt x="5148" y="3316"/>
                  </a:cubicBezTo>
                  <a:close/>
                  <a:moveTo>
                    <a:pt x="1" y="0"/>
                  </a:moveTo>
                  <a:lnTo>
                    <a:pt x="1" y="2647"/>
                  </a:lnTo>
                  <a:cubicBezTo>
                    <a:pt x="1" y="4883"/>
                    <a:pt x="1859" y="6742"/>
                    <a:pt x="4096" y="6742"/>
                  </a:cubicBezTo>
                  <a:cubicBezTo>
                    <a:pt x="6333" y="6742"/>
                    <a:pt x="8192" y="4883"/>
                    <a:pt x="8192" y="2647"/>
                  </a:cubicBezTo>
                  <a:lnTo>
                    <a:pt x="819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10" name="Google Shape;7110;p36"/>
            <p:cNvSpPr/>
            <p:nvPr/>
          </p:nvSpPr>
          <p:spPr>
            <a:xfrm>
              <a:off x="-51633225" y="3292650"/>
              <a:ext cx="279625" cy="37050"/>
            </a:xfrm>
            <a:custGeom>
              <a:avLst/>
              <a:gdLst/>
              <a:ahLst/>
              <a:cxnLst/>
              <a:rect l="l" t="t" r="r" b="b"/>
              <a:pathLst>
                <a:path w="11185" h="1482" extrusionOk="0">
                  <a:moveTo>
                    <a:pt x="1513" y="0"/>
                  </a:moveTo>
                  <a:cubicBezTo>
                    <a:pt x="851" y="0"/>
                    <a:pt x="284" y="410"/>
                    <a:pt x="95" y="1009"/>
                  </a:cubicBezTo>
                  <a:cubicBezTo>
                    <a:pt x="0" y="1261"/>
                    <a:pt x="221" y="1481"/>
                    <a:pt x="441" y="1481"/>
                  </a:cubicBezTo>
                  <a:lnTo>
                    <a:pt x="10775" y="1481"/>
                  </a:lnTo>
                  <a:cubicBezTo>
                    <a:pt x="10996" y="1481"/>
                    <a:pt x="11185" y="1261"/>
                    <a:pt x="11122" y="1009"/>
                  </a:cubicBezTo>
                  <a:cubicBezTo>
                    <a:pt x="10933" y="410"/>
                    <a:pt x="10365" y="0"/>
                    <a:pt x="970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11" name="Google Shape;7111;p36"/>
            <p:cNvSpPr/>
            <p:nvPr/>
          </p:nvSpPr>
          <p:spPr>
            <a:xfrm>
              <a:off x="-51492250" y="3198925"/>
              <a:ext cx="98475" cy="74850"/>
            </a:xfrm>
            <a:custGeom>
              <a:avLst/>
              <a:gdLst/>
              <a:ahLst/>
              <a:cxnLst/>
              <a:rect l="l" t="t" r="r" b="b"/>
              <a:pathLst>
                <a:path w="3939" h="2994" extrusionOk="0">
                  <a:moveTo>
                    <a:pt x="1" y="0"/>
                  </a:moveTo>
                  <a:lnTo>
                    <a:pt x="1" y="0"/>
                  </a:lnTo>
                  <a:cubicBezTo>
                    <a:pt x="946" y="0"/>
                    <a:pt x="1576" y="1418"/>
                    <a:pt x="1765" y="2993"/>
                  </a:cubicBezTo>
                  <a:lnTo>
                    <a:pt x="3939" y="2993"/>
                  </a:lnTo>
                  <a:cubicBezTo>
                    <a:pt x="3466" y="1261"/>
                    <a:pt x="1859" y="0"/>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12" name="Google Shape;7112;p36"/>
            <p:cNvSpPr/>
            <p:nvPr/>
          </p:nvSpPr>
          <p:spPr>
            <a:xfrm>
              <a:off x="-51590700" y="3198925"/>
              <a:ext cx="98475" cy="74850"/>
            </a:xfrm>
            <a:custGeom>
              <a:avLst/>
              <a:gdLst/>
              <a:ahLst/>
              <a:cxnLst/>
              <a:rect l="l" t="t" r="r" b="b"/>
              <a:pathLst>
                <a:path w="3939" h="2994" extrusionOk="0">
                  <a:moveTo>
                    <a:pt x="3939" y="0"/>
                  </a:moveTo>
                  <a:lnTo>
                    <a:pt x="3939" y="0"/>
                  </a:lnTo>
                  <a:cubicBezTo>
                    <a:pt x="2048" y="0"/>
                    <a:pt x="473" y="1292"/>
                    <a:pt x="1" y="2993"/>
                  </a:cubicBezTo>
                  <a:lnTo>
                    <a:pt x="2174" y="2993"/>
                  </a:lnTo>
                  <a:cubicBezTo>
                    <a:pt x="2332" y="1418"/>
                    <a:pt x="2962" y="0"/>
                    <a:pt x="393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13" name="Google Shape;7113;p36"/>
            <p:cNvSpPr/>
            <p:nvPr/>
          </p:nvSpPr>
          <p:spPr>
            <a:xfrm>
              <a:off x="-51517450" y="3218600"/>
              <a:ext cx="52000" cy="55950"/>
            </a:xfrm>
            <a:custGeom>
              <a:avLst/>
              <a:gdLst/>
              <a:ahLst/>
              <a:cxnLst/>
              <a:rect l="l" t="t" r="r" b="b"/>
              <a:pathLst>
                <a:path w="2080" h="2238" extrusionOk="0">
                  <a:moveTo>
                    <a:pt x="1009" y="1"/>
                  </a:moveTo>
                  <a:cubicBezTo>
                    <a:pt x="662" y="1"/>
                    <a:pt x="158" y="852"/>
                    <a:pt x="1" y="2238"/>
                  </a:cubicBezTo>
                  <a:lnTo>
                    <a:pt x="2080" y="2238"/>
                  </a:lnTo>
                  <a:cubicBezTo>
                    <a:pt x="1828" y="820"/>
                    <a:pt x="1355" y="1"/>
                    <a:pt x="10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14" name="Google Shape;7114;p36"/>
            <p:cNvSpPr/>
            <p:nvPr/>
          </p:nvSpPr>
          <p:spPr>
            <a:xfrm>
              <a:off x="-51370950" y="3354075"/>
              <a:ext cx="18925" cy="64625"/>
            </a:xfrm>
            <a:custGeom>
              <a:avLst/>
              <a:gdLst/>
              <a:ahLst/>
              <a:cxnLst/>
              <a:rect l="l" t="t" r="r" b="b"/>
              <a:pathLst>
                <a:path w="757" h="2585" extrusionOk="0">
                  <a:moveTo>
                    <a:pt x="0" y="1"/>
                  </a:moveTo>
                  <a:lnTo>
                    <a:pt x="0" y="2584"/>
                  </a:lnTo>
                  <a:cubicBezTo>
                    <a:pt x="442" y="2301"/>
                    <a:pt x="757" y="1828"/>
                    <a:pt x="757" y="1324"/>
                  </a:cubicBezTo>
                  <a:cubicBezTo>
                    <a:pt x="757" y="725"/>
                    <a:pt x="442" y="253"/>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115" name="Google Shape;7115;p36"/>
          <p:cNvGrpSpPr/>
          <p:nvPr/>
        </p:nvGrpSpPr>
        <p:grpSpPr>
          <a:xfrm>
            <a:off x="2946204" y="7314770"/>
            <a:ext cx="366616" cy="357449"/>
            <a:chOff x="-56396775" y="3199700"/>
            <a:chExt cx="324525" cy="317450"/>
          </a:xfrm>
        </p:grpSpPr>
        <p:sp>
          <p:nvSpPr>
            <p:cNvPr id="7116" name="Google Shape;7116;p36"/>
            <p:cNvSpPr/>
            <p:nvPr/>
          </p:nvSpPr>
          <p:spPr>
            <a:xfrm>
              <a:off x="-56374725" y="3353300"/>
              <a:ext cx="18925" cy="63825"/>
            </a:xfrm>
            <a:custGeom>
              <a:avLst/>
              <a:gdLst/>
              <a:ahLst/>
              <a:cxnLst/>
              <a:rect l="l" t="t" r="r" b="b"/>
              <a:pathLst>
                <a:path w="757" h="2553" extrusionOk="0">
                  <a:moveTo>
                    <a:pt x="757" y="0"/>
                  </a:moveTo>
                  <a:cubicBezTo>
                    <a:pt x="316" y="284"/>
                    <a:pt x="1" y="756"/>
                    <a:pt x="1" y="1292"/>
                  </a:cubicBezTo>
                  <a:cubicBezTo>
                    <a:pt x="1" y="1859"/>
                    <a:pt x="316" y="2332"/>
                    <a:pt x="757" y="2552"/>
                  </a:cubicBezTo>
                  <a:lnTo>
                    <a:pt x="75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17" name="Google Shape;7117;p36"/>
            <p:cNvSpPr/>
            <p:nvPr/>
          </p:nvSpPr>
          <p:spPr>
            <a:xfrm>
              <a:off x="-56333775" y="3199700"/>
              <a:ext cx="198500" cy="73275"/>
            </a:xfrm>
            <a:custGeom>
              <a:avLst/>
              <a:gdLst/>
              <a:ahLst/>
              <a:cxnLst/>
              <a:rect l="l" t="t" r="r" b="b"/>
              <a:pathLst>
                <a:path w="7940" h="2931" extrusionOk="0">
                  <a:moveTo>
                    <a:pt x="2112" y="1"/>
                  </a:moveTo>
                  <a:cubicBezTo>
                    <a:pt x="1292" y="1"/>
                    <a:pt x="536" y="599"/>
                    <a:pt x="347" y="1387"/>
                  </a:cubicBezTo>
                  <a:lnTo>
                    <a:pt x="1" y="2773"/>
                  </a:lnTo>
                  <a:cubicBezTo>
                    <a:pt x="253" y="2868"/>
                    <a:pt x="568" y="2931"/>
                    <a:pt x="977" y="2931"/>
                  </a:cubicBezTo>
                  <a:lnTo>
                    <a:pt x="6963" y="2931"/>
                  </a:lnTo>
                  <a:cubicBezTo>
                    <a:pt x="7341" y="2931"/>
                    <a:pt x="7625" y="2868"/>
                    <a:pt x="7940" y="2773"/>
                  </a:cubicBezTo>
                  <a:lnTo>
                    <a:pt x="7593" y="1387"/>
                  </a:lnTo>
                  <a:cubicBezTo>
                    <a:pt x="7404" y="568"/>
                    <a:pt x="6648" y="1"/>
                    <a:pt x="5829" y="1"/>
                  </a:cubicBezTo>
                  <a:cubicBezTo>
                    <a:pt x="5546" y="1"/>
                    <a:pt x="5262" y="64"/>
                    <a:pt x="4979" y="190"/>
                  </a:cubicBezTo>
                  <a:lnTo>
                    <a:pt x="3970" y="725"/>
                  </a:lnTo>
                  <a:lnTo>
                    <a:pt x="2931" y="190"/>
                  </a:lnTo>
                  <a:cubicBezTo>
                    <a:pt x="2710" y="64"/>
                    <a:pt x="2395" y="1"/>
                    <a:pt x="211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18" name="Google Shape;7118;p36"/>
            <p:cNvSpPr/>
            <p:nvPr/>
          </p:nvSpPr>
          <p:spPr>
            <a:xfrm>
              <a:off x="-56396775" y="3273325"/>
              <a:ext cx="324525" cy="58725"/>
            </a:xfrm>
            <a:custGeom>
              <a:avLst/>
              <a:gdLst/>
              <a:ahLst/>
              <a:cxnLst/>
              <a:rect l="l" t="t" r="r" b="b"/>
              <a:pathLst>
                <a:path w="12981" h="2349" extrusionOk="0">
                  <a:moveTo>
                    <a:pt x="905" y="1"/>
                  </a:moveTo>
                  <a:cubicBezTo>
                    <a:pt x="606" y="1"/>
                    <a:pt x="325" y="165"/>
                    <a:pt x="189" y="458"/>
                  </a:cubicBezTo>
                  <a:cubicBezTo>
                    <a:pt x="0" y="836"/>
                    <a:pt x="158" y="1309"/>
                    <a:pt x="536" y="1498"/>
                  </a:cubicBezTo>
                  <a:cubicBezTo>
                    <a:pt x="1292" y="1876"/>
                    <a:pt x="2111" y="2349"/>
                    <a:pt x="3497" y="2349"/>
                  </a:cubicBezTo>
                  <a:lnTo>
                    <a:pt x="9483" y="2349"/>
                  </a:lnTo>
                  <a:cubicBezTo>
                    <a:pt x="10870" y="2349"/>
                    <a:pt x="11689" y="1908"/>
                    <a:pt x="12445" y="1498"/>
                  </a:cubicBezTo>
                  <a:cubicBezTo>
                    <a:pt x="12823" y="1277"/>
                    <a:pt x="12980" y="805"/>
                    <a:pt x="12791" y="458"/>
                  </a:cubicBezTo>
                  <a:cubicBezTo>
                    <a:pt x="12656" y="165"/>
                    <a:pt x="12375" y="1"/>
                    <a:pt x="12076" y="1"/>
                  </a:cubicBezTo>
                  <a:cubicBezTo>
                    <a:pt x="11958" y="1"/>
                    <a:pt x="11836" y="27"/>
                    <a:pt x="11720" y="80"/>
                  </a:cubicBezTo>
                  <a:cubicBezTo>
                    <a:pt x="10964" y="458"/>
                    <a:pt x="10460" y="773"/>
                    <a:pt x="9483" y="773"/>
                  </a:cubicBezTo>
                  <a:lnTo>
                    <a:pt x="3497" y="773"/>
                  </a:lnTo>
                  <a:cubicBezTo>
                    <a:pt x="2521" y="773"/>
                    <a:pt x="1985" y="490"/>
                    <a:pt x="1261" y="80"/>
                  </a:cubicBezTo>
                  <a:cubicBezTo>
                    <a:pt x="1144" y="27"/>
                    <a:pt x="1023" y="1"/>
                    <a:pt x="90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19" name="Google Shape;7119;p36"/>
            <p:cNvSpPr/>
            <p:nvPr/>
          </p:nvSpPr>
          <p:spPr>
            <a:xfrm>
              <a:off x="-56336925" y="3346200"/>
              <a:ext cx="204800" cy="78800"/>
            </a:xfrm>
            <a:custGeom>
              <a:avLst/>
              <a:gdLst/>
              <a:ahLst/>
              <a:cxnLst/>
              <a:rect l="l" t="t" r="r" b="b"/>
              <a:pathLst>
                <a:path w="8192" h="3152" extrusionOk="0">
                  <a:moveTo>
                    <a:pt x="2584" y="883"/>
                  </a:moveTo>
                  <a:cubicBezTo>
                    <a:pt x="2805" y="883"/>
                    <a:pt x="2962" y="1040"/>
                    <a:pt x="2962" y="1229"/>
                  </a:cubicBezTo>
                  <a:cubicBezTo>
                    <a:pt x="2962" y="1418"/>
                    <a:pt x="2836" y="1576"/>
                    <a:pt x="2584" y="1576"/>
                  </a:cubicBezTo>
                  <a:cubicBezTo>
                    <a:pt x="2395" y="1576"/>
                    <a:pt x="2238" y="1418"/>
                    <a:pt x="2238" y="1229"/>
                  </a:cubicBezTo>
                  <a:cubicBezTo>
                    <a:pt x="2238" y="1040"/>
                    <a:pt x="2395" y="883"/>
                    <a:pt x="2584" y="883"/>
                  </a:cubicBezTo>
                  <a:close/>
                  <a:moveTo>
                    <a:pt x="5577" y="883"/>
                  </a:moveTo>
                  <a:cubicBezTo>
                    <a:pt x="5798" y="883"/>
                    <a:pt x="5955" y="1040"/>
                    <a:pt x="5955" y="1229"/>
                  </a:cubicBezTo>
                  <a:cubicBezTo>
                    <a:pt x="5955" y="1418"/>
                    <a:pt x="5798" y="1576"/>
                    <a:pt x="5577" y="1576"/>
                  </a:cubicBezTo>
                  <a:cubicBezTo>
                    <a:pt x="5388" y="1576"/>
                    <a:pt x="5231" y="1418"/>
                    <a:pt x="5231" y="1229"/>
                  </a:cubicBezTo>
                  <a:cubicBezTo>
                    <a:pt x="5231" y="1040"/>
                    <a:pt x="5388" y="883"/>
                    <a:pt x="5577" y="883"/>
                  </a:cubicBezTo>
                  <a:close/>
                  <a:moveTo>
                    <a:pt x="1" y="1"/>
                  </a:moveTo>
                  <a:lnTo>
                    <a:pt x="1" y="2679"/>
                  </a:lnTo>
                  <a:cubicBezTo>
                    <a:pt x="1" y="2836"/>
                    <a:pt x="1" y="2994"/>
                    <a:pt x="32" y="3151"/>
                  </a:cubicBezTo>
                  <a:lnTo>
                    <a:pt x="3970" y="1576"/>
                  </a:lnTo>
                  <a:cubicBezTo>
                    <a:pt x="4018" y="1560"/>
                    <a:pt x="4065" y="1552"/>
                    <a:pt x="4112" y="1552"/>
                  </a:cubicBezTo>
                  <a:cubicBezTo>
                    <a:pt x="4159" y="1552"/>
                    <a:pt x="4207" y="1560"/>
                    <a:pt x="4254" y="1576"/>
                  </a:cubicBezTo>
                  <a:lnTo>
                    <a:pt x="8161" y="3151"/>
                  </a:lnTo>
                  <a:cubicBezTo>
                    <a:pt x="8192" y="2962"/>
                    <a:pt x="8192" y="2710"/>
                    <a:pt x="8192" y="2521"/>
                  </a:cubicBezTo>
                  <a:lnTo>
                    <a:pt x="8192" y="1"/>
                  </a:lnTo>
                  <a:cubicBezTo>
                    <a:pt x="7877" y="95"/>
                    <a:pt x="7467" y="127"/>
                    <a:pt x="7089" y="127"/>
                  </a:cubicBezTo>
                  <a:lnTo>
                    <a:pt x="1103" y="127"/>
                  </a:lnTo>
                  <a:cubicBezTo>
                    <a:pt x="694" y="127"/>
                    <a:pt x="316" y="95"/>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20" name="Google Shape;7120;p36"/>
            <p:cNvSpPr/>
            <p:nvPr/>
          </p:nvSpPr>
          <p:spPr>
            <a:xfrm>
              <a:off x="-56332200" y="3406850"/>
              <a:ext cx="193775" cy="110300"/>
            </a:xfrm>
            <a:custGeom>
              <a:avLst/>
              <a:gdLst/>
              <a:ahLst/>
              <a:cxnLst/>
              <a:rect l="l" t="t" r="r" b="b"/>
              <a:pathLst>
                <a:path w="7751" h="4412" extrusionOk="0">
                  <a:moveTo>
                    <a:pt x="3907" y="1"/>
                  </a:moveTo>
                  <a:lnTo>
                    <a:pt x="1" y="1513"/>
                  </a:lnTo>
                  <a:cubicBezTo>
                    <a:pt x="190" y="2237"/>
                    <a:pt x="599" y="2868"/>
                    <a:pt x="1135" y="3340"/>
                  </a:cubicBezTo>
                  <a:cubicBezTo>
                    <a:pt x="1891" y="4033"/>
                    <a:pt x="2868" y="4411"/>
                    <a:pt x="3907" y="4411"/>
                  </a:cubicBezTo>
                  <a:lnTo>
                    <a:pt x="4285" y="4411"/>
                  </a:lnTo>
                  <a:cubicBezTo>
                    <a:pt x="5924" y="4254"/>
                    <a:pt x="7247" y="3057"/>
                    <a:pt x="7751" y="1513"/>
                  </a:cubicBezTo>
                  <a:lnTo>
                    <a:pt x="390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21" name="Google Shape;7121;p36"/>
            <p:cNvSpPr/>
            <p:nvPr/>
          </p:nvSpPr>
          <p:spPr>
            <a:xfrm>
              <a:off x="-56113225" y="3354075"/>
              <a:ext cx="18125" cy="64625"/>
            </a:xfrm>
            <a:custGeom>
              <a:avLst/>
              <a:gdLst/>
              <a:ahLst/>
              <a:cxnLst/>
              <a:rect l="l" t="t" r="r" b="b"/>
              <a:pathLst>
                <a:path w="725" h="2585" extrusionOk="0">
                  <a:moveTo>
                    <a:pt x="0" y="1"/>
                  </a:moveTo>
                  <a:lnTo>
                    <a:pt x="0" y="2584"/>
                  </a:lnTo>
                  <a:cubicBezTo>
                    <a:pt x="410" y="2332"/>
                    <a:pt x="725" y="1828"/>
                    <a:pt x="725" y="1261"/>
                  </a:cubicBezTo>
                  <a:cubicBezTo>
                    <a:pt x="725" y="725"/>
                    <a:pt x="473" y="253"/>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122" name="Google Shape;7122;p36"/>
          <p:cNvGrpSpPr/>
          <p:nvPr/>
        </p:nvGrpSpPr>
        <p:grpSpPr>
          <a:xfrm>
            <a:off x="1183896" y="7747549"/>
            <a:ext cx="360403" cy="336167"/>
            <a:chOff x="-56394425" y="3600600"/>
            <a:chExt cx="319025" cy="298550"/>
          </a:xfrm>
        </p:grpSpPr>
        <p:sp>
          <p:nvSpPr>
            <p:cNvPr id="7123" name="Google Shape;7123;p36"/>
            <p:cNvSpPr/>
            <p:nvPr/>
          </p:nvSpPr>
          <p:spPr>
            <a:xfrm>
              <a:off x="-56272325" y="3861300"/>
              <a:ext cx="74825" cy="37850"/>
            </a:xfrm>
            <a:custGeom>
              <a:avLst/>
              <a:gdLst/>
              <a:ahLst/>
              <a:cxnLst/>
              <a:rect l="l" t="t" r="r" b="b"/>
              <a:pathLst>
                <a:path w="2993" h="1514" extrusionOk="0">
                  <a:moveTo>
                    <a:pt x="1512" y="1"/>
                  </a:moveTo>
                  <a:cubicBezTo>
                    <a:pt x="851" y="1"/>
                    <a:pt x="284" y="442"/>
                    <a:pt x="95" y="1041"/>
                  </a:cubicBezTo>
                  <a:cubicBezTo>
                    <a:pt x="0" y="1261"/>
                    <a:pt x="221" y="1513"/>
                    <a:pt x="441" y="1513"/>
                  </a:cubicBezTo>
                  <a:lnTo>
                    <a:pt x="2584" y="1513"/>
                  </a:lnTo>
                  <a:cubicBezTo>
                    <a:pt x="2804" y="1513"/>
                    <a:pt x="2993" y="1261"/>
                    <a:pt x="2930" y="1041"/>
                  </a:cubicBezTo>
                  <a:cubicBezTo>
                    <a:pt x="2741" y="442"/>
                    <a:pt x="2174" y="1"/>
                    <a:pt x="151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24" name="Google Shape;7124;p36"/>
            <p:cNvSpPr/>
            <p:nvPr/>
          </p:nvSpPr>
          <p:spPr>
            <a:xfrm>
              <a:off x="-56297550" y="3600600"/>
              <a:ext cx="126050" cy="71700"/>
            </a:xfrm>
            <a:custGeom>
              <a:avLst/>
              <a:gdLst/>
              <a:ahLst/>
              <a:cxnLst/>
              <a:rect l="l" t="t" r="r" b="b"/>
              <a:pathLst>
                <a:path w="5042" h="2868" extrusionOk="0">
                  <a:moveTo>
                    <a:pt x="2521" y="1"/>
                  </a:moveTo>
                  <a:cubicBezTo>
                    <a:pt x="1576" y="1"/>
                    <a:pt x="694" y="316"/>
                    <a:pt x="1" y="851"/>
                  </a:cubicBezTo>
                  <a:lnTo>
                    <a:pt x="2521" y="2868"/>
                  </a:lnTo>
                  <a:lnTo>
                    <a:pt x="5042" y="851"/>
                  </a:lnTo>
                  <a:cubicBezTo>
                    <a:pt x="4317" y="316"/>
                    <a:pt x="3467" y="1"/>
                    <a:pt x="252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25" name="Google Shape;7125;p36"/>
            <p:cNvSpPr/>
            <p:nvPr/>
          </p:nvSpPr>
          <p:spPr>
            <a:xfrm>
              <a:off x="-56394425" y="3635275"/>
              <a:ext cx="319025" cy="233925"/>
            </a:xfrm>
            <a:custGeom>
              <a:avLst/>
              <a:gdLst/>
              <a:ahLst/>
              <a:cxnLst/>
              <a:rect l="l" t="t" r="r" b="b"/>
              <a:pathLst>
                <a:path w="12761" h="9357" extrusionOk="0">
                  <a:moveTo>
                    <a:pt x="4884" y="3844"/>
                  </a:moveTo>
                  <a:cubicBezTo>
                    <a:pt x="5105" y="3844"/>
                    <a:pt x="5262" y="4001"/>
                    <a:pt x="5262" y="4190"/>
                  </a:cubicBezTo>
                  <a:cubicBezTo>
                    <a:pt x="5262" y="4411"/>
                    <a:pt x="5105" y="4537"/>
                    <a:pt x="4884" y="4537"/>
                  </a:cubicBezTo>
                  <a:cubicBezTo>
                    <a:pt x="4859" y="4545"/>
                    <a:pt x="4835" y="4549"/>
                    <a:pt x="4811" y="4549"/>
                  </a:cubicBezTo>
                  <a:cubicBezTo>
                    <a:pt x="4656" y="4549"/>
                    <a:pt x="4538" y="4381"/>
                    <a:pt x="4538" y="4190"/>
                  </a:cubicBezTo>
                  <a:cubicBezTo>
                    <a:pt x="4538" y="4001"/>
                    <a:pt x="4695" y="3844"/>
                    <a:pt x="4884" y="3844"/>
                  </a:cubicBezTo>
                  <a:close/>
                  <a:moveTo>
                    <a:pt x="7877" y="3875"/>
                  </a:moveTo>
                  <a:cubicBezTo>
                    <a:pt x="8098" y="3875"/>
                    <a:pt x="8255" y="4033"/>
                    <a:pt x="8255" y="4253"/>
                  </a:cubicBezTo>
                  <a:cubicBezTo>
                    <a:pt x="8287" y="4411"/>
                    <a:pt x="8098" y="4600"/>
                    <a:pt x="7877" y="4600"/>
                  </a:cubicBezTo>
                  <a:cubicBezTo>
                    <a:pt x="7688" y="4600"/>
                    <a:pt x="7531" y="4442"/>
                    <a:pt x="7531" y="4253"/>
                  </a:cubicBezTo>
                  <a:cubicBezTo>
                    <a:pt x="7531" y="4033"/>
                    <a:pt x="7688" y="3875"/>
                    <a:pt x="7877" y="3875"/>
                  </a:cubicBezTo>
                  <a:close/>
                  <a:moveTo>
                    <a:pt x="1072" y="4757"/>
                  </a:moveTo>
                  <a:cubicBezTo>
                    <a:pt x="1356" y="5104"/>
                    <a:pt x="1797" y="5356"/>
                    <a:pt x="2301" y="5356"/>
                  </a:cubicBezTo>
                  <a:cubicBezTo>
                    <a:pt x="2301" y="5734"/>
                    <a:pt x="1954" y="6080"/>
                    <a:pt x="1513" y="6080"/>
                  </a:cubicBezTo>
                  <a:cubicBezTo>
                    <a:pt x="1104" y="6080"/>
                    <a:pt x="757" y="5734"/>
                    <a:pt x="757" y="5356"/>
                  </a:cubicBezTo>
                  <a:cubicBezTo>
                    <a:pt x="757" y="5104"/>
                    <a:pt x="883" y="4883"/>
                    <a:pt x="1072" y="4757"/>
                  </a:cubicBezTo>
                  <a:close/>
                  <a:moveTo>
                    <a:pt x="11721" y="4757"/>
                  </a:moveTo>
                  <a:cubicBezTo>
                    <a:pt x="11910" y="4883"/>
                    <a:pt x="12036" y="5104"/>
                    <a:pt x="12036" y="5356"/>
                  </a:cubicBezTo>
                  <a:cubicBezTo>
                    <a:pt x="12036" y="5734"/>
                    <a:pt x="11658" y="6080"/>
                    <a:pt x="11280" y="6080"/>
                  </a:cubicBezTo>
                  <a:cubicBezTo>
                    <a:pt x="10870" y="6080"/>
                    <a:pt x="10492" y="5734"/>
                    <a:pt x="10492" y="5356"/>
                  </a:cubicBezTo>
                  <a:cubicBezTo>
                    <a:pt x="10965" y="5356"/>
                    <a:pt x="11437" y="5104"/>
                    <a:pt x="11721" y="4757"/>
                  </a:cubicBezTo>
                  <a:close/>
                  <a:moveTo>
                    <a:pt x="7448" y="6403"/>
                  </a:moveTo>
                  <a:cubicBezTo>
                    <a:pt x="7538" y="6403"/>
                    <a:pt x="7625" y="6443"/>
                    <a:pt x="7688" y="6521"/>
                  </a:cubicBezTo>
                  <a:cubicBezTo>
                    <a:pt x="7846" y="6648"/>
                    <a:pt x="7846" y="6868"/>
                    <a:pt x="7720" y="7026"/>
                  </a:cubicBezTo>
                  <a:cubicBezTo>
                    <a:pt x="7373" y="7372"/>
                    <a:pt x="6900" y="7593"/>
                    <a:pt x="6428" y="7593"/>
                  </a:cubicBezTo>
                  <a:cubicBezTo>
                    <a:pt x="5924" y="7593"/>
                    <a:pt x="5451" y="7372"/>
                    <a:pt x="5105" y="7026"/>
                  </a:cubicBezTo>
                  <a:cubicBezTo>
                    <a:pt x="4947" y="6868"/>
                    <a:pt x="4947" y="6648"/>
                    <a:pt x="5105" y="6521"/>
                  </a:cubicBezTo>
                  <a:cubicBezTo>
                    <a:pt x="5183" y="6443"/>
                    <a:pt x="5278" y="6403"/>
                    <a:pt x="5369" y="6403"/>
                  </a:cubicBezTo>
                  <a:cubicBezTo>
                    <a:pt x="5459" y="6403"/>
                    <a:pt x="5546" y="6443"/>
                    <a:pt x="5609" y="6521"/>
                  </a:cubicBezTo>
                  <a:cubicBezTo>
                    <a:pt x="5829" y="6742"/>
                    <a:pt x="6113" y="6852"/>
                    <a:pt x="6396" y="6852"/>
                  </a:cubicBezTo>
                  <a:cubicBezTo>
                    <a:pt x="6680" y="6852"/>
                    <a:pt x="6963" y="6742"/>
                    <a:pt x="7184" y="6521"/>
                  </a:cubicBezTo>
                  <a:cubicBezTo>
                    <a:pt x="7263" y="6443"/>
                    <a:pt x="7357" y="6403"/>
                    <a:pt x="7448" y="6403"/>
                  </a:cubicBezTo>
                  <a:close/>
                  <a:moveTo>
                    <a:pt x="3277" y="0"/>
                  </a:moveTo>
                  <a:cubicBezTo>
                    <a:pt x="2742" y="630"/>
                    <a:pt x="2364" y="1449"/>
                    <a:pt x="2301" y="2363"/>
                  </a:cubicBezTo>
                  <a:lnTo>
                    <a:pt x="2269" y="2363"/>
                  </a:lnTo>
                  <a:cubicBezTo>
                    <a:pt x="1419" y="2363"/>
                    <a:pt x="725" y="3024"/>
                    <a:pt x="725" y="3844"/>
                  </a:cubicBezTo>
                  <a:cubicBezTo>
                    <a:pt x="725" y="3938"/>
                    <a:pt x="725" y="3970"/>
                    <a:pt x="757" y="4033"/>
                  </a:cubicBezTo>
                  <a:cubicBezTo>
                    <a:pt x="284" y="4316"/>
                    <a:pt x="1" y="4789"/>
                    <a:pt x="1" y="5356"/>
                  </a:cubicBezTo>
                  <a:cubicBezTo>
                    <a:pt x="1" y="6175"/>
                    <a:pt x="694" y="6837"/>
                    <a:pt x="1513" y="6837"/>
                  </a:cubicBezTo>
                  <a:cubicBezTo>
                    <a:pt x="1828" y="6837"/>
                    <a:pt x="2143" y="6774"/>
                    <a:pt x="2364" y="6553"/>
                  </a:cubicBezTo>
                  <a:cubicBezTo>
                    <a:pt x="2616" y="7750"/>
                    <a:pt x="3403" y="8821"/>
                    <a:pt x="4506" y="9357"/>
                  </a:cubicBezTo>
                  <a:cubicBezTo>
                    <a:pt x="4884" y="8727"/>
                    <a:pt x="5609" y="8349"/>
                    <a:pt x="6396" y="8349"/>
                  </a:cubicBezTo>
                  <a:cubicBezTo>
                    <a:pt x="7184" y="8349"/>
                    <a:pt x="7877" y="8727"/>
                    <a:pt x="8287" y="9357"/>
                  </a:cubicBezTo>
                  <a:cubicBezTo>
                    <a:pt x="9389" y="8821"/>
                    <a:pt x="10145" y="7782"/>
                    <a:pt x="10398" y="6553"/>
                  </a:cubicBezTo>
                  <a:cubicBezTo>
                    <a:pt x="10650" y="6711"/>
                    <a:pt x="10965" y="6837"/>
                    <a:pt x="11280" y="6837"/>
                  </a:cubicBezTo>
                  <a:cubicBezTo>
                    <a:pt x="12099" y="6837"/>
                    <a:pt x="12760" y="6175"/>
                    <a:pt x="12760" y="5356"/>
                  </a:cubicBezTo>
                  <a:cubicBezTo>
                    <a:pt x="12760" y="4789"/>
                    <a:pt x="12445" y="4285"/>
                    <a:pt x="11973" y="4033"/>
                  </a:cubicBezTo>
                  <a:lnTo>
                    <a:pt x="11973" y="3844"/>
                  </a:lnTo>
                  <a:cubicBezTo>
                    <a:pt x="11973" y="3024"/>
                    <a:pt x="11280" y="2363"/>
                    <a:pt x="10461" y="2363"/>
                  </a:cubicBezTo>
                  <a:lnTo>
                    <a:pt x="10398" y="2363"/>
                  </a:lnTo>
                  <a:cubicBezTo>
                    <a:pt x="10335" y="1449"/>
                    <a:pt x="9988" y="662"/>
                    <a:pt x="9421" y="0"/>
                  </a:cubicBezTo>
                  <a:lnTo>
                    <a:pt x="6585" y="2268"/>
                  </a:lnTo>
                  <a:cubicBezTo>
                    <a:pt x="6522" y="2300"/>
                    <a:pt x="6428" y="2363"/>
                    <a:pt x="6365" y="2363"/>
                  </a:cubicBezTo>
                  <a:cubicBezTo>
                    <a:pt x="6270" y="2363"/>
                    <a:pt x="6207" y="2300"/>
                    <a:pt x="6113" y="2268"/>
                  </a:cubicBezTo>
                  <a:lnTo>
                    <a:pt x="327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126" name="Google Shape;7126;p36"/>
          <p:cNvGrpSpPr/>
          <p:nvPr/>
        </p:nvGrpSpPr>
        <p:grpSpPr>
          <a:xfrm>
            <a:off x="4739132" y="7735938"/>
            <a:ext cx="328347" cy="357421"/>
            <a:chOff x="-56379450" y="3983400"/>
            <a:chExt cx="290650" cy="317425"/>
          </a:xfrm>
        </p:grpSpPr>
        <p:sp>
          <p:nvSpPr>
            <p:cNvPr id="7127" name="Google Shape;7127;p36"/>
            <p:cNvSpPr/>
            <p:nvPr/>
          </p:nvSpPr>
          <p:spPr>
            <a:xfrm>
              <a:off x="-56330625" y="3983400"/>
              <a:ext cx="241825" cy="111075"/>
            </a:xfrm>
            <a:custGeom>
              <a:avLst/>
              <a:gdLst/>
              <a:ahLst/>
              <a:cxnLst/>
              <a:rect l="l" t="t" r="r" b="b"/>
              <a:pathLst>
                <a:path w="9673" h="4443" extrusionOk="0">
                  <a:moveTo>
                    <a:pt x="725" y="0"/>
                  </a:moveTo>
                  <a:cubicBezTo>
                    <a:pt x="536" y="0"/>
                    <a:pt x="410" y="126"/>
                    <a:pt x="379" y="315"/>
                  </a:cubicBezTo>
                  <a:lnTo>
                    <a:pt x="1" y="2300"/>
                  </a:lnTo>
                  <a:cubicBezTo>
                    <a:pt x="129" y="2274"/>
                    <a:pt x="257" y="2262"/>
                    <a:pt x="382" y="2262"/>
                  </a:cubicBezTo>
                  <a:cubicBezTo>
                    <a:pt x="869" y="2262"/>
                    <a:pt x="1320" y="2453"/>
                    <a:pt x="1671" y="2804"/>
                  </a:cubicBezTo>
                  <a:cubicBezTo>
                    <a:pt x="2017" y="2473"/>
                    <a:pt x="2498" y="2308"/>
                    <a:pt x="2978" y="2308"/>
                  </a:cubicBezTo>
                  <a:cubicBezTo>
                    <a:pt x="3458" y="2308"/>
                    <a:pt x="3939" y="2473"/>
                    <a:pt x="4285" y="2804"/>
                  </a:cubicBezTo>
                  <a:cubicBezTo>
                    <a:pt x="4636" y="2453"/>
                    <a:pt x="5107" y="2262"/>
                    <a:pt x="5602" y="2262"/>
                  </a:cubicBezTo>
                  <a:cubicBezTo>
                    <a:pt x="5729" y="2262"/>
                    <a:pt x="5858" y="2274"/>
                    <a:pt x="5987" y="2300"/>
                  </a:cubicBezTo>
                  <a:lnTo>
                    <a:pt x="5766" y="1292"/>
                  </a:lnTo>
                  <a:lnTo>
                    <a:pt x="7625" y="2741"/>
                  </a:lnTo>
                  <a:cubicBezTo>
                    <a:pt x="7499" y="2899"/>
                    <a:pt x="7467" y="3119"/>
                    <a:pt x="7467" y="3340"/>
                  </a:cubicBezTo>
                  <a:cubicBezTo>
                    <a:pt x="7467" y="3970"/>
                    <a:pt x="7972" y="4442"/>
                    <a:pt x="8570" y="4442"/>
                  </a:cubicBezTo>
                  <a:cubicBezTo>
                    <a:pt x="9200" y="4442"/>
                    <a:pt x="9673" y="3938"/>
                    <a:pt x="9673" y="3340"/>
                  </a:cubicBezTo>
                  <a:cubicBezTo>
                    <a:pt x="9673" y="2678"/>
                    <a:pt x="9169" y="2205"/>
                    <a:pt x="8570" y="2205"/>
                  </a:cubicBezTo>
                  <a:cubicBezTo>
                    <a:pt x="8444" y="2205"/>
                    <a:pt x="8318" y="2237"/>
                    <a:pt x="8224" y="2300"/>
                  </a:cubicBezTo>
                  <a:lnTo>
                    <a:pt x="5451" y="63"/>
                  </a:lnTo>
                  <a:lnTo>
                    <a:pt x="5420" y="63"/>
                  </a:lnTo>
                  <a:cubicBezTo>
                    <a:pt x="5325" y="32"/>
                    <a:pt x="5262" y="0"/>
                    <a:pt x="523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28" name="Google Shape;7128;p36"/>
            <p:cNvSpPr/>
            <p:nvPr/>
          </p:nvSpPr>
          <p:spPr>
            <a:xfrm>
              <a:off x="-56350300" y="4058225"/>
              <a:ext cx="186675" cy="55150"/>
            </a:xfrm>
            <a:custGeom>
              <a:avLst/>
              <a:gdLst/>
              <a:ahLst/>
              <a:cxnLst/>
              <a:rect l="l" t="t" r="r" b="b"/>
              <a:pathLst>
                <a:path w="7467" h="2206" extrusionOk="0">
                  <a:moveTo>
                    <a:pt x="1103" y="0"/>
                  </a:moveTo>
                  <a:cubicBezTo>
                    <a:pt x="441" y="0"/>
                    <a:pt x="0" y="504"/>
                    <a:pt x="0" y="1103"/>
                  </a:cubicBezTo>
                  <a:cubicBezTo>
                    <a:pt x="32" y="1701"/>
                    <a:pt x="504" y="2205"/>
                    <a:pt x="1134" y="2205"/>
                  </a:cubicBezTo>
                  <a:cubicBezTo>
                    <a:pt x="1512" y="2205"/>
                    <a:pt x="1922" y="1985"/>
                    <a:pt x="2111" y="1607"/>
                  </a:cubicBezTo>
                  <a:cubicBezTo>
                    <a:pt x="2174" y="1497"/>
                    <a:pt x="2300" y="1441"/>
                    <a:pt x="2430" y="1441"/>
                  </a:cubicBezTo>
                  <a:cubicBezTo>
                    <a:pt x="2560" y="1441"/>
                    <a:pt x="2694" y="1497"/>
                    <a:pt x="2773" y="1607"/>
                  </a:cubicBezTo>
                  <a:cubicBezTo>
                    <a:pt x="2962" y="1985"/>
                    <a:pt x="3371" y="2205"/>
                    <a:pt x="3749" y="2205"/>
                  </a:cubicBezTo>
                  <a:cubicBezTo>
                    <a:pt x="4159" y="2205"/>
                    <a:pt x="4537" y="1985"/>
                    <a:pt x="4757" y="1607"/>
                  </a:cubicBezTo>
                  <a:cubicBezTo>
                    <a:pt x="4820" y="1512"/>
                    <a:pt x="4946" y="1418"/>
                    <a:pt x="5072" y="1418"/>
                  </a:cubicBezTo>
                  <a:cubicBezTo>
                    <a:pt x="5167" y="1418"/>
                    <a:pt x="5325" y="1512"/>
                    <a:pt x="5388" y="1607"/>
                  </a:cubicBezTo>
                  <a:cubicBezTo>
                    <a:pt x="5577" y="1985"/>
                    <a:pt x="5955" y="2205"/>
                    <a:pt x="6364" y="2205"/>
                  </a:cubicBezTo>
                  <a:cubicBezTo>
                    <a:pt x="6994" y="2205"/>
                    <a:pt x="7467" y="1701"/>
                    <a:pt x="7467" y="1103"/>
                  </a:cubicBezTo>
                  <a:cubicBezTo>
                    <a:pt x="7467" y="473"/>
                    <a:pt x="6963" y="0"/>
                    <a:pt x="6364" y="0"/>
                  </a:cubicBezTo>
                  <a:cubicBezTo>
                    <a:pt x="5955" y="0"/>
                    <a:pt x="5577" y="252"/>
                    <a:pt x="5388" y="599"/>
                  </a:cubicBezTo>
                  <a:cubicBezTo>
                    <a:pt x="5325" y="709"/>
                    <a:pt x="5191" y="764"/>
                    <a:pt x="5057" y="764"/>
                  </a:cubicBezTo>
                  <a:cubicBezTo>
                    <a:pt x="4923" y="764"/>
                    <a:pt x="4789" y="709"/>
                    <a:pt x="4726" y="599"/>
                  </a:cubicBezTo>
                  <a:cubicBezTo>
                    <a:pt x="4505" y="252"/>
                    <a:pt x="4127" y="0"/>
                    <a:pt x="3718" y="0"/>
                  </a:cubicBezTo>
                  <a:cubicBezTo>
                    <a:pt x="3340" y="0"/>
                    <a:pt x="2930" y="252"/>
                    <a:pt x="2741" y="599"/>
                  </a:cubicBezTo>
                  <a:cubicBezTo>
                    <a:pt x="2678" y="709"/>
                    <a:pt x="2552" y="764"/>
                    <a:pt x="2422" y="764"/>
                  </a:cubicBezTo>
                  <a:cubicBezTo>
                    <a:pt x="2292" y="764"/>
                    <a:pt x="2158" y="709"/>
                    <a:pt x="2079" y="599"/>
                  </a:cubicBezTo>
                  <a:cubicBezTo>
                    <a:pt x="1890" y="252"/>
                    <a:pt x="1481" y="0"/>
                    <a:pt x="110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29" name="Google Shape;7129;p36"/>
            <p:cNvSpPr/>
            <p:nvPr/>
          </p:nvSpPr>
          <p:spPr>
            <a:xfrm>
              <a:off x="-56245550" y="4168275"/>
              <a:ext cx="78000" cy="26600"/>
            </a:xfrm>
            <a:custGeom>
              <a:avLst/>
              <a:gdLst/>
              <a:ahLst/>
              <a:cxnLst/>
              <a:rect l="l" t="t" r="r" b="b"/>
              <a:pathLst>
                <a:path w="3120" h="1064" extrusionOk="0">
                  <a:moveTo>
                    <a:pt x="594" y="1"/>
                  </a:moveTo>
                  <a:cubicBezTo>
                    <a:pt x="555" y="1"/>
                    <a:pt x="515" y="4"/>
                    <a:pt x="473" y="9"/>
                  </a:cubicBezTo>
                  <a:cubicBezTo>
                    <a:pt x="284" y="40"/>
                    <a:pt x="126" y="166"/>
                    <a:pt x="0" y="324"/>
                  </a:cubicBezTo>
                  <a:lnTo>
                    <a:pt x="158" y="481"/>
                  </a:lnTo>
                  <a:cubicBezTo>
                    <a:pt x="410" y="733"/>
                    <a:pt x="630" y="891"/>
                    <a:pt x="945" y="954"/>
                  </a:cubicBezTo>
                  <a:cubicBezTo>
                    <a:pt x="1153" y="1029"/>
                    <a:pt x="1367" y="1064"/>
                    <a:pt x="1579" y="1064"/>
                  </a:cubicBezTo>
                  <a:cubicBezTo>
                    <a:pt x="2172" y="1064"/>
                    <a:pt x="2748" y="788"/>
                    <a:pt x="3119" y="324"/>
                  </a:cubicBezTo>
                  <a:lnTo>
                    <a:pt x="3119" y="324"/>
                  </a:lnTo>
                  <a:lnTo>
                    <a:pt x="2521" y="513"/>
                  </a:lnTo>
                  <a:cubicBezTo>
                    <a:pt x="2355" y="596"/>
                    <a:pt x="2183" y="634"/>
                    <a:pt x="2013" y="634"/>
                  </a:cubicBezTo>
                  <a:cubicBezTo>
                    <a:pt x="1665" y="634"/>
                    <a:pt x="1325" y="473"/>
                    <a:pt x="1071" y="198"/>
                  </a:cubicBezTo>
                  <a:cubicBezTo>
                    <a:pt x="940" y="67"/>
                    <a:pt x="787" y="1"/>
                    <a:pt x="59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30" name="Google Shape;7130;p36"/>
            <p:cNvSpPr/>
            <p:nvPr/>
          </p:nvSpPr>
          <p:spPr>
            <a:xfrm>
              <a:off x="-56359750" y="4112550"/>
              <a:ext cx="204800" cy="53100"/>
            </a:xfrm>
            <a:custGeom>
              <a:avLst/>
              <a:gdLst/>
              <a:ahLst/>
              <a:cxnLst/>
              <a:rect l="l" t="t" r="r" b="b"/>
              <a:pathLst>
                <a:path w="8192" h="2124" extrusionOk="0">
                  <a:moveTo>
                    <a:pt x="0" y="1"/>
                  </a:moveTo>
                  <a:lnTo>
                    <a:pt x="0" y="1608"/>
                  </a:lnTo>
                  <a:lnTo>
                    <a:pt x="1386" y="2080"/>
                  </a:lnTo>
                  <a:cubicBezTo>
                    <a:pt x="1455" y="2109"/>
                    <a:pt x="1529" y="2124"/>
                    <a:pt x="1605" y="2124"/>
                  </a:cubicBezTo>
                  <a:cubicBezTo>
                    <a:pt x="1773" y="2124"/>
                    <a:pt x="1949" y="2053"/>
                    <a:pt x="2079" y="1923"/>
                  </a:cubicBezTo>
                  <a:cubicBezTo>
                    <a:pt x="2333" y="1669"/>
                    <a:pt x="2689" y="1517"/>
                    <a:pt x="3048" y="1517"/>
                  </a:cubicBezTo>
                  <a:cubicBezTo>
                    <a:pt x="3135" y="1517"/>
                    <a:pt x="3222" y="1526"/>
                    <a:pt x="3308" y="1545"/>
                  </a:cubicBezTo>
                  <a:cubicBezTo>
                    <a:pt x="3623" y="1576"/>
                    <a:pt x="3907" y="1734"/>
                    <a:pt x="4096" y="1954"/>
                  </a:cubicBezTo>
                  <a:cubicBezTo>
                    <a:pt x="4316" y="1734"/>
                    <a:pt x="4568" y="1576"/>
                    <a:pt x="4883" y="1545"/>
                  </a:cubicBezTo>
                  <a:cubicBezTo>
                    <a:pt x="4975" y="1526"/>
                    <a:pt x="5066" y="1517"/>
                    <a:pt x="5155" y="1517"/>
                  </a:cubicBezTo>
                  <a:cubicBezTo>
                    <a:pt x="5523" y="1517"/>
                    <a:pt x="5858" y="1669"/>
                    <a:pt x="6112" y="1923"/>
                  </a:cubicBezTo>
                  <a:cubicBezTo>
                    <a:pt x="6243" y="2053"/>
                    <a:pt x="6403" y="2124"/>
                    <a:pt x="6583" y="2124"/>
                  </a:cubicBezTo>
                  <a:cubicBezTo>
                    <a:pt x="6664" y="2124"/>
                    <a:pt x="6749" y="2109"/>
                    <a:pt x="6837" y="2080"/>
                  </a:cubicBezTo>
                  <a:lnTo>
                    <a:pt x="8191" y="1608"/>
                  </a:lnTo>
                  <a:lnTo>
                    <a:pt x="8191" y="1"/>
                  </a:lnTo>
                  <a:cubicBezTo>
                    <a:pt x="7845" y="473"/>
                    <a:pt x="7341" y="726"/>
                    <a:pt x="6711" y="726"/>
                  </a:cubicBezTo>
                  <a:cubicBezTo>
                    <a:pt x="6207" y="726"/>
                    <a:pt x="5766" y="536"/>
                    <a:pt x="5419" y="190"/>
                  </a:cubicBezTo>
                  <a:cubicBezTo>
                    <a:pt x="5072" y="521"/>
                    <a:pt x="4584" y="686"/>
                    <a:pt x="4100" y="686"/>
                  </a:cubicBezTo>
                  <a:cubicBezTo>
                    <a:pt x="3615" y="686"/>
                    <a:pt x="3135" y="521"/>
                    <a:pt x="2804" y="190"/>
                  </a:cubicBezTo>
                  <a:cubicBezTo>
                    <a:pt x="2457" y="536"/>
                    <a:pt x="1985" y="726"/>
                    <a:pt x="1512" y="726"/>
                  </a:cubicBezTo>
                  <a:cubicBezTo>
                    <a:pt x="882" y="726"/>
                    <a:pt x="378" y="410"/>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31" name="Google Shape;7131;p36"/>
            <p:cNvSpPr/>
            <p:nvPr/>
          </p:nvSpPr>
          <p:spPr>
            <a:xfrm>
              <a:off x="-56345575" y="4169000"/>
              <a:ext cx="77200" cy="26325"/>
            </a:xfrm>
            <a:custGeom>
              <a:avLst/>
              <a:gdLst/>
              <a:ahLst/>
              <a:cxnLst/>
              <a:rect l="l" t="t" r="r" b="b"/>
              <a:pathLst>
                <a:path w="3088" h="1053" extrusionOk="0">
                  <a:moveTo>
                    <a:pt x="2471" y="0"/>
                  </a:moveTo>
                  <a:cubicBezTo>
                    <a:pt x="2311" y="0"/>
                    <a:pt x="2170" y="47"/>
                    <a:pt x="2048" y="169"/>
                  </a:cubicBezTo>
                  <a:cubicBezTo>
                    <a:pt x="1752" y="465"/>
                    <a:pt x="1391" y="612"/>
                    <a:pt x="1011" y="612"/>
                  </a:cubicBezTo>
                  <a:cubicBezTo>
                    <a:pt x="865" y="612"/>
                    <a:pt x="716" y="591"/>
                    <a:pt x="567" y="547"/>
                  </a:cubicBezTo>
                  <a:lnTo>
                    <a:pt x="0" y="326"/>
                  </a:lnTo>
                  <a:lnTo>
                    <a:pt x="0" y="326"/>
                  </a:lnTo>
                  <a:cubicBezTo>
                    <a:pt x="374" y="794"/>
                    <a:pt x="939" y="1053"/>
                    <a:pt x="1527" y="1053"/>
                  </a:cubicBezTo>
                  <a:cubicBezTo>
                    <a:pt x="1731" y="1053"/>
                    <a:pt x="1939" y="1022"/>
                    <a:pt x="2143" y="956"/>
                  </a:cubicBezTo>
                  <a:cubicBezTo>
                    <a:pt x="2426" y="893"/>
                    <a:pt x="2710" y="704"/>
                    <a:pt x="2930" y="484"/>
                  </a:cubicBezTo>
                  <a:lnTo>
                    <a:pt x="3088" y="326"/>
                  </a:lnTo>
                  <a:cubicBezTo>
                    <a:pt x="2993" y="169"/>
                    <a:pt x="2836" y="74"/>
                    <a:pt x="2615" y="11"/>
                  </a:cubicBezTo>
                  <a:cubicBezTo>
                    <a:pt x="2566" y="4"/>
                    <a:pt x="2518" y="0"/>
                    <a:pt x="247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32" name="Google Shape;7132;p36"/>
            <p:cNvSpPr/>
            <p:nvPr/>
          </p:nvSpPr>
          <p:spPr>
            <a:xfrm>
              <a:off x="-56379450" y="4180300"/>
              <a:ext cx="242600" cy="120525"/>
            </a:xfrm>
            <a:custGeom>
              <a:avLst/>
              <a:gdLst/>
              <a:ahLst/>
              <a:cxnLst/>
              <a:rect l="l" t="t" r="r" b="b"/>
              <a:pathLst>
                <a:path w="9704" h="4821" extrusionOk="0">
                  <a:moveTo>
                    <a:pt x="473" y="0"/>
                  </a:moveTo>
                  <a:cubicBezTo>
                    <a:pt x="221" y="284"/>
                    <a:pt x="0" y="662"/>
                    <a:pt x="0" y="1071"/>
                  </a:cubicBezTo>
                  <a:cubicBezTo>
                    <a:pt x="0" y="1576"/>
                    <a:pt x="284" y="2048"/>
                    <a:pt x="725" y="2332"/>
                  </a:cubicBezTo>
                  <a:cubicBezTo>
                    <a:pt x="946" y="2489"/>
                    <a:pt x="1229" y="2552"/>
                    <a:pt x="1513" y="2552"/>
                  </a:cubicBezTo>
                  <a:cubicBezTo>
                    <a:pt x="1513" y="3403"/>
                    <a:pt x="2174" y="4064"/>
                    <a:pt x="2993" y="4064"/>
                  </a:cubicBezTo>
                  <a:cubicBezTo>
                    <a:pt x="3214" y="4064"/>
                    <a:pt x="3372" y="4033"/>
                    <a:pt x="3529" y="3970"/>
                  </a:cubicBezTo>
                  <a:cubicBezTo>
                    <a:pt x="3750" y="4506"/>
                    <a:pt x="4254" y="4821"/>
                    <a:pt x="4852" y="4821"/>
                  </a:cubicBezTo>
                  <a:cubicBezTo>
                    <a:pt x="5451" y="4821"/>
                    <a:pt x="5955" y="4443"/>
                    <a:pt x="6207" y="3970"/>
                  </a:cubicBezTo>
                  <a:cubicBezTo>
                    <a:pt x="6333" y="4064"/>
                    <a:pt x="6554" y="4064"/>
                    <a:pt x="6711" y="4064"/>
                  </a:cubicBezTo>
                  <a:cubicBezTo>
                    <a:pt x="7530" y="4064"/>
                    <a:pt x="8192" y="3403"/>
                    <a:pt x="8192" y="2552"/>
                  </a:cubicBezTo>
                  <a:cubicBezTo>
                    <a:pt x="9042" y="2552"/>
                    <a:pt x="9704" y="1891"/>
                    <a:pt x="9704" y="1071"/>
                  </a:cubicBezTo>
                  <a:cubicBezTo>
                    <a:pt x="9704" y="662"/>
                    <a:pt x="9546" y="284"/>
                    <a:pt x="9231" y="0"/>
                  </a:cubicBezTo>
                  <a:lnTo>
                    <a:pt x="9168" y="158"/>
                  </a:lnTo>
                  <a:cubicBezTo>
                    <a:pt x="8664" y="945"/>
                    <a:pt x="7814" y="1387"/>
                    <a:pt x="6900" y="1387"/>
                  </a:cubicBezTo>
                  <a:cubicBezTo>
                    <a:pt x="6617" y="1387"/>
                    <a:pt x="6301" y="1355"/>
                    <a:pt x="6018" y="1229"/>
                  </a:cubicBezTo>
                  <a:cubicBezTo>
                    <a:pt x="5640" y="1103"/>
                    <a:pt x="5230" y="882"/>
                    <a:pt x="4978" y="567"/>
                  </a:cubicBezTo>
                  <a:lnTo>
                    <a:pt x="4884" y="473"/>
                  </a:lnTo>
                  <a:lnTo>
                    <a:pt x="4821" y="567"/>
                  </a:lnTo>
                  <a:cubicBezTo>
                    <a:pt x="4506" y="882"/>
                    <a:pt x="4159" y="1071"/>
                    <a:pt x="3750" y="1229"/>
                  </a:cubicBezTo>
                  <a:cubicBezTo>
                    <a:pt x="3466" y="1292"/>
                    <a:pt x="3151" y="1387"/>
                    <a:pt x="2899" y="1387"/>
                  </a:cubicBezTo>
                  <a:cubicBezTo>
                    <a:pt x="1985" y="1387"/>
                    <a:pt x="1103" y="945"/>
                    <a:pt x="599" y="158"/>
                  </a:cubicBezTo>
                  <a:lnTo>
                    <a:pt x="47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33" name="Google Shape;7133;p36"/>
            <p:cNvSpPr/>
            <p:nvPr/>
          </p:nvSpPr>
          <p:spPr>
            <a:xfrm>
              <a:off x="-56181750" y="4039300"/>
              <a:ext cx="0" cy="25"/>
            </a:xfrm>
            <a:custGeom>
              <a:avLst/>
              <a:gdLst/>
              <a:ahLst/>
              <a:cxnLst/>
              <a:rect l="l" t="t" r="r" b="b"/>
              <a:pathLst>
                <a:path h="1" extrusionOk="0">
                  <a:moveTo>
                    <a:pt x="0" y="1"/>
                  </a:move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34" name="Google Shape;7134;p36"/>
            <p:cNvSpPr/>
            <p:nvPr/>
          </p:nvSpPr>
          <p:spPr>
            <a:xfrm>
              <a:off x="-56332200" y="4039300"/>
              <a:ext cx="25" cy="25"/>
            </a:xfrm>
            <a:custGeom>
              <a:avLst/>
              <a:gdLst/>
              <a:ahLst/>
              <a:cxnLst/>
              <a:rect l="l" t="t" r="r" b="b"/>
              <a:pathLst>
                <a:path w="1" h="1" extrusionOk="0">
                  <a:moveTo>
                    <a:pt x="1" y="1"/>
                  </a:move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135" name="Google Shape;7135;p36"/>
          <p:cNvGrpSpPr/>
          <p:nvPr/>
        </p:nvGrpSpPr>
        <p:grpSpPr>
          <a:xfrm>
            <a:off x="1649863" y="8165906"/>
            <a:ext cx="317672" cy="359194"/>
            <a:chOff x="-54401725" y="3198925"/>
            <a:chExt cx="281200" cy="319000"/>
          </a:xfrm>
        </p:grpSpPr>
        <p:sp>
          <p:nvSpPr>
            <p:cNvPr id="7136" name="Google Shape;7136;p36"/>
            <p:cNvSpPr/>
            <p:nvPr/>
          </p:nvSpPr>
          <p:spPr>
            <a:xfrm>
              <a:off x="-54159150" y="3465925"/>
              <a:ext cx="38625" cy="52000"/>
            </a:xfrm>
            <a:custGeom>
              <a:avLst/>
              <a:gdLst/>
              <a:ahLst/>
              <a:cxnLst/>
              <a:rect l="l" t="t" r="r" b="b"/>
              <a:pathLst>
                <a:path w="1545" h="2080" extrusionOk="0">
                  <a:moveTo>
                    <a:pt x="789" y="0"/>
                  </a:moveTo>
                  <a:cubicBezTo>
                    <a:pt x="379" y="0"/>
                    <a:pt x="1" y="316"/>
                    <a:pt x="1" y="725"/>
                  </a:cubicBezTo>
                  <a:cubicBezTo>
                    <a:pt x="1" y="851"/>
                    <a:pt x="32" y="946"/>
                    <a:pt x="64" y="1040"/>
                  </a:cubicBezTo>
                  <a:lnTo>
                    <a:pt x="631" y="1985"/>
                  </a:lnTo>
                  <a:cubicBezTo>
                    <a:pt x="663" y="2048"/>
                    <a:pt x="694" y="2080"/>
                    <a:pt x="789" y="2080"/>
                  </a:cubicBezTo>
                  <a:cubicBezTo>
                    <a:pt x="852" y="2080"/>
                    <a:pt x="915" y="2017"/>
                    <a:pt x="946" y="1985"/>
                  </a:cubicBezTo>
                  <a:lnTo>
                    <a:pt x="1450" y="1072"/>
                  </a:lnTo>
                  <a:cubicBezTo>
                    <a:pt x="1482" y="977"/>
                    <a:pt x="1545" y="851"/>
                    <a:pt x="1545" y="725"/>
                  </a:cubicBezTo>
                  <a:cubicBezTo>
                    <a:pt x="1545" y="347"/>
                    <a:pt x="1167" y="0"/>
                    <a:pt x="78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37" name="Google Shape;7137;p36"/>
            <p:cNvSpPr/>
            <p:nvPr/>
          </p:nvSpPr>
          <p:spPr>
            <a:xfrm>
              <a:off x="-54401725" y="3465925"/>
              <a:ext cx="38600" cy="52000"/>
            </a:xfrm>
            <a:custGeom>
              <a:avLst/>
              <a:gdLst/>
              <a:ahLst/>
              <a:cxnLst/>
              <a:rect l="l" t="t" r="r" b="b"/>
              <a:pathLst>
                <a:path w="1544" h="2080" extrusionOk="0">
                  <a:moveTo>
                    <a:pt x="788" y="0"/>
                  </a:moveTo>
                  <a:cubicBezTo>
                    <a:pt x="410" y="0"/>
                    <a:pt x="0" y="316"/>
                    <a:pt x="0" y="725"/>
                  </a:cubicBezTo>
                  <a:cubicBezTo>
                    <a:pt x="0" y="851"/>
                    <a:pt x="63" y="946"/>
                    <a:pt x="95" y="1040"/>
                  </a:cubicBezTo>
                  <a:lnTo>
                    <a:pt x="631" y="1985"/>
                  </a:lnTo>
                  <a:cubicBezTo>
                    <a:pt x="694" y="2048"/>
                    <a:pt x="725" y="2080"/>
                    <a:pt x="788" y="2080"/>
                  </a:cubicBezTo>
                  <a:cubicBezTo>
                    <a:pt x="883" y="2080"/>
                    <a:pt x="914" y="2017"/>
                    <a:pt x="946" y="1985"/>
                  </a:cubicBezTo>
                  <a:lnTo>
                    <a:pt x="1481" y="1072"/>
                  </a:lnTo>
                  <a:cubicBezTo>
                    <a:pt x="1513" y="977"/>
                    <a:pt x="1544" y="851"/>
                    <a:pt x="1544" y="725"/>
                  </a:cubicBezTo>
                  <a:cubicBezTo>
                    <a:pt x="1544" y="347"/>
                    <a:pt x="1198" y="0"/>
                    <a:pt x="78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38" name="Google Shape;7138;p36"/>
            <p:cNvSpPr/>
            <p:nvPr/>
          </p:nvSpPr>
          <p:spPr>
            <a:xfrm>
              <a:off x="-54176475" y="3224125"/>
              <a:ext cx="17350" cy="61450"/>
            </a:xfrm>
            <a:custGeom>
              <a:avLst/>
              <a:gdLst/>
              <a:ahLst/>
              <a:cxnLst/>
              <a:rect l="l" t="t" r="r" b="b"/>
              <a:pathLst>
                <a:path w="694" h="2458" extrusionOk="0">
                  <a:moveTo>
                    <a:pt x="347" y="0"/>
                  </a:moveTo>
                  <a:cubicBezTo>
                    <a:pt x="190" y="316"/>
                    <a:pt x="1" y="757"/>
                    <a:pt x="1" y="1229"/>
                  </a:cubicBezTo>
                  <a:cubicBezTo>
                    <a:pt x="1" y="1702"/>
                    <a:pt x="190" y="2143"/>
                    <a:pt x="347" y="2458"/>
                  </a:cubicBezTo>
                  <a:cubicBezTo>
                    <a:pt x="505" y="2143"/>
                    <a:pt x="694" y="1702"/>
                    <a:pt x="694" y="1229"/>
                  </a:cubicBezTo>
                  <a:cubicBezTo>
                    <a:pt x="694" y="757"/>
                    <a:pt x="505" y="316"/>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39" name="Google Shape;7139;p36"/>
            <p:cNvSpPr/>
            <p:nvPr/>
          </p:nvSpPr>
          <p:spPr>
            <a:xfrm>
              <a:off x="-54385975" y="3198925"/>
              <a:ext cx="198500" cy="74850"/>
            </a:xfrm>
            <a:custGeom>
              <a:avLst/>
              <a:gdLst/>
              <a:ahLst/>
              <a:cxnLst/>
              <a:rect l="l" t="t" r="r" b="b"/>
              <a:pathLst>
                <a:path w="7940" h="2994" extrusionOk="0">
                  <a:moveTo>
                    <a:pt x="4978" y="0"/>
                  </a:moveTo>
                  <a:cubicBezTo>
                    <a:pt x="2836" y="0"/>
                    <a:pt x="946" y="1229"/>
                    <a:pt x="1" y="2993"/>
                  </a:cubicBezTo>
                  <a:lnTo>
                    <a:pt x="7688" y="2993"/>
                  </a:lnTo>
                  <a:cubicBezTo>
                    <a:pt x="7625" y="2741"/>
                    <a:pt x="7562" y="2521"/>
                    <a:pt x="7562" y="2237"/>
                  </a:cubicBezTo>
                  <a:cubicBezTo>
                    <a:pt x="7562" y="1733"/>
                    <a:pt x="7719" y="1261"/>
                    <a:pt x="7940" y="851"/>
                  </a:cubicBezTo>
                  <a:cubicBezTo>
                    <a:pt x="7026" y="315"/>
                    <a:pt x="6049" y="0"/>
                    <a:pt x="497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40" name="Google Shape;7140;p36"/>
            <p:cNvSpPr/>
            <p:nvPr/>
          </p:nvSpPr>
          <p:spPr>
            <a:xfrm>
              <a:off x="-544009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41" name="Google Shape;7141;p36"/>
            <p:cNvSpPr/>
            <p:nvPr/>
          </p:nvSpPr>
          <p:spPr>
            <a:xfrm>
              <a:off x="-54401725" y="3292650"/>
              <a:ext cx="128400" cy="74850"/>
            </a:xfrm>
            <a:custGeom>
              <a:avLst/>
              <a:gdLst/>
              <a:ahLst/>
              <a:cxnLst/>
              <a:rect l="l" t="t" r="r" b="b"/>
              <a:pathLst>
                <a:path w="5136" h="2994" extrusionOk="0">
                  <a:moveTo>
                    <a:pt x="315" y="0"/>
                  </a:moveTo>
                  <a:cubicBezTo>
                    <a:pt x="126" y="567"/>
                    <a:pt x="0" y="1198"/>
                    <a:pt x="0" y="1828"/>
                  </a:cubicBezTo>
                  <a:lnTo>
                    <a:pt x="0" y="2993"/>
                  </a:lnTo>
                  <a:lnTo>
                    <a:pt x="1513" y="2993"/>
                  </a:lnTo>
                  <a:lnTo>
                    <a:pt x="1513" y="1828"/>
                  </a:lnTo>
                  <a:cubicBezTo>
                    <a:pt x="1513" y="1639"/>
                    <a:pt x="1670" y="1481"/>
                    <a:pt x="1859" y="1481"/>
                  </a:cubicBezTo>
                  <a:lnTo>
                    <a:pt x="2615" y="1481"/>
                  </a:lnTo>
                  <a:cubicBezTo>
                    <a:pt x="3592" y="1481"/>
                    <a:pt x="4821" y="788"/>
                    <a:pt x="513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42" name="Google Shape;7142;p36"/>
            <p:cNvSpPr/>
            <p:nvPr/>
          </p:nvSpPr>
          <p:spPr>
            <a:xfrm>
              <a:off x="-54250500" y="3266650"/>
              <a:ext cx="128400" cy="99275"/>
            </a:xfrm>
            <a:custGeom>
              <a:avLst/>
              <a:gdLst/>
              <a:ahLst/>
              <a:cxnLst/>
              <a:rect l="l" t="t" r="r" b="b"/>
              <a:pathLst>
                <a:path w="5136" h="3971" extrusionOk="0">
                  <a:moveTo>
                    <a:pt x="4317" y="1"/>
                  </a:moveTo>
                  <a:cubicBezTo>
                    <a:pt x="4159" y="914"/>
                    <a:pt x="3560" y="1607"/>
                    <a:pt x="3529" y="1607"/>
                  </a:cubicBezTo>
                  <a:cubicBezTo>
                    <a:pt x="3466" y="1702"/>
                    <a:pt x="3371" y="1734"/>
                    <a:pt x="3245" y="1734"/>
                  </a:cubicBezTo>
                  <a:cubicBezTo>
                    <a:pt x="3151" y="1734"/>
                    <a:pt x="3056" y="1702"/>
                    <a:pt x="2993" y="1607"/>
                  </a:cubicBezTo>
                  <a:cubicBezTo>
                    <a:pt x="2993" y="1607"/>
                    <a:pt x="2741" y="1387"/>
                    <a:pt x="2552" y="977"/>
                  </a:cubicBezTo>
                  <a:lnTo>
                    <a:pt x="0" y="977"/>
                  </a:lnTo>
                  <a:cubicBezTo>
                    <a:pt x="315" y="1765"/>
                    <a:pt x="1576" y="2490"/>
                    <a:pt x="2521" y="2490"/>
                  </a:cubicBezTo>
                  <a:lnTo>
                    <a:pt x="3245" y="2490"/>
                  </a:lnTo>
                  <a:cubicBezTo>
                    <a:pt x="3466" y="2490"/>
                    <a:pt x="3623" y="2647"/>
                    <a:pt x="3623" y="2836"/>
                  </a:cubicBezTo>
                  <a:lnTo>
                    <a:pt x="3623" y="3970"/>
                  </a:lnTo>
                  <a:lnTo>
                    <a:pt x="5104" y="3970"/>
                  </a:lnTo>
                  <a:lnTo>
                    <a:pt x="5104" y="2521"/>
                  </a:lnTo>
                  <a:cubicBezTo>
                    <a:pt x="5136" y="2458"/>
                    <a:pt x="5136" y="2395"/>
                    <a:pt x="5104" y="2364"/>
                  </a:cubicBezTo>
                  <a:cubicBezTo>
                    <a:pt x="5041" y="1544"/>
                    <a:pt x="4758" y="725"/>
                    <a:pt x="431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43" name="Google Shape;7143;p36"/>
            <p:cNvSpPr/>
            <p:nvPr/>
          </p:nvSpPr>
          <p:spPr>
            <a:xfrm>
              <a:off x="-541591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44" name="Google Shape;7144;p36"/>
            <p:cNvSpPr/>
            <p:nvPr/>
          </p:nvSpPr>
          <p:spPr>
            <a:xfrm>
              <a:off x="-54345025" y="3309975"/>
              <a:ext cx="167000" cy="207175"/>
            </a:xfrm>
            <a:custGeom>
              <a:avLst/>
              <a:gdLst/>
              <a:ahLst/>
              <a:cxnLst/>
              <a:rect l="l" t="t" r="r" b="b"/>
              <a:pathLst>
                <a:path w="6680" h="8287" extrusionOk="0">
                  <a:moveTo>
                    <a:pt x="1797" y="2332"/>
                  </a:moveTo>
                  <a:cubicBezTo>
                    <a:pt x="1986" y="2332"/>
                    <a:pt x="2143" y="2489"/>
                    <a:pt x="2143" y="2678"/>
                  </a:cubicBezTo>
                  <a:cubicBezTo>
                    <a:pt x="2143" y="2867"/>
                    <a:pt x="1986" y="3025"/>
                    <a:pt x="1797" y="3025"/>
                  </a:cubicBezTo>
                  <a:cubicBezTo>
                    <a:pt x="1639" y="3025"/>
                    <a:pt x="1450" y="2867"/>
                    <a:pt x="1450" y="2678"/>
                  </a:cubicBezTo>
                  <a:cubicBezTo>
                    <a:pt x="1450" y="2489"/>
                    <a:pt x="1608" y="2332"/>
                    <a:pt x="1797" y="2332"/>
                  </a:cubicBezTo>
                  <a:close/>
                  <a:moveTo>
                    <a:pt x="4821" y="2332"/>
                  </a:moveTo>
                  <a:cubicBezTo>
                    <a:pt x="5042" y="2332"/>
                    <a:pt x="5199" y="2489"/>
                    <a:pt x="5199" y="2678"/>
                  </a:cubicBezTo>
                  <a:cubicBezTo>
                    <a:pt x="5199" y="2867"/>
                    <a:pt x="5042" y="3025"/>
                    <a:pt x="4821" y="3025"/>
                  </a:cubicBezTo>
                  <a:cubicBezTo>
                    <a:pt x="4632" y="3025"/>
                    <a:pt x="4474" y="2867"/>
                    <a:pt x="4474" y="2678"/>
                  </a:cubicBezTo>
                  <a:cubicBezTo>
                    <a:pt x="4474" y="2489"/>
                    <a:pt x="4632" y="2332"/>
                    <a:pt x="4821" y="2332"/>
                  </a:cubicBezTo>
                  <a:close/>
                  <a:moveTo>
                    <a:pt x="4392" y="4892"/>
                  </a:moveTo>
                  <a:cubicBezTo>
                    <a:pt x="4482" y="4892"/>
                    <a:pt x="4569" y="4931"/>
                    <a:pt x="4632" y="5010"/>
                  </a:cubicBezTo>
                  <a:cubicBezTo>
                    <a:pt x="4790" y="5136"/>
                    <a:pt x="4790" y="5356"/>
                    <a:pt x="4632" y="5514"/>
                  </a:cubicBezTo>
                  <a:cubicBezTo>
                    <a:pt x="4285" y="5860"/>
                    <a:pt x="3813" y="6049"/>
                    <a:pt x="3340" y="6049"/>
                  </a:cubicBezTo>
                  <a:cubicBezTo>
                    <a:pt x="2868" y="6049"/>
                    <a:pt x="2364" y="5860"/>
                    <a:pt x="2049" y="5514"/>
                  </a:cubicBezTo>
                  <a:cubicBezTo>
                    <a:pt x="1891" y="5356"/>
                    <a:pt x="1891" y="5136"/>
                    <a:pt x="2049" y="5010"/>
                  </a:cubicBezTo>
                  <a:cubicBezTo>
                    <a:pt x="2127" y="4931"/>
                    <a:pt x="2222" y="4892"/>
                    <a:pt x="2312" y="4892"/>
                  </a:cubicBezTo>
                  <a:cubicBezTo>
                    <a:pt x="2403" y="4892"/>
                    <a:pt x="2490" y="4931"/>
                    <a:pt x="2553" y="5010"/>
                  </a:cubicBezTo>
                  <a:cubicBezTo>
                    <a:pt x="2773" y="5230"/>
                    <a:pt x="3057" y="5341"/>
                    <a:pt x="3340" y="5341"/>
                  </a:cubicBezTo>
                  <a:cubicBezTo>
                    <a:pt x="3624" y="5341"/>
                    <a:pt x="3907" y="5230"/>
                    <a:pt x="4128" y="5010"/>
                  </a:cubicBezTo>
                  <a:cubicBezTo>
                    <a:pt x="4207" y="4931"/>
                    <a:pt x="4301" y="4892"/>
                    <a:pt x="4392" y="4892"/>
                  </a:cubicBezTo>
                  <a:close/>
                  <a:moveTo>
                    <a:pt x="3340" y="1"/>
                  </a:moveTo>
                  <a:cubicBezTo>
                    <a:pt x="2710" y="914"/>
                    <a:pt x="1324" y="1513"/>
                    <a:pt x="347" y="1513"/>
                  </a:cubicBezTo>
                  <a:lnTo>
                    <a:pt x="1" y="1513"/>
                  </a:lnTo>
                  <a:lnTo>
                    <a:pt x="1" y="4915"/>
                  </a:lnTo>
                  <a:cubicBezTo>
                    <a:pt x="1" y="6774"/>
                    <a:pt x="1482" y="8286"/>
                    <a:pt x="3340" y="8286"/>
                  </a:cubicBezTo>
                  <a:cubicBezTo>
                    <a:pt x="5199" y="8286"/>
                    <a:pt x="6680" y="6774"/>
                    <a:pt x="6680" y="4915"/>
                  </a:cubicBezTo>
                  <a:lnTo>
                    <a:pt x="6680" y="1513"/>
                  </a:lnTo>
                  <a:lnTo>
                    <a:pt x="6333" y="1513"/>
                  </a:lnTo>
                  <a:cubicBezTo>
                    <a:pt x="6307" y="1514"/>
                    <a:pt x="6281" y="1514"/>
                    <a:pt x="6254" y="1514"/>
                  </a:cubicBezTo>
                  <a:cubicBezTo>
                    <a:pt x="5228" y="1514"/>
                    <a:pt x="3955" y="922"/>
                    <a:pt x="334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45" name="Google Shape;7145;p36"/>
            <p:cNvSpPr/>
            <p:nvPr/>
          </p:nvSpPr>
          <p:spPr>
            <a:xfrm>
              <a:off x="-54401725" y="3424175"/>
              <a:ext cx="37825" cy="40975"/>
            </a:xfrm>
            <a:custGeom>
              <a:avLst/>
              <a:gdLst/>
              <a:ahLst/>
              <a:cxnLst/>
              <a:rect l="l" t="t" r="r" b="b"/>
              <a:pathLst>
                <a:path w="1513" h="1639" extrusionOk="0">
                  <a:moveTo>
                    <a:pt x="0" y="1"/>
                  </a:moveTo>
                  <a:lnTo>
                    <a:pt x="0" y="914"/>
                  </a:lnTo>
                  <a:cubicBezTo>
                    <a:pt x="0" y="1292"/>
                    <a:pt x="315" y="1639"/>
                    <a:pt x="757" y="1639"/>
                  </a:cubicBezTo>
                  <a:cubicBezTo>
                    <a:pt x="1198" y="1639"/>
                    <a:pt x="1513" y="1324"/>
                    <a:pt x="1513" y="914"/>
                  </a:cubicBezTo>
                  <a:lnTo>
                    <a:pt x="151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46" name="Google Shape;7146;p36"/>
            <p:cNvSpPr/>
            <p:nvPr/>
          </p:nvSpPr>
          <p:spPr>
            <a:xfrm>
              <a:off x="-54159150" y="3424175"/>
              <a:ext cx="37050" cy="40975"/>
            </a:xfrm>
            <a:custGeom>
              <a:avLst/>
              <a:gdLst/>
              <a:ahLst/>
              <a:cxnLst/>
              <a:rect l="l" t="t" r="r" b="b"/>
              <a:pathLst>
                <a:path w="1482" h="1639" extrusionOk="0">
                  <a:moveTo>
                    <a:pt x="1" y="1"/>
                  </a:moveTo>
                  <a:lnTo>
                    <a:pt x="1" y="914"/>
                  </a:lnTo>
                  <a:cubicBezTo>
                    <a:pt x="1" y="1292"/>
                    <a:pt x="316" y="1639"/>
                    <a:pt x="757" y="1639"/>
                  </a:cubicBezTo>
                  <a:cubicBezTo>
                    <a:pt x="1167" y="1639"/>
                    <a:pt x="1482" y="1324"/>
                    <a:pt x="1482" y="914"/>
                  </a:cubicBezTo>
                  <a:lnTo>
                    <a:pt x="148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147" name="Google Shape;7147;p36"/>
          <p:cNvGrpSpPr/>
          <p:nvPr/>
        </p:nvGrpSpPr>
        <p:grpSpPr>
          <a:xfrm>
            <a:off x="5192988" y="8163288"/>
            <a:ext cx="315892" cy="358321"/>
            <a:chOff x="-54401725" y="3590375"/>
            <a:chExt cx="279625" cy="318225"/>
          </a:xfrm>
        </p:grpSpPr>
        <p:sp>
          <p:nvSpPr>
            <p:cNvPr id="7148" name="Google Shape;7148;p36"/>
            <p:cNvSpPr/>
            <p:nvPr/>
          </p:nvSpPr>
          <p:spPr>
            <a:xfrm>
              <a:off x="-54194575" y="3721900"/>
              <a:ext cx="35450" cy="19725"/>
            </a:xfrm>
            <a:custGeom>
              <a:avLst/>
              <a:gdLst/>
              <a:ahLst/>
              <a:cxnLst/>
              <a:rect l="l" t="t" r="r" b="b"/>
              <a:pathLst>
                <a:path w="1418" h="789" extrusionOk="0">
                  <a:moveTo>
                    <a:pt x="0" y="1"/>
                  </a:moveTo>
                  <a:cubicBezTo>
                    <a:pt x="158" y="410"/>
                    <a:pt x="536" y="788"/>
                    <a:pt x="1071" y="788"/>
                  </a:cubicBezTo>
                  <a:lnTo>
                    <a:pt x="1418" y="788"/>
                  </a:lnTo>
                  <a:lnTo>
                    <a:pt x="141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49" name="Google Shape;7149;p36"/>
            <p:cNvSpPr/>
            <p:nvPr/>
          </p:nvSpPr>
          <p:spPr>
            <a:xfrm>
              <a:off x="-54380450" y="3590375"/>
              <a:ext cx="237075" cy="112650"/>
            </a:xfrm>
            <a:custGeom>
              <a:avLst/>
              <a:gdLst/>
              <a:ahLst/>
              <a:cxnLst/>
              <a:rect l="l" t="t" r="r" b="b"/>
              <a:pathLst>
                <a:path w="9483" h="4506" extrusionOk="0">
                  <a:moveTo>
                    <a:pt x="4789" y="1575"/>
                  </a:moveTo>
                  <a:cubicBezTo>
                    <a:pt x="5009" y="1575"/>
                    <a:pt x="5135" y="1733"/>
                    <a:pt x="5135" y="1954"/>
                  </a:cubicBezTo>
                  <a:lnTo>
                    <a:pt x="5135" y="2300"/>
                  </a:lnTo>
                  <a:lnTo>
                    <a:pt x="5513" y="2300"/>
                  </a:lnTo>
                  <a:cubicBezTo>
                    <a:pt x="5702" y="2300"/>
                    <a:pt x="5860" y="2458"/>
                    <a:pt x="5860" y="2647"/>
                  </a:cubicBezTo>
                  <a:cubicBezTo>
                    <a:pt x="5860" y="2836"/>
                    <a:pt x="5702" y="2993"/>
                    <a:pt x="5513" y="2993"/>
                  </a:cubicBezTo>
                  <a:lnTo>
                    <a:pt x="5135" y="2993"/>
                  </a:lnTo>
                  <a:lnTo>
                    <a:pt x="5135" y="3371"/>
                  </a:lnTo>
                  <a:cubicBezTo>
                    <a:pt x="5135" y="3560"/>
                    <a:pt x="5009" y="3718"/>
                    <a:pt x="4789" y="3718"/>
                  </a:cubicBezTo>
                  <a:cubicBezTo>
                    <a:pt x="4600" y="3718"/>
                    <a:pt x="4442" y="3560"/>
                    <a:pt x="4442" y="3371"/>
                  </a:cubicBezTo>
                  <a:lnTo>
                    <a:pt x="4442" y="2993"/>
                  </a:lnTo>
                  <a:lnTo>
                    <a:pt x="4096" y="2993"/>
                  </a:lnTo>
                  <a:cubicBezTo>
                    <a:pt x="3907" y="2993"/>
                    <a:pt x="3749" y="2836"/>
                    <a:pt x="3749" y="2647"/>
                  </a:cubicBezTo>
                  <a:cubicBezTo>
                    <a:pt x="3749" y="2458"/>
                    <a:pt x="3907" y="2300"/>
                    <a:pt x="4096" y="2300"/>
                  </a:cubicBezTo>
                  <a:lnTo>
                    <a:pt x="4442" y="2300"/>
                  </a:lnTo>
                  <a:lnTo>
                    <a:pt x="4442" y="1954"/>
                  </a:lnTo>
                  <a:cubicBezTo>
                    <a:pt x="4442" y="1733"/>
                    <a:pt x="4600" y="1575"/>
                    <a:pt x="4789" y="1575"/>
                  </a:cubicBezTo>
                  <a:close/>
                  <a:moveTo>
                    <a:pt x="2048" y="0"/>
                  </a:moveTo>
                  <a:cubicBezTo>
                    <a:pt x="882" y="0"/>
                    <a:pt x="0" y="1040"/>
                    <a:pt x="189" y="2174"/>
                  </a:cubicBezTo>
                  <a:lnTo>
                    <a:pt x="567" y="4505"/>
                  </a:lnTo>
                  <a:lnTo>
                    <a:pt x="8916" y="4505"/>
                  </a:lnTo>
                  <a:lnTo>
                    <a:pt x="9326" y="2174"/>
                  </a:lnTo>
                  <a:cubicBezTo>
                    <a:pt x="9483" y="1040"/>
                    <a:pt x="8601" y="0"/>
                    <a:pt x="746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50" name="Google Shape;7150;p36"/>
            <p:cNvSpPr/>
            <p:nvPr/>
          </p:nvSpPr>
          <p:spPr>
            <a:xfrm>
              <a:off x="-54363925" y="3721900"/>
              <a:ext cx="35475" cy="19725"/>
            </a:xfrm>
            <a:custGeom>
              <a:avLst/>
              <a:gdLst/>
              <a:ahLst/>
              <a:cxnLst/>
              <a:rect l="l" t="t" r="r" b="b"/>
              <a:pathLst>
                <a:path w="1419" h="789" extrusionOk="0">
                  <a:moveTo>
                    <a:pt x="1" y="1"/>
                  </a:moveTo>
                  <a:lnTo>
                    <a:pt x="1" y="788"/>
                  </a:lnTo>
                  <a:lnTo>
                    <a:pt x="347" y="788"/>
                  </a:lnTo>
                  <a:cubicBezTo>
                    <a:pt x="820" y="788"/>
                    <a:pt x="1261" y="410"/>
                    <a:pt x="14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51" name="Google Shape;7151;p36"/>
            <p:cNvSpPr/>
            <p:nvPr/>
          </p:nvSpPr>
          <p:spPr>
            <a:xfrm>
              <a:off x="-54363925" y="3721900"/>
              <a:ext cx="204800" cy="186700"/>
            </a:xfrm>
            <a:custGeom>
              <a:avLst/>
              <a:gdLst/>
              <a:ahLst/>
              <a:cxnLst/>
              <a:rect l="l" t="t" r="r" b="b"/>
              <a:pathLst>
                <a:path w="8192" h="7468" extrusionOk="0">
                  <a:moveTo>
                    <a:pt x="2553" y="1513"/>
                  </a:moveTo>
                  <a:cubicBezTo>
                    <a:pt x="2742" y="1513"/>
                    <a:pt x="2899" y="1670"/>
                    <a:pt x="2899" y="1891"/>
                  </a:cubicBezTo>
                  <a:cubicBezTo>
                    <a:pt x="2899" y="2080"/>
                    <a:pt x="2742" y="2237"/>
                    <a:pt x="2553" y="2237"/>
                  </a:cubicBezTo>
                  <a:cubicBezTo>
                    <a:pt x="2541" y="2240"/>
                    <a:pt x="2529" y="2241"/>
                    <a:pt x="2517" y="2241"/>
                  </a:cubicBezTo>
                  <a:cubicBezTo>
                    <a:pt x="2368" y="2241"/>
                    <a:pt x="2206" y="2066"/>
                    <a:pt x="2206" y="1891"/>
                  </a:cubicBezTo>
                  <a:cubicBezTo>
                    <a:pt x="2206" y="1670"/>
                    <a:pt x="2364" y="1513"/>
                    <a:pt x="2553" y="1513"/>
                  </a:cubicBezTo>
                  <a:close/>
                  <a:moveTo>
                    <a:pt x="5577" y="1576"/>
                  </a:moveTo>
                  <a:cubicBezTo>
                    <a:pt x="5798" y="1576"/>
                    <a:pt x="5955" y="1733"/>
                    <a:pt x="5955" y="1922"/>
                  </a:cubicBezTo>
                  <a:cubicBezTo>
                    <a:pt x="5955" y="2111"/>
                    <a:pt x="5798" y="2269"/>
                    <a:pt x="5577" y="2269"/>
                  </a:cubicBezTo>
                  <a:cubicBezTo>
                    <a:pt x="5388" y="2269"/>
                    <a:pt x="5230" y="2111"/>
                    <a:pt x="5230" y="1922"/>
                  </a:cubicBezTo>
                  <a:cubicBezTo>
                    <a:pt x="5230" y="1733"/>
                    <a:pt x="5388" y="1576"/>
                    <a:pt x="5577" y="1576"/>
                  </a:cubicBezTo>
                  <a:close/>
                  <a:moveTo>
                    <a:pt x="5148" y="4073"/>
                  </a:moveTo>
                  <a:cubicBezTo>
                    <a:pt x="5238" y="4073"/>
                    <a:pt x="5325" y="4112"/>
                    <a:pt x="5388" y="4191"/>
                  </a:cubicBezTo>
                  <a:cubicBezTo>
                    <a:pt x="5546" y="4317"/>
                    <a:pt x="5546" y="4537"/>
                    <a:pt x="5388" y="4726"/>
                  </a:cubicBezTo>
                  <a:cubicBezTo>
                    <a:pt x="5041" y="5073"/>
                    <a:pt x="4569" y="5262"/>
                    <a:pt x="4096" y="5262"/>
                  </a:cubicBezTo>
                  <a:cubicBezTo>
                    <a:pt x="3624" y="5262"/>
                    <a:pt x="3120" y="5073"/>
                    <a:pt x="2805" y="4726"/>
                  </a:cubicBezTo>
                  <a:cubicBezTo>
                    <a:pt x="2647" y="4569"/>
                    <a:pt x="2647" y="4317"/>
                    <a:pt x="2805" y="4191"/>
                  </a:cubicBezTo>
                  <a:cubicBezTo>
                    <a:pt x="2883" y="4112"/>
                    <a:pt x="2978" y="4073"/>
                    <a:pt x="3068" y="4073"/>
                  </a:cubicBezTo>
                  <a:cubicBezTo>
                    <a:pt x="3159" y="4073"/>
                    <a:pt x="3246" y="4112"/>
                    <a:pt x="3309" y="4191"/>
                  </a:cubicBezTo>
                  <a:cubicBezTo>
                    <a:pt x="3529" y="4411"/>
                    <a:pt x="3813" y="4521"/>
                    <a:pt x="4096" y="4521"/>
                  </a:cubicBezTo>
                  <a:cubicBezTo>
                    <a:pt x="4380" y="4521"/>
                    <a:pt x="4663" y="4411"/>
                    <a:pt x="4884" y="4191"/>
                  </a:cubicBezTo>
                  <a:cubicBezTo>
                    <a:pt x="4963" y="4112"/>
                    <a:pt x="5057" y="4073"/>
                    <a:pt x="5148" y="4073"/>
                  </a:cubicBezTo>
                  <a:close/>
                  <a:moveTo>
                    <a:pt x="2175" y="1"/>
                  </a:moveTo>
                  <a:cubicBezTo>
                    <a:pt x="2017" y="851"/>
                    <a:pt x="1229" y="1513"/>
                    <a:pt x="347" y="1513"/>
                  </a:cubicBezTo>
                  <a:lnTo>
                    <a:pt x="1" y="1513"/>
                  </a:lnTo>
                  <a:lnTo>
                    <a:pt x="1" y="3372"/>
                  </a:lnTo>
                  <a:cubicBezTo>
                    <a:pt x="1" y="5608"/>
                    <a:pt x="1859" y="7467"/>
                    <a:pt x="4096" y="7467"/>
                  </a:cubicBezTo>
                  <a:cubicBezTo>
                    <a:pt x="6333" y="7467"/>
                    <a:pt x="8192" y="5608"/>
                    <a:pt x="8192" y="3372"/>
                  </a:cubicBezTo>
                  <a:lnTo>
                    <a:pt x="8192" y="1513"/>
                  </a:lnTo>
                  <a:lnTo>
                    <a:pt x="7845" y="1513"/>
                  </a:lnTo>
                  <a:cubicBezTo>
                    <a:pt x="6932" y="1513"/>
                    <a:pt x="6176" y="820"/>
                    <a:pt x="598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52" name="Google Shape;7152;p36"/>
            <p:cNvSpPr/>
            <p:nvPr/>
          </p:nvSpPr>
          <p:spPr>
            <a:xfrm>
              <a:off x="-54401725" y="3747100"/>
              <a:ext cx="18925" cy="63825"/>
            </a:xfrm>
            <a:custGeom>
              <a:avLst/>
              <a:gdLst/>
              <a:ahLst/>
              <a:cxnLst/>
              <a:rect l="l" t="t" r="r" b="b"/>
              <a:pathLst>
                <a:path w="757" h="2553" extrusionOk="0">
                  <a:moveTo>
                    <a:pt x="757" y="1"/>
                  </a:moveTo>
                  <a:cubicBezTo>
                    <a:pt x="284" y="253"/>
                    <a:pt x="0" y="725"/>
                    <a:pt x="0" y="1261"/>
                  </a:cubicBezTo>
                  <a:cubicBezTo>
                    <a:pt x="0" y="1828"/>
                    <a:pt x="315" y="2301"/>
                    <a:pt x="757" y="2553"/>
                  </a:cubicBezTo>
                  <a:lnTo>
                    <a:pt x="75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53" name="Google Shape;7153;p36"/>
            <p:cNvSpPr/>
            <p:nvPr/>
          </p:nvSpPr>
          <p:spPr>
            <a:xfrm>
              <a:off x="-54140225" y="374632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84"/>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154" name="Google Shape;7154;p36"/>
          <p:cNvGrpSpPr/>
          <p:nvPr/>
        </p:nvGrpSpPr>
        <p:grpSpPr>
          <a:xfrm>
            <a:off x="3419080" y="8609000"/>
            <a:ext cx="320326" cy="358321"/>
            <a:chOff x="-54403300" y="3982600"/>
            <a:chExt cx="283550" cy="318225"/>
          </a:xfrm>
        </p:grpSpPr>
        <p:sp>
          <p:nvSpPr>
            <p:cNvPr id="7155" name="Google Shape;7155;p36"/>
            <p:cNvSpPr/>
            <p:nvPr/>
          </p:nvSpPr>
          <p:spPr>
            <a:xfrm>
              <a:off x="-54273350" y="4036950"/>
              <a:ext cx="27600" cy="27600"/>
            </a:xfrm>
            <a:custGeom>
              <a:avLst/>
              <a:gdLst/>
              <a:ahLst/>
              <a:cxnLst/>
              <a:rect l="l" t="t" r="r" b="b"/>
              <a:pathLst>
                <a:path w="1104" h="1104" extrusionOk="0">
                  <a:moveTo>
                    <a:pt x="536" y="0"/>
                  </a:moveTo>
                  <a:lnTo>
                    <a:pt x="473" y="189"/>
                  </a:lnTo>
                  <a:cubicBezTo>
                    <a:pt x="442" y="315"/>
                    <a:pt x="316" y="379"/>
                    <a:pt x="190" y="379"/>
                  </a:cubicBezTo>
                  <a:lnTo>
                    <a:pt x="1" y="410"/>
                  </a:lnTo>
                  <a:lnTo>
                    <a:pt x="158" y="568"/>
                  </a:lnTo>
                  <a:cubicBezTo>
                    <a:pt x="127" y="662"/>
                    <a:pt x="158" y="788"/>
                    <a:pt x="158" y="883"/>
                  </a:cubicBezTo>
                  <a:lnTo>
                    <a:pt x="127" y="1103"/>
                  </a:lnTo>
                  <a:lnTo>
                    <a:pt x="316" y="1009"/>
                  </a:lnTo>
                  <a:cubicBezTo>
                    <a:pt x="379" y="993"/>
                    <a:pt x="434" y="985"/>
                    <a:pt x="489" y="985"/>
                  </a:cubicBezTo>
                  <a:cubicBezTo>
                    <a:pt x="544" y="985"/>
                    <a:pt x="599" y="993"/>
                    <a:pt x="662" y="1009"/>
                  </a:cubicBezTo>
                  <a:lnTo>
                    <a:pt x="851" y="1103"/>
                  </a:lnTo>
                  <a:lnTo>
                    <a:pt x="820" y="883"/>
                  </a:lnTo>
                  <a:cubicBezTo>
                    <a:pt x="788" y="788"/>
                    <a:pt x="820" y="662"/>
                    <a:pt x="946" y="568"/>
                  </a:cubicBezTo>
                  <a:lnTo>
                    <a:pt x="1103" y="410"/>
                  </a:lnTo>
                  <a:lnTo>
                    <a:pt x="914" y="379"/>
                  </a:lnTo>
                  <a:cubicBezTo>
                    <a:pt x="788" y="379"/>
                    <a:pt x="662" y="315"/>
                    <a:pt x="631" y="189"/>
                  </a:cubicBezTo>
                  <a:lnTo>
                    <a:pt x="53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56" name="Google Shape;7156;p36"/>
            <p:cNvSpPr/>
            <p:nvPr/>
          </p:nvSpPr>
          <p:spPr>
            <a:xfrm>
              <a:off x="-54383600" y="3982600"/>
              <a:ext cx="241800" cy="130775"/>
            </a:xfrm>
            <a:custGeom>
              <a:avLst/>
              <a:gdLst/>
              <a:ahLst/>
              <a:cxnLst/>
              <a:rect l="l" t="t" r="r" b="b"/>
              <a:pathLst>
                <a:path w="9672" h="5231" extrusionOk="0">
                  <a:moveTo>
                    <a:pt x="4856" y="946"/>
                  </a:moveTo>
                  <a:cubicBezTo>
                    <a:pt x="4994" y="946"/>
                    <a:pt x="5135" y="1009"/>
                    <a:pt x="5198" y="1135"/>
                  </a:cubicBezTo>
                  <a:lnTo>
                    <a:pt x="5545" y="1859"/>
                  </a:lnTo>
                  <a:lnTo>
                    <a:pt x="6301" y="1954"/>
                  </a:lnTo>
                  <a:cubicBezTo>
                    <a:pt x="6616" y="2017"/>
                    <a:pt x="6742" y="2395"/>
                    <a:pt x="6490" y="2584"/>
                  </a:cubicBezTo>
                  <a:lnTo>
                    <a:pt x="5954" y="3151"/>
                  </a:lnTo>
                  <a:lnTo>
                    <a:pt x="6049" y="3907"/>
                  </a:lnTo>
                  <a:cubicBezTo>
                    <a:pt x="6098" y="4150"/>
                    <a:pt x="5921" y="4337"/>
                    <a:pt x="5707" y="4337"/>
                  </a:cubicBezTo>
                  <a:cubicBezTo>
                    <a:pt x="5644" y="4337"/>
                    <a:pt x="5578" y="4321"/>
                    <a:pt x="5513" y="4285"/>
                  </a:cubicBezTo>
                  <a:lnTo>
                    <a:pt x="4852" y="3939"/>
                  </a:lnTo>
                  <a:lnTo>
                    <a:pt x="4159" y="4285"/>
                  </a:lnTo>
                  <a:cubicBezTo>
                    <a:pt x="4101" y="4321"/>
                    <a:pt x="4041" y="4337"/>
                    <a:pt x="3982" y="4337"/>
                  </a:cubicBezTo>
                  <a:cubicBezTo>
                    <a:pt x="3781" y="4337"/>
                    <a:pt x="3599" y="4150"/>
                    <a:pt x="3623" y="3907"/>
                  </a:cubicBezTo>
                  <a:lnTo>
                    <a:pt x="3749" y="3151"/>
                  </a:lnTo>
                  <a:lnTo>
                    <a:pt x="3182" y="2584"/>
                  </a:lnTo>
                  <a:cubicBezTo>
                    <a:pt x="3025" y="2363"/>
                    <a:pt x="3151" y="1985"/>
                    <a:pt x="3434" y="1954"/>
                  </a:cubicBezTo>
                  <a:lnTo>
                    <a:pt x="4159" y="1859"/>
                  </a:lnTo>
                  <a:lnTo>
                    <a:pt x="4537" y="1135"/>
                  </a:lnTo>
                  <a:cubicBezTo>
                    <a:pt x="4584" y="1009"/>
                    <a:pt x="4718" y="946"/>
                    <a:pt x="4856" y="946"/>
                  </a:cubicBezTo>
                  <a:close/>
                  <a:moveTo>
                    <a:pt x="1859" y="1"/>
                  </a:moveTo>
                  <a:cubicBezTo>
                    <a:pt x="819" y="1"/>
                    <a:pt x="0" y="820"/>
                    <a:pt x="0" y="1859"/>
                  </a:cubicBezTo>
                  <a:lnTo>
                    <a:pt x="0" y="4096"/>
                  </a:lnTo>
                  <a:cubicBezTo>
                    <a:pt x="32" y="4726"/>
                    <a:pt x="504" y="5230"/>
                    <a:pt x="1134" y="5230"/>
                  </a:cubicBezTo>
                  <a:lnTo>
                    <a:pt x="8569" y="5230"/>
                  </a:lnTo>
                  <a:cubicBezTo>
                    <a:pt x="9199" y="5230"/>
                    <a:pt x="9672" y="4726"/>
                    <a:pt x="9672" y="4128"/>
                  </a:cubicBezTo>
                  <a:lnTo>
                    <a:pt x="9672" y="1859"/>
                  </a:lnTo>
                  <a:cubicBezTo>
                    <a:pt x="9672" y="820"/>
                    <a:pt x="8853" y="1"/>
                    <a:pt x="784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57" name="Google Shape;7157;p36"/>
            <p:cNvSpPr/>
            <p:nvPr/>
          </p:nvSpPr>
          <p:spPr>
            <a:xfrm>
              <a:off x="-54403300" y="4122000"/>
              <a:ext cx="58300" cy="140225"/>
            </a:xfrm>
            <a:custGeom>
              <a:avLst/>
              <a:gdLst/>
              <a:ahLst/>
              <a:cxnLst/>
              <a:rect l="l" t="t" r="r" b="b"/>
              <a:pathLst>
                <a:path w="2332" h="5609" extrusionOk="0">
                  <a:moveTo>
                    <a:pt x="820" y="1"/>
                  </a:moveTo>
                  <a:lnTo>
                    <a:pt x="820" y="3088"/>
                  </a:lnTo>
                  <a:cubicBezTo>
                    <a:pt x="820" y="3561"/>
                    <a:pt x="631" y="4034"/>
                    <a:pt x="315" y="4349"/>
                  </a:cubicBezTo>
                  <a:cubicBezTo>
                    <a:pt x="0" y="4664"/>
                    <a:pt x="32" y="5136"/>
                    <a:pt x="315" y="5420"/>
                  </a:cubicBezTo>
                  <a:cubicBezTo>
                    <a:pt x="473" y="5546"/>
                    <a:pt x="662" y="5609"/>
                    <a:pt x="851" y="5609"/>
                  </a:cubicBezTo>
                  <a:cubicBezTo>
                    <a:pt x="1040" y="5609"/>
                    <a:pt x="1229" y="5546"/>
                    <a:pt x="1387" y="5420"/>
                  </a:cubicBezTo>
                  <a:cubicBezTo>
                    <a:pt x="2017" y="4790"/>
                    <a:pt x="2332" y="3939"/>
                    <a:pt x="2332" y="3088"/>
                  </a:cubicBezTo>
                  <a:lnTo>
                    <a:pt x="2332" y="379"/>
                  </a:lnTo>
                  <a:lnTo>
                    <a:pt x="1954" y="379"/>
                  </a:lnTo>
                  <a:cubicBezTo>
                    <a:pt x="1913" y="382"/>
                    <a:pt x="1874" y="383"/>
                    <a:pt x="1836" y="383"/>
                  </a:cubicBezTo>
                  <a:cubicBezTo>
                    <a:pt x="1422" y="383"/>
                    <a:pt x="1108" y="232"/>
                    <a:pt x="82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58" name="Google Shape;7158;p36"/>
            <p:cNvSpPr/>
            <p:nvPr/>
          </p:nvSpPr>
          <p:spPr>
            <a:xfrm>
              <a:off x="-54346600" y="4132250"/>
              <a:ext cx="167800" cy="168575"/>
            </a:xfrm>
            <a:custGeom>
              <a:avLst/>
              <a:gdLst/>
              <a:ahLst/>
              <a:cxnLst/>
              <a:rect l="l" t="t" r="r" b="b"/>
              <a:pathLst>
                <a:path w="6712" h="6743" extrusionOk="0">
                  <a:moveTo>
                    <a:pt x="1860" y="757"/>
                  </a:moveTo>
                  <a:cubicBezTo>
                    <a:pt x="2049" y="757"/>
                    <a:pt x="2206" y="914"/>
                    <a:pt x="2206" y="1103"/>
                  </a:cubicBezTo>
                  <a:cubicBezTo>
                    <a:pt x="2206" y="1292"/>
                    <a:pt x="2049" y="1450"/>
                    <a:pt x="1860" y="1450"/>
                  </a:cubicBezTo>
                  <a:cubicBezTo>
                    <a:pt x="1846" y="1452"/>
                    <a:pt x="1832" y="1454"/>
                    <a:pt x="1818" y="1454"/>
                  </a:cubicBezTo>
                  <a:cubicBezTo>
                    <a:pt x="1671" y="1454"/>
                    <a:pt x="1513" y="1305"/>
                    <a:pt x="1513" y="1103"/>
                  </a:cubicBezTo>
                  <a:cubicBezTo>
                    <a:pt x="1513" y="914"/>
                    <a:pt x="1671" y="757"/>
                    <a:pt x="1860" y="757"/>
                  </a:cubicBezTo>
                  <a:close/>
                  <a:moveTo>
                    <a:pt x="4884" y="788"/>
                  </a:moveTo>
                  <a:cubicBezTo>
                    <a:pt x="5105" y="788"/>
                    <a:pt x="5262" y="946"/>
                    <a:pt x="5262" y="1135"/>
                  </a:cubicBezTo>
                  <a:cubicBezTo>
                    <a:pt x="5262" y="1324"/>
                    <a:pt x="5105" y="1481"/>
                    <a:pt x="4884" y="1481"/>
                  </a:cubicBezTo>
                  <a:cubicBezTo>
                    <a:pt x="4695" y="1481"/>
                    <a:pt x="4537" y="1324"/>
                    <a:pt x="4537" y="1135"/>
                  </a:cubicBezTo>
                  <a:cubicBezTo>
                    <a:pt x="4537" y="946"/>
                    <a:pt x="4695" y="788"/>
                    <a:pt x="4884" y="788"/>
                  </a:cubicBezTo>
                  <a:close/>
                  <a:moveTo>
                    <a:pt x="4455" y="3316"/>
                  </a:moveTo>
                  <a:cubicBezTo>
                    <a:pt x="4545" y="3316"/>
                    <a:pt x="4632" y="3356"/>
                    <a:pt x="4695" y="3435"/>
                  </a:cubicBezTo>
                  <a:cubicBezTo>
                    <a:pt x="4853" y="3592"/>
                    <a:pt x="4853" y="3813"/>
                    <a:pt x="4695" y="3939"/>
                  </a:cubicBezTo>
                  <a:cubicBezTo>
                    <a:pt x="4348" y="4285"/>
                    <a:pt x="3876" y="4474"/>
                    <a:pt x="3403" y="4474"/>
                  </a:cubicBezTo>
                  <a:cubicBezTo>
                    <a:pt x="2931" y="4474"/>
                    <a:pt x="2427" y="4285"/>
                    <a:pt x="2112" y="3939"/>
                  </a:cubicBezTo>
                  <a:cubicBezTo>
                    <a:pt x="1954" y="3781"/>
                    <a:pt x="1954" y="3529"/>
                    <a:pt x="2112" y="3435"/>
                  </a:cubicBezTo>
                  <a:cubicBezTo>
                    <a:pt x="2190" y="3356"/>
                    <a:pt x="2285" y="3316"/>
                    <a:pt x="2375" y="3316"/>
                  </a:cubicBezTo>
                  <a:cubicBezTo>
                    <a:pt x="2466" y="3316"/>
                    <a:pt x="2553" y="3356"/>
                    <a:pt x="2616" y="3435"/>
                  </a:cubicBezTo>
                  <a:cubicBezTo>
                    <a:pt x="2836" y="3639"/>
                    <a:pt x="3120" y="3742"/>
                    <a:pt x="3403" y="3742"/>
                  </a:cubicBezTo>
                  <a:cubicBezTo>
                    <a:pt x="3687" y="3742"/>
                    <a:pt x="3970" y="3639"/>
                    <a:pt x="4191" y="3435"/>
                  </a:cubicBezTo>
                  <a:cubicBezTo>
                    <a:pt x="4270" y="3356"/>
                    <a:pt x="4364" y="3316"/>
                    <a:pt x="4455" y="3316"/>
                  </a:cubicBezTo>
                  <a:close/>
                  <a:moveTo>
                    <a:pt x="757" y="1"/>
                  </a:moveTo>
                  <a:lnTo>
                    <a:pt x="757" y="2710"/>
                  </a:lnTo>
                  <a:cubicBezTo>
                    <a:pt x="757" y="3529"/>
                    <a:pt x="536" y="4285"/>
                    <a:pt x="1" y="5010"/>
                  </a:cubicBezTo>
                  <a:cubicBezTo>
                    <a:pt x="757" y="6049"/>
                    <a:pt x="1986" y="6743"/>
                    <a:pt x="3372" y="6743"/>
                  </a:cubicBezTo>
                  <a:cubicBezTo>
                    <a:pt x="4727" y="6743"/>
                    <a:pt x="5955" y="6049"/>
                    <a:pt x="6711" y="5010"/>
                  </a:cubicBezTo>
                  <a:cubicBezTo>
                    <a:pt x="6207" y="4285"/>
                    <a:pt x="5955" y="3498"/>
                    <a:pt x="5955" y="2710"/>
                  </a:cubicBezTo>
                  <a:lnTo>
                    <a:pt x="595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59" name="Google Shape;7159;p36"/>
            <p:cNvSpPr/>
            <p:nvPr/>
          </p:nvSpPr>
          <p:spPr>
            <a:xfrm>
              <a:off x="-54177250" y="4122000"/>
              <a:ext cx="57500" cy="141025"/>
            </a:xfrm>
            <a:custGeom>
              <a:avLst/>
              <a:gdLst/>
              <a:ahLst/>
              <a:cxnLst/>
              <a:rect l="l" t="t" r="r" b="b"/>
              <a:pathLst>
                <a:path w="2300" h="5641" extrusionOk="0">
                  <a:moveTo>
                    <a:pt x="1481" y="1"/>
                  </a:moveTo>
                  <a:cubicBezTo>
                    <a:pt x="1166" y="253"/>
                    <a:pt x="756" y="411"/>
                    <a:pt x="378" y="411"/>
                  </a:cubicBezTo>
                  <a:lnTo>
                    <a:pt x="0" y="411"/>
                  </a:lnTo>
                  <a:lnTo>
                    <a:pt x="0" y="3120"/>
                  </a:lnTo>
                  <a:cubicBezTo>
                    <a:pt x="0" y="4034"/>
                    <a:pt x="378" y="4821"/>
                    <a:pt x="945" y="5451"/>
                  </a:cubicBezTo>
                  <a:cubicBezTo>
                    <a:pt x="1103" y="5577"/>
                    <a:pt x="1292" y="5640"/>
                    <a:pt x="1481" y="5640"/>
                  </a:cubicBezTo>
                  <a:cubicBezTo>
                    <a:pt x="1670" y="5640"/>
                    <a:pt x="1859" y="5577"/>
                    <a:pt x="2017" y="5451"/>
                  </a:cubicBezTo>
                  <a:cubicBezTo>
                    <a:pt x="2300" y="5136"/>
                    <a:pt x="2300" y="4664"/>
                    <a:pt x="1985" y="4380"/>
                  </a:cubicBezTo>
                  <a:cubicBezTo>
                    <a:pt x="1639" y="4034"/>
                    <a:pt x="1481" y="3466"/>
                    <a:pt x="1481" y="1576"/>
                  </a:cubicBezTo>
                  <a:lnTo>
                    <a:pt x="148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160" name="Google Shape;7160;p36"/>
          <p:cNvGrpSpPr/>
          <p:nvPr/>
        </p:nvGrpSpPr>
        <p:grpSpPr>
          <a:xfrm>
            <a:off x="3844511" y="8160810"/>
            <a:ext cx="357691" cy="357195"/>
            <a:chOff x="-52458650" y="3194400"/>
            <a:chExt cx="316625" cy="317225"/>
          </a:xfrm>
        </p:grpSpPr>
        <p:sp>
          <p:nvSpPr>
            <p:cNvPr id="7161" name="Google Shape;7161;p36"/>
            <p:cNvSpPr/>
            <p:nvPr/>
          </p:nvSpPr>
          <p:spPr>
            <a:xfrm>
              <a:off x="-52458650" y="3194400"/>
              <a:ext cx="316625" cy="166000"/>
            </a:xfrm>
            <a:custGeom>
              <a:avLst/>
              <a:gdLst/>
              <a:ahLst/>
              <a:cxnLst/>
              <a:rect l="l" t="t" r="r" b="b"/>
              <a:pathLst>
                <a:path w="12665" h="6640" extrusionOk="0">
                  <a:moveTo>
                    <a:pt x="6309" y="0"/>
                  </a:moveTo>
                  <a:cubicBezTo>
                    <a:pt x="6254" y="0"/>
                    <a:pt x="6207" y="8"/>
                    <a:pt x="6175" y="24"/>
                  </a:cubicBezTo>
                  <a:lnTo>
                    <a:pt x="189" y="3017"/>
                  </a:lnTo>
                  <a:cubicBezTo>
                    <a:pt x="63" y="3080"/>
                    <a:pt x="0" y="3206"/>
                    <a:pt x="0" y="3332"/>
                  </a:cubicBezTo>
                  <a:cubicBezTo>
                    <a:pt x="0" y="3489"/>
                    <a:pt x="63" y="3615"/>
                    <a:pt x="189" y="3647"/>
                  </a:cubicBezTo>
                  <a:lnTo>
                    <a:pt x="2394" y="4434"/>
                  </a:lnTo>
                  <a:lnTo>
                    <a:pt x="3025" y="3143"/>
                  </a:lnTo>
                  <a:cubicBezTo>
                    <a:pt x="3088" y="3017"/>
                    <a:pt x="3214" y="2922"/>
                    <a:pt x="3340" y="2922"/>
                  </a:cubicBezTo>
                  <a:lnTo>
                    <a:pt x="9326" y="2922"/>
                  </a:lnTo>
                  <a:cubicBezTo>
                    <a:pt x="9483" y="2922"/>
                    <a:pt x="9609" y="3017"/>
                    <a:pt x="9641" y="3143"/>
                  </a:cubicBezTo>
                  <a:lnTo>
                    <a:pt x="10271" y="4434"/>
                  </a:lnTo>
                  <a:lnTo>
                    <a:pt x="11940" y="3836"/>
                  </a:lnTo>
                  <a:lnTo>
                    <a:pt x="11940" y="6293"/>
                  </a:lnTo>
                  <a:cubicBezTo>
                    <a:pt x="11940" y="6482"/>
                    <a:pt x="12098" y="6640"/>
                    <a:pt x="12287" y="6640"/>
                  </a:cubicBezTo>
                  <a:cubicBezTo>
                    <a:pt x="12476" y="6640"/>
                    <a:pt x="12634" y="6482"/>
                    <a:pt x="12634" y="6293"/>
                  </a:cubicBezTo>
                  <a:lnTo>
                    <a:pt x="12634" y="3300"/>
                  </a:lnTo>
                  <a:cubicBezTo>
                    <a:pt x="12665" y="3206"/>
                    <a:pt x="12634" y="3048"/>
                    <a:pt x="12508" y="3017"/>
                  </a:cubicBezTo>
                  <a:lnTo>
                    <a:pt x="6490" y="24"/>
                  </a:lnTo>
                  <a:cubicBezTo>
                    <a:pt x="6427" y="8"/>
                    <a:pt x="6364" y="0"/>
                    <a:pt x="630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62" name="Google Shape;7162;p36"/>
            <p:cNvSpPr/>
            <p:nvPr/>
          </p:nvSpPr>
          <p:spPr>
            <a:xfrm>
              <a:off x="-52379100" y="3287125"/>
              <a:ext cx="156750" cy="18925"/>
            </a:xfrm>
            <a:custGeom>
              <a:avLst/>
              <a:gdLst/>
              <a:ahLst/>
              <a:cxnLst/>
              <a:rect l="l" t="t" r="r" b="b"/>
              <a:pathLst>
                <a:path w="6270" h="757" extrusionOk="0">
                  <a:moveTo>
                    <a:pt x="378" y="1"/>
                  </a:moveTo>
                  <a:lnTo>
                    <a:pt x="0" y="757"/>
                  </a:lnTo>
                  <a:lnTo>
                    <a:pt x="6270" y="757"/>
                  </a:lnTo>
                  <a:lnTo>
                    <a:pt x="589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63" name="Google Shape;7163;p36"/>
            <p:cNvSpPr/>
            <p:nvPr/>
          </p:nvSpPr>
          <p:spPr>
            <a:xfrm>
              <a:off x="-52383825" y="3361950"/>
              <a:ext cx="55150" cy="37050"/>
            </a:xfrm>
            <a:custGeom>
              <a:avLst/>
              <a:gdLst/>
              <a:ahLst/>
              <a:cxnLst/>
              <a:rect l="l" t="t" r="r" b="b"/>
              <a:pathLst>
                <a:path w="2206" h="1482" extrusionOk="0">
                  <a:moveTo>
                    <a:pt x="347" y="1"/>
                  </a:moveTo>
                  <a:cubicBezTo>
                    <a:pt x="158" y="1"/>
                    <a:pt x="0" y="158"/>
                    <a:pt x="0" y="379"/>
                  </a:cubicBezTo>
                  <a:lnTo>
                    <a:pt x="0" y="1104"/>
                  </a:lnTo>
                  <a:cubicBezTo>
                    <a:pt x="0" y="1293"/>
                    <a:pt x="158" y="1450"/>
                    <a:pt x="347" y="1450"/>
                  </a:cubicBezTo>
                  <a:lnTo>
                    <a:pt x="1103" y="1450"/>
                  </a:lnTo>
                  <a:lnTo>
                    <a:pt x="1103" y="1482"/>
                  </a:lnTo>
                  <a:cubicBezTo>
                    <a:pt x="1733" y="1482"/>
                    <a:pt x="2205" y="946"/>
                    <a:pt x="2205" y="379"/>
                  </a:cubicBezTo>
                  <a:cubicBezTo>
                    <a:pt x="2205" y="158"/>
                    <a:pt x="2048" y="1"/>
                    <a:pt x="182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64" name="Google Shape;7164;p36"/>
            <p:cNvSpPr/>
            <p:nvPr/>
          </p:nvSpPr>
          <p:spPr>
            <a:xfrm>
              <a:off x="-52401950" y="3380075"/>
              <a:ext cx="204800" cy="131550"/>
            </a:xfrm>
            <a:custGeom>
              <a:avLst/>
              <a:gdLst/>
              <a:ahLst/>
              <a:cxnLst/>
              <a:rect l="l" t="t" r="r" b="b"/>
              <a:pathLst>
                <a:path w="8192" h="5262" extrusionOk="0">
                  <a:moveTo>
                    <a:pt x="5085" y="1804"/>
                  </a:moveTo>
                  <a:cubicBezTo>
                    <a:pt x="5175" y="1804"/>
                    <a:pt x="5262" y="1843"/>
                    <a:pt x="5325" y="1922"/>
                  </a:cubicBezTo>
                  <a:cubicBezTo>
                    <a:pt x="5514" y="2080"/>
                    <a:pt x="5514" y="2332"/>
                    <a:pt x="5356" y="2426"/>
                  </a:cubicBezTo>
                  <a:cubicBezTo>
                    <a:pt x="5010" y="2804"/>
                    <a:pt x="4537" y="2993"/>
                    <a:pt x="4065" y="2993"/>
                  </a:cubicBezTo>
                  <a:cubicBezTo>
                    <a:pt x="3561" y="2993"/>
                    <a:pt x="3088" y="2804"/>
                    <a:pt x="2710" y="2426"/>
                  </a:cubicBezTo>
                  <a:cubicBezTo>
                    <a:pt x="2552" y="2269"/>
                    <a:pt x="2552" y="2048"/>
                    <a:pt x="2710" y="1922"/>
                  </a:cubicBezTo>
                  <a:cubicBezTo>
                    <a:pt x="2789" y="1843"/>
                    <a:pt x="2891" y="1804"/>
                    <a:pt x="2990" y="1804"/>
                  </a:cubicBezTo>
                  <a:cubicBezTo>
                    <a:pt x="3088" y="1804"/>
                    <a:pt x="3182" y="1843"/>
                    <a:pt x="3245" y="1922"/>
                  </a:cubicBezTo>
                  <a:cubicBezTo>
                    <a:pt x="3450" y="2143"/>
                    <a:pt x="3734" y="2253"/>
                    <a:pt x="4021" y="2253"/>
                  </a:cubicBezTo>
                  <a:cubicBezTo>
                    <a:pt x="4309" y="2253"/>
                    <a:pt x="4600" y="2143"/>
                    <a:pt x="4821" y="1922"/>
                  </a:cubicBezTo>
                  <a:cubicBezTo>
                    <a:pt x="4899" y="1843"/>
                    <a:pt x="4994" y="1804"/>
                    <a:pt x="5085" y="1804"/>
                  </a:cubicBezTo>
                  <a:close/>
                  <a:moveTo>
                    <a:pt x="3655" y="0"/>
                  </a:moveTo>
                  <a:cubicBezTo>
                    <a:pt x="3498" y="851"/>
                    <a:pt x="2710" y="1481"/>
                    <a:pt x="1859" y="1481"/>
                  </a:cubicBezTo>
                  <a:lnTo>
                    <a:pt x="1103" y="1481"/>
                  </a:lnTo>
                  <a:cubicBezTo>
                    <a:pt x="473" y="1481"/>
                    <a:pt x="0" y="977"/>
                    <a:pt x="0" y="379"/>
                  </a:cubicBezTo>
                  <a:lnTo>
                    <a:pt x="0" y="1135"/>
                  </a:lnTo>
                  <a:cubicBezTo>
                    <a:pt x="0" y="3371"/>
                    <a:pt x="1859" y="5262"/>
                    <a:pt x="4096" y="5262"/>
                  </a:cubicBezTo>
                  <a:cubicBezTo>
                    <a:pt x="6333" y="5262"/>
                    <a:pt x="8192" y="3403"/>
                    <a:pt x="8192" y="1135"/>
                  </a:cubicBezTo>
                  <a:lnTo>
                    <a:pt x="8192" y="379"/>
                  </a:lnTo>
                  <a:cubicBezTo>
                    <a:pt x="8160" y="1009"/>
                    <a:pt x="7656" y="1481"/>
                    <a:pt x="7058" y="1481"/>
                  </a:cubicBezTo>
                  <a:lnTo>
                    <a:pt x="6301" y="1481"/>
                  </a:lnTo>
                  <a:cubicBezTo>
                    <a:pt x="5388" y="1481"/>
                    <a:pt x="4663" y="851"/>
                    <a:pt x="450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65" name="Google Shape;7165;p36"/>
            <p:cNvSpPr/>
            <p:nvPr/>
          </p:nvSpPr>
          <p:spPr>
            <a:xfrm>
              <a:off x="-52272000" y="3361950"/>
              <a:ext cx="55175" cy="37050"/>
            </a:xfrm>
            <a:custGeom>
              <a:avLst/>
              <a:gdLst/>
              <a:ahLst/>
              <a:cxnLst/>
              <a:rect l="l" t="t" r="r" b="b"/>
              <a:pathLst>
                <a:path w="2207" h="1482" extrusionOk="0">
                  <a:moveTo>
                    <a:pt x="347" y="1"/>
                  </a:moveTo>
                  <a:cubicBezTo>
                    <a:pt x="158" y="1"/>
                    <a:pt x="1" y="158"/>
                    <a:pt x="1" y="379"/>
                  </a:cubicBezTo>
                  <a:cubicBezTo>
                    <a:pt x="1" y="1009"/>
                    <a:pt x="505" y="1482"/>
                    <a:pt x="1103" y="1482"/>
                  </a:cubicBezTo>
                  <a:lnTo>
                    <a:pt x="1860" y="1482"/>
                  </a:lnTo>
                  <a:cubicBezTo>
                    <a:pt x="2049" y="1482"/>
                    <a:pt x="2206" y="1324"/>
                    <a:pt x="2206" y="1104"/>
                  </a:cubicBezTo>
                  <a:lnTo>
                    <a:pt x="2206" y="379"/>
                  </a:lnTo>
                  <a:cubicBezTo>
                    <a:pt x="2206" y="158"/>
                    <a:pt x="2049" y="1"/>
                    <a:pt x="186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66" name="Google Shape;7166;p36"/>
            <p:cNvSpPr/>
            <p:nvPr/>
          </p:nvSpPr>
          <p:spPr>
            <a:xfrm>
              <a:off x="-52402750" y="3324950"/>
              <a:ext cx="204825" cy="46475"/>
            </a:xfrm>
            <a:custGeom>
              <a:avLst/>
              <a:gdLst/>
              <a:ahLst/>
              <a:cxnLst/>
              <a:rect l="l" t="t" r="r" b="b"/>
              <a:pathLst>
                <a:path w="8193" h="1859" extrusionOk="0">
                  <a:moveTo>
                    <a:pt x="1" y="0"/>
                  </a:moveTo>
                  <a:lnTo>
                    <a:pt x="1" y="1859"/>
                  </a:lnTo>
                  <a:cubicBezTo>
                    <a:pt x="1" y="1229"/>
                    <a:pt x="505" y="725"/>
                    <a:pt x="1104" y="725"/>
                  </a:cubicBezTo>
                  <a:lnTo>
                    <a:pt x="2584" y="725"/>
                  </a:lnTo>
                  <a:cubicBezTo>
                    <a:pt x="3057" y="725"/>
                    <a:pt x="3498" y="1071"/>
                    <a:pt x="3656" y="1481"/>
                  </a:cubicBezTo>
                  <a:lnTo>
                    <a:pt x="4538" y="1481"/>
                  </a:lnTo>
                  <a:cubicBezTo>
                    <a:pt x="4695" y="1071"/>
                    <a:pt x="5073" y="725"/>
                    <a:pt x="5577" y="725"/>
                  </a:cubicBezTo>
                  <a:lnTo>
                    <a:pt x="7090" y="725"/>
                  </a:lnTo>
                  <a:cubicBezTo>
                    <a:pt x="7720" y="725"/>
                    <a:pt x="8192" y="1260"/>
                    <a:pt x="8192" y="1859"/>
                  </a:cubicBezTo>
                  <a:lnTo>
                    <a:pt x="819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67" name="Google Shape;7167;p36"/>
            <p:cNvSpPr/>
            <p:nvPr/>
          </p:nvSpPr>
          <p:spPr>
            <a:xfrm>
              <a:off x="-52440550" y="3349350"/>
              <a:ext cx="18925" cy="63825"/>
            </a:xfrm>
            <a:custGeom>
              <a:avLst/>
              <a:gdLst/>
              <a:ahLst/>
              <a:cxnLst/>
              <a:rect l="l" t="t" r="r" b="b"/>
              <a:pathLst>
                <a:path w="757" h="2553" extrusionOk="0">
                  <a:moveTo>
                    <a:pt x="757" y="1"/>
                  </a:moveTo>
                  <a:cubicBezTo>
                    <a:pt x="284" y="190"/>
                    <a:pt x="1" y="725"/>
                    <a:pt x="1" y="1261"/>
                  </a:cubicBezTo>
                  <a:cubicBezTo>
                    <a:pt x="1" y="1797"/>
                    <a:pt x="316" y="2301"/>
                    <a:pt x="757" y="2553"/>
                  </a:cubicBezTo>
                  <a:lnTo>
                    <a:pt x="75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68" name="Google Shape;7168;p36"/>
            <p:cNvSpPr/>
            <p:nvPr/>
          </p:nvSpPr>
          <p:spPr>
            <a:xfrm>
              <a:off x="-52179050" y="334857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21"/>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169" name="Google Shape;7169;p36"/>
          <p:cNvGrpSpPr/>
          <p:nvPr/>
        </p:nvGrpSpPr>
        <p:grpSpPr>
          <a:xfrm>
            <a:off x="2075853" y="8606614"/>
            <a:ext cx="339023" cy="358068"/>
            <a:chOff x="-52450000" y="3584850"/>
            <a:chExt cx="300100" cy="318000"/>
          </a:xfrm>
        </p:grpSpPr>
        <p:sp>
          <p:nvSpPr>
            <p:cNvPr id="7170" name="Google Shape;7170;p36"/>
            <p:cNvSpPr/>
            <p:nvPr/>
          </p:nvSpPr>
          <p:spPr>
            <a:xfrm>
              <a:off x="-52206625" y="3601400"/>
              <a:ext cx="55150" cy="55950"/>
            </a:xfrm>
            <a:custGeom>
              <a:avLst/>
              <a:gdLst/>
              <a:ahLst/>
              <a:cxnLst/>
              <a:rect l="l" t="t" r="r" b="b"/>
              <a:pathLst>
                <a:path w="2206" h="2238" extrusionOk="0">
                  <a:moveTo>
                    <a:pt x="1986" y="0"/>
                  </a:moveTo>
                  <a:cubicBezTo>
                    <a:pt x="1513" y="32"/>
                    <a:pt x="1103" y="252"/>
                    <a:pt x="694" y="599"/>
                  </a:cubicBezTo>
                  <a:cubicBezTo>
                    <a:pt x="347" y="914"/>
                    <a:pt x="64" y="1387"/>
                    <a:pt x="1" y="1859"/>
                  </a:cubicBezTo>
                  <a:cubicBezTo>
                    <a:pt x="64" y="1985"/>
                    <a:pt x="158" y="2143"/>
                    <a:pt x="221" y="2237"/>
                  </a:cubicBezTo>
                  <a:cubicBezTo>
                    <a:pt x="725" y="2174"/>
                    <a:pt x="1166" y="1985"/>
                    <a:pt x="1513" y="1607"/>
                  </a:cubicBezTo>
                  <a:cubicBezTo>
                    <a:pt x="1923" y="1197"/>
                    <a:pt x="2143" y="693"/>
                    <a:pt x="2206" y="189"/>
                  </a:cubicBezTo>
                  <a:cubicBezTo>
                    <a:pt x="2206" y="158"/>
                    <a:pt x="2206" y="95"/>
                    <a:pt x="2143" y="32"/>
                  </a:cubicBezTo>
                  <a:cubicBezTo>
                    <a:pt x="2112" y="0"/>
                    <a:pt x="2080" y="0"/>
                    <a:pt x="198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71" name="Google Shape;7171;p36"/>
            <p:cNvSpPr/>
            <p:nvPr/>
          </p:nvSpPr>
          <p:spPr>
            <a:xfrm>
              <a:off x="-52271200" y="3601700"/>
              <a:ext cx="29950" cy="11525"/>
            </a:xfrm>
            <a:custGeom>
              <a:avLst/>
              <a:gdLst/>
              <a:ahLst/>
              <a:cxnLst/>
              <a:rect l="l" t="t" r="r" b="b"/>
              <a:pathLst>
                <a:path w="1198" h="461" extrusionOk="0">
                  <a:moveTo>
                    <a:pt x="757" y="1"/>
                  </a:moveTo>
                  <a:cubicBezTo>
                    <a:pt x="507" y="1"/>
                    <a:pt x="260" y="23"/>
                    <a:pt x="0" y="83"/>
                  </a:cubicBezTo>
                  <a:cubicBezTo>
                    <a:pt x="410" y="146"/>
                    <a:pt x="756" y="272"/>
                    <a:pt x="1103" y="461"/>
                  </a:cubicBezTo>
                  <a:cubicBezTo>
                    <a:pt x="1103" y="303"/>
                    <a:pt x="1166" y="146"/>
                    <a:pt x="1197" y="20"/>
                  </a:cubicBezTo>
                  <a:cubicBezTo>
                    <a:pt x="1048" y="8"/>
                    <a:pt x="902" y="1"/>
                    <a:pt x="75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72" name="Google Shape;7172;p36"/>
            <p:cNvSpPr/>
            <p:nvPr/>
          </p:nvSpPr>
          <p:spPr>
            <a:xfrm>
              <a:off x="-52225525" y="3584850"/>
              <a:ext cx="30750" cy="44925"/>
            </a:xfrm>
            <a:custGeom>
              <a:avLst/>
              <a:gdLst/>
              <a:ahLst/>
              <a:cxnLst/>
              <a:rect l="l" t="t" r="r" b="b"/>
              <a:pathLst>
                <a:path w="1230" h="1797" extrusionOk="0">
                  <a:moveTo>
                    <a:pt x="757" y="1"/>
                  </a:moveTo>
                  <a:cubicBezTo>
                    <a:pt x="694" y="1"/>
                    <a:pt x="662" y="32"/>
                    <a:pt x="631" y="64"/>
                  </a:cubicBezTo>
                  <a:cubicBezTo>
                    <a:pt x="442" y="316"/>
                    <a:pt x="1" y="820"/>
                    <a:pt x="1" y="1418"/>
                  </a:cubicBezTo>
                  <a:lnTo>
                    <a:pt x="1" y="1607"/>
                  </a:lnTo>
                  <a:cubicBezTo>
                    <a:pt x="64" y="1702"/>
                    <a:pt x="158" y="1733"/>
                    <a:pt x="190" y="1796"/>
                  </a:cubicBezTo>
                  <a:cubicBezTo>
                    <a:pt x="347" y="1355"/>
                    <a:pt x="631" y="977"/>
                    <a:pt x="977" y="662"/>
                  </a:cubicBezTo>
                  <a:cubicBezTo>
                    <a:pt x="1072" y="599"/>
                    <a:pt x="1135" y="536"/>
                    <a:pt x="1229" y="505"/>
                  </a:cubicBezTo>
                  <a:cubicBezTo>
                    <a:pt x="1103" y="316"/>
                    <a:pt x="977" y="190"/>
                    <a:pt x="851" y="64"/>
                  </a:cubicBezTo>
                  <a:cubicBezTo>
                    <a:pt x="820" y="32"/>
                    <a:pt x="788" y="1"/>
                    <a:pt x="75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73" name="Google Shape;7173;p36"/>
            <p:cNvSpPr/>
            <p:nvPr/>
          </p:nvSpPr>
          <p:spPr>
            <a:xfrm>
              <a:off x="-52412200" y="3694325"/>
              <a:ext cx="205600" cy="208525"/>
            </a:xfrm>
            <a:custGeom>
              <a:avLst/>
              <a:gdLst/>
              <a:ahLst/>
              <a:cxnLst/>
              <a:rect l="l" t="t" r="r" b="b"/>
              <a:pathLst>
                <a:path w="8224" h="8341" extrusionOk="0">
                  <a:moveTo>
                    <a:pt x="2584" y="2269"/>
                  </a:moveTo>
                  <a:cubicBezTo>
                    <a:pt x="2773" y="2269"/>
                    <a:pt x="2931" y="2427"/>
                    <a:pt x="2931" y="2616"/>
                  </a:cubicBezTo>
                  <a:cubicBezTo>
                    <a:pt x="2931" y="2836"/>
                    <a:pt x="2773" y="2962"/>
                    <a:pt x="2584" y="2962"/>
                  </a:cubicBezTo>
                  <a:cubicBezTo>
                    <a:pt x="2568" y="2965"/>
                    <a:pt x="2552" y="2966"/>
                    <a:pt x="2536" y="2966"/>
                  </a:cubicBezTo>
                  <a:cubicBezTo>
                    <a:pt x="2369" y="2966"/>
                    <a:pt x="2238" y="2817"/>
                    <a:pt x="2238" y="2616"/>
                  </a:cubicBezTo>
                  <a:cubicBezTo>
                    <a:pt x="2238" y="2427"/>
                    <a:pt x="2395" y="2269"/>
                    <a:pt x="2584" y="2269"/>
                  </a:cubicBezTo>
                  <a:close/>
                  <a:moveTo>
                    <a:pt x="5577" y="2269"/>
                  </a:moveTo>
                  <a:cubicBezTo>
                    <a:pt x="5766" y="2269"/>
                    <a:pt x="5924" y="2427"/>
                    <a:pt x="5924" y="2616"/>
                  </a:cubicBezTo>
                  <a:cubicBezTo>
                    <a:pt x="5955" y="2836"/>
                    <a:pt x="5766" y="2994"/>
                    <a:pt x="5577" y="2994"/>
                  </a:cubicBezTo>
                  <a:cubicBezTo>
                    <a:pt x="5388" y="2994"/>
                    <a:pt x="5231" y="2836"/>
                    <a:pt x="5231" y="2616"/>
                  </a:cubicBezTo>
                  <a:cubicBezTo>
                    <a:pt x="5231" y="2427"/>
                    <a:pt x="5388" y="2269"/>
                    <a:pt x="5577" y="2269"/>
                  </a:cubicBezTo>
                  <a:close/>
                  <a:moveTo>
                    <a:pt x="5132" y="4923"/>
                  </a:moveTo>
                  <a:cubicBezTo>
                    <a:pt x="5231" y="4923"/>
                    <a:pt x="5325" y="4963"/>
                    <a:pt x="5388" y="5042"/>
                  </a:cubicBezTo>
                  <a:cubicBezTo>
                    <a:pt x="5577" y="5199"/>
                    <a:pt x="5577" y="5420"/>
                    <a:pt x="5420" y="5546"/>
                  </a:cubicBezTo>
                  <a:cubicBezTo>
                    <a:pt x="5073" y="5892"/>
                    <a:pt x="4601" y="6081"/>
                    <a:pt x="4128" y="6081"/>
                  </a:cubicBezTo>
                  <a:cubicBezTo>
                    <a:pt x="3592" y="6081"/>
                    <a:pt x="3120" y="5892"/>
                    <a:pt x="2773" y="5546"/>
                  </a:cubicBezTo>
                  <a:cubicBezTo>
                    <a:pt x="2616" y="5388"/>
                    <a:pt x="2616" y="5136"/>
                    <a:pt x="2773" y="5042"/>
                  </a:cubicBezTo>
                  <a:cubicBezTo>
                    <a:pt x="2852" y="4963"/>
                    <a:pt x="2954" y="4923"/>
                    <a:pt x="3049" y="4923"/>
                  </a:cubicBezTo>
                  <a:cubicBezTo>
                    <a:pt x="3144" y="4923"/>
                    <a:pt x="3230" y="4963"/>
                    <a:pt x="3277" y="5042"/>
                  </a:cubicBezTo>
                  <a:cubicBezTo>
                    <a:pt x="3498" y="5246"/>
                    <a:pt x="3789" y="5349"/>
                    <a:pt x="4077" y="5349"/>
                  </a:cubicBezTo>
                  <a:cubicBezTo>
                    <a:pt x="4364" y="5349"/>
                    <a:pt x="4648" y="5246"/>
                    <a:pt x="4853" y="5042"/>
                  </a:cubicBezTo>
                  <a:cubicBezTo>
                    <a:pt x="4931" y="4963"/>
                    <a:pt x="5034" y="4923"/>
                    <a:pt x="5132" y="4923"/>
                  </a:cubicBezTo>
                  <a:close/>
                  <a:moveTo>
                    <a:pt x="7468" y="1"/>
                  </a:moveTo>
                  <a:cubicBezTo>
                    <a:pt x="7027" y="1"/>
                    <a:pt x="6711" y="347"/>
                    <a:pt x="6711" y="725"/>
                  </a:cubicBezTo>
                  <a:cubicBezTo>
                    <a:pt x="6711" y="1135"/>
                    <a:pt x="6365" y="1482"/>
                    <a:pt x="5955" y="1482"/>
                  </a:cubicBezTo>
                  <a:lnTo>
                    <a:pt x="726" y="1482"/>
                  </a:lnTo>
                  <a:cubicBezTo>
                    <a:pt x="442" y="1482"/>
                    <a:pt x="221" y="1450"/>
                    <a:pt x="1" y="1356"/>
                  </a:cubicBezTo>
                  <a:lnTo>
                    <a:pt x="1" y="4033"/>
                  </a:lnTo>
                  <a:cubicBezTo>
                    <a:pt x="1" y="6176"/>
                    <a:pt x="1576" y="8129"/>
                    <a:pt x="3687" y="8318"/>
                  </a:cubicBezTo>
                  <a:cubicBezTo>
                    <a:pt x="3831" y="8333"/>
                    <a:pt x="3974" y="8340"/>
                    <a:pt x="4115" y="8340"/>
                  </a:cubicBezTo>
                  <a:cubicBezTo>
                    <a:pt x="6356" y="8340"/>
                    <a:pt x="8224" y="6504"/>
                    <a:pt x="8224" y="4223"/>
                  </a:cubicBezTo>
                  <a:lnTo>
                    <a:pt x="8224" y="757"/>
                  </a:lnTo>
                  <a:cubicBezTo>
                    <a:pt x="8224" y="347"/>
                    <a:pt x="7846" y="1"/>
                    <a:pt x="746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74" name="Google Shape;7174;p36"/>
            <p:cNvSpPr/>
            <p:nvPr/>
          </p:nvSpPr>
          <p:spPr>
            <a:xfrm>
              <a:off x="-52430300" y="3619500"/>
              <a:ext cx="219775" cy="92975"/>
            </a:xfrm>
            <a:custGeom>
              <a:avLst/>
              <a:gdLst/>
              <a:ahLst/>
              <a:cxnLst/>
              <a:rect l="l" t="t" r="r" b="b"/>
              <a:pathLst>
                <a:path w="8791" h="3719" extrusionOk="0">
                  <a:moveTo>
                    <a:pt x="2237" y="1"/>
                  </a:moveTo>
                  <a:cubicBezTo>
                    <a:pt x="1008" y="1"/>
                    <a:pt x="0" y="978"/>
                    <a:pt x="0" y="2238"/>
                  </a:cubicBezTo>
                  <a:cubicBezTo>
                    <a:pt x="0" y="2364"/>
                    <a:pt x="0" y="2427"/>
                    <a:pt x="32" y="2553"/>
                  </a:cubicBezTo>
                  <a:cubicBezTo>
                    <a:pt x="189" y="3214"/>
                    <a:pt x="788" y="3718"/>
                    <a:pt x="1481" y="3718"/>
                  </a:cubicBezTo>
                  <a:lnTo>
                    <a:pt x="6490" y="3718"/>
                  </a:lnTo>
                  <a:cubicBezTo>
                    <a:pt x="6585" y="3718"/>
                    <a:pt x="6648" y="3655"/>
                    <a:pt x="6679" y="3561"/>
                  </a:cubicBezTo>
                  <a:cubicBezTo>
                    <a:pt x="6774" y="2836"/>
                    <a:pt x="7404" y="2238"/>
                    <a:pt x="8192" y="2238"/>
                  </a:cubicBezTo>
                  <a:cubicBezTo>
                    <a:pt x="8381" y="2238"/>
                    <a:pt x="8570" y="2269"/>
                    <a:pt x="8790" y="2364"/>
                  </a:cubicBezTo>
                  <a:cubicBezTo>
                    <a:pt x="8349" y="978"/>
                    <a:pt x="7089" y="1"/>
                    <a:pt x="557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75" name="Google Shape;7175;p36"/>
            <p:cNvSpPr/>
            <p:nvPr/>
          </p:nvSpPr>
          <p:spPr>
            <a:xfrm>
              <a:off x="-52192450" y="3666775"/>
              <a:ext cx="42550" cy="120525"/>
            </a:xfrm>
            <a:custGeom>
              <a:avLst/>
              <a:gdLst/>
              <a:ahLst/>
              <a:cxnLst/>
              <a:rect l="l" t="t" r="r" b="b"/>
              <a:pathLst>
                <a:path w="1702" h="4821" extrusionOk="0">
                  <a:moveTo>
                    <a:pt x="851" y="0"/>
                  </a:moveTo>
                  <a:cubicBezTo>
                    <a:pt x="568" y="126"/>
                    <a:pt x="284" y="221"/>
                    <a:pt x="1" y="315"/>
                  </a:cubicBezTo>
                  <a:cubicBezTo>
                    <a:pt x="127" y="662"/>
                    <a:pt x="221" y="1040"/>
                    <a:pt x="221" y="1481"/>
                  </a:cubicBezTo>
                  <a:lnTo>
                    <a:pt x="221" y="4820"/>
                  </a:lnTo>
                  <a:cubicBezTo>
                    <a:pt x="1040" y="4820"/>
                    <a:pt x="1702" y="4159"/>
                    <a:pt x="1702" y="3340"/>
                  </a:cubicBezTo>
                  <a:cubicBezTo>
                    <a:pt x="1639" y="2710"/>
                    <a:pt x="1229" y="2143"/>
                    <a:pt x="694" y="1953"/>
                  </a:cubicBezTo>
                  <a:cubicBezTo>
                    <a:pt x="851" y="1575"/>
                    <a:pt x="914" y="1166"/>
                    <a:pt x="914" y="725"/>
                  </a:cubicBezTo>
                  <a:cubicBezTo>
                    <a:pt x="914" y="504"/>
                    <a:pt x="883" y="221"/>
                    <a:pt x="8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76" name="Google Shape;7176;p36"/>
            <p:cNvSpPr/>
            <p:nvPr/>
          </p:nvSpPr>
          <p:spPr>
            <a:xfrm>
              <a:off x="-52450000"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177" name="Google Shape;7177;p36"/>
          <p:cNvGrpSpPr/>
          <p:nvPr/>
        </p:nvGrpSpPr>
        <p:grpSpPr>
          <a:xfrm>
            <a:off x="5626453" y="8603680"/>
            <a:ext cx="315892" cy="357449"/>
            <a:chOff x="-52440550" y="3977875"/>
            <a:chExt cx="279625" cy="317450"/>
          </a:xfrm>
        </p:grpSpPr>
        <p:sp>
          <p:nvSpPr>
            <p:cNvPr id="7178" name="Google Shape;7178;p36"/>
            <p:cNvSpPr/>
            <p:nvPr/>
          </p:nvSpPr>
          <p:spPr>
            <a:xfrm>
              <a:off x="-52403525" y="4052700"/>
              <a:ext cx="76425" cy="18150"/>
            </a:xfrm>
            <a:custGeom>
              <a:avLst/>
              <a:gdLst/>
              <a:ahLst/>
              <a:cxnLst/>
              <a:rect l="l" t="t" r="r" b="b"/>
              <a:pathLst>
                <a:path w="3057" h="726" extrusionOk="0">
                  <a:moveTo>
                    <a:pt x="0" y="1"/>
                  </a:moveTo>
                  <a:lnTo>
                    <a:pt x="0" y="725"/>
                  </a:lnTo>
                  <a:lnTo>
                    <a:pt x="3056" y="725"/>
                  </a:lnTo>
                  <a:cubicBezTo>
                    <a:pt x="3025" y="631"/>
                    <a:pt x="2993" y="473"/>
                    <a:pt x="2993" y="347"/>
                  </a:cubicBezTo>
                  <a:cubicBezTo>
                    <a:pt x="2993" y="221"/>
                    <a:pt x="3025" y="95"/>
                    <a:pt x="305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79" name="Google Shape;7179;p36"/>
            <p:cNvSpPr/>
            <p:nvPr/>
          </p:nvSpPr>
          <p:spPr>
            <a:xfrm>
              <a:off x="-52357850" y="4088925"/>
              <a:ext cx="168575" cy="33075"/>
            </a:xfrm>
            <a:custGeom>
              <a:avLst/>
              <a:gdLst/>
              <a:ahLst/>
              <a:cxnLst/>
              <a:rect l="l" t="t" r="r" b="b"/>
              <a:pathLst>
                <a:path w="6743" h="1323" extrusionOk="0">
                  <a:moveTo>
                    <a:pt x="1" y="1"/>
                  </a:moveTo>
                  <a:cubicBezTo>
                    <a:pt x="1387" y="631"/>
                    <a:pt x="2836" y="1072"/>
                    <a:pt x="4348" y="1292"/>
                  </a:cubicBezTo>
                  <a:cubicBezTo>
                    <a:pt x="4474" y="1313"/>
                    <a:pt x="4599" y="1322"/>
                    <a:pt x="4723" y="1322"/>
                  </a:cubicBezTo>
                  <a:cubicBezTo>
                    <a:pt x="5372" y="1322"/>
                    <a:pt x="5978" y="1054"/>
                    <a:pt x="6428" y="631"/>
                  </a:cubicBezTo>
                  <a:cubicBezTo>
                    <a:pt x="6554" y="505"/>
                    <a:pt x="6617" y="379"/>
                    <a:pt x="6711" y="284"/>
                  </a:cubicBezTo>
                  <a:cubicBezTo>
                    <a:pt x="6743" y="221"/>
                    <a:pt x="6743" y="158"/>
                    <a:pt x="6711" y="64"/>
                  </a:cubicBezTo>
                  <a:cubicBezTo>
                    <a:pt x="6680" y="32"/>
                    <a:pt x="6585" y="1"/>
                    <a:pt x="655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80" name="Google Shape;7180;p36"/>
            <p:cNvSpPr/>
            <p:nvPr/>
          </p:nvSpPr>
          <p:spPr>
            <a:xfrm>
              <a:off x="-52309000" y="4051925"/>
              <a:ext cx="17350" cy="18125"/>
            </a:xfrm>
            <a:custGeom>
              <a:avLst/>
              <a:gdLst/>
              <a:ahLst/>
              <a:cxnLst/>
              <a:rect l="l" t="t" r="r" b="b"/>
              <a:pathLst>
                <a:path w="694" h="725" extrusionOk="0">
                  <a:moveTo>
                    <a:pt x="347" y="0"/>
                  </a:moveTo>
                  <a:cubicBezTo>
                    <a:pt x="158" y="0"/>
                    <a:pt x="0" y="189"/>
                    <a:pt x="0" y="378"/>
                  </a:cubicBezTo>
                  <a:cubicBezTo>
                    <a:pt x="0" y="567"/>
                    <a:pt x="158" y="725"/>
                    <a:pt x="347" y="725"/>
                  </a:cubicBezTo>
                  <a:cubicBezTo>
                    <a:pt x="536" y="725"/>
                    <a:pt x="693" y="567"/>
                    <a:pt x="693" y="378"/>
                  </a:cubicBezTo>
                  <a:cubicBezTo>
                    <a:pt x="693" y="189"/>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81" name="Google Shape;7181;p36"/>
            <p:cNvSpPr/>
            <p:nvPr/>
          </p:nvSpPr>
          <p:spPr>
            <a:xfrm>
              <a:off x="-52402750" y="3977875"/>
              <a:ext cx="204825" cy="55950"/>
            </a:xfrm>
            <a:custGeom>
              <a:avLst/>
              <a:gdLst/>
              <a:ahLst/>
              <a:cxnLst/>
              <a:rect l="l" t="t" r="r" b="b"/>
              <a:pathLst>
                <a:path w="8193" h="2238" extrusionOk="0">
                  <a:moveTo>
                    <a:pt x="1104" y="1"/>
                  </a:moveTo>
                  <a:cubicBezTo>
                    <a:pt x="474" y="1"/>
                    <a:pt x="1" y="505"/>
                    <a:pt x="1" y="1103"/>
                  </a:cubicBezTo>
                  <a:lnTo>
                    <a:pt x="1" y="2237"/>
                  </a:lnTo>
                  <a:lnTo>
                    <a:pt x="8192" y="2237"/>
                  </a:lnTo>
                  <a:lnTo>
                    <a:pt x="8192" y="1103"/>
                  </a:lnTo>
                  <a:cubicBezTo>
                    <a:pt x="8192" y="473"/>
                    <a:pt x="7688" y="1"/>
                    <a:pt x="709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82" name="Google Shape;7182;p36"/>
            <p:cNvSpPr/>
            <p:nvPr/>
          </p:nvSpPr>
          <p:spPr>
            <a:xfrm>
              <a:off x="-52275150" y="4052700"/>
              <a:ext cx="77225" cy="17350"/>
            </a:xfrm>
            <a:custGeom>
              <a:avLst/>
              <a:gdLst/>
              <a:ahLst/>
              <a:cxnLst/>
              <a:rect l="l" t="t" r="r" b="b"/>
              <a:pathLst>
                <a:path w="3089" h="694" extrusionOk="0">
                  <a:moveTo>
                    <a:pt x="1" y="1"/>
                  </a:moveTo>
                  <a:cubicBezTo>
                    <a:pt x="64" y="95"/>
                    <a:pt x="95" y="221"/>
                    <a:pt x="95" y="347"/>
                  </a:cubicBezTo>
                  <a:cubicBezTo>
                    <a:pt x="95" y="442"/>
                    <a:pt x="64" y="568"/>
                    <a:pt x="1" y="694"/>
                  </a:cubicBezTo>
                  <a:lnTo>
                    <a:pt x="3088" y="694"/>
                  </a:lnTo>
                  <a:lnTo>
                    <a:pt x="308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83" name="Google Shape;7183;p36"/>
            <p:cNvSpPr/>
            <p:nvPr/>
          </p:nvSpPr>
          <p:spPr>
            <a:xfrm>
              <a:off x="-52403525" y="4089725"/>
              <a:ext cx="204800" cy="205600"/>
            </a:xfrm>
            <a:custGeom>
              <a:avLst/>
              <a:gdLst/>
              <a:ahLst/>
              <a:cxnLst/>
              <a:rect l="l" t="t" r="r" b="b"/>
              <a:pathLst>
                <a:path w="8192" h="8224" extrusionOk="0">
                  <a:moveTo>
                    <a:pt x="2584" y="2993"/>
                  </a:moveTo>
                  <a:cubicBezTo>
                    <a:pt x="2773" y="2993"/>
                    <a:pt x="2930" y="3151"/>
                    <a:pt x="2930" y="3340"/>
                  </a:cubicBezTo>
                  <a:cubicBezTo>
                    <a:pt x="2930" y="3560"/>
                    <a:pt x="2773" y="3718"/>
                    <a:pt x="2584" y="3718"/>
                  </a:cubicBezTo>
                  <a:cubicBezTo>
                    <a:pt x="2426" y="3718"/>
                    <a:pt x="2237" y="3560"/>
                    <a:pt x="2237" y="3340"/>
                  </a:cubicBezTo>
                  <a:cubicBezTo>
                    <a:pt x="2237" y="3151"/>
                    <a:pt x="2395" y="2993"/>
                    <a:pt x="2584" y="2993"/>
                  </a:cubicBezTo>
                  <a:close/>
                  <a:moveTo>
                    <a:pt x="5608" y="2993"/>
                  </a:moveTo>
                  <a:cubicBezTo>
                    <a:pt x="5829" y="2993"/>
                    <a:pt x="5986" y="3151"/>
                    <a:pt x="5986" y="3340"/>
                  </a:cubicBezTo>
                  <a:cubicBezTo>
                    <a:pt x="5986" y="3560"/>
                    <a:pt x="5829" y="3718"/>
                    <a:pt x="5608" y="3718"/>
                  </a:cubicBezTo>
                  <a:cubicBezTo>
                    <a:pt x="5419" y="3718"/>
                    <a:pt x="5262" y="3560"/>
                    <a:pt x="5262" y="3340"/>
                  </a:cubicBezTo>
                  <a:cubicBezTo>
                    <a:pt x="5262" y="3151"/>
                    <a:pt x="5419" y="2993"/>
                    <a:pt x="5608" y="2993"/>
                  </a:cubicBezTo>
                  <a:close/>
                  <a:moveTo>
                    <a:pt x="5148" y="5553"/>
                  </a:moveTo>
                  <a:cubicBezTo>
                    <a:pt x="5238" y="5553"/>
                    <a:pt x="5325" y="5592"/>
                    <a:pt x="5388" y="5671"/>
                  </a:cubicBezTo>
                  <a:cubicBezTo>
                    <a:pt x="5577" y="5797"/>
                    <a:pt x="5577" y="6018"/>
                    <a:pt x="5419" y="6175"/>
                  </a:cubicBezTo>
                  <a:cubicBezTo>
                    <a:pt x="5073" y="6522"/>
                    <a:pt x="4600" y="6742"/>
                    <a:pt x="4128" y="6742"/>
                  </a:cubicBezTo>
                  <a:cubicBezTo>
                    <a:pt x="3624" y="6742"/>
                    <a:pt x="3151" y="6522"/>
                    <a:pt x="2773" y="6175"/>
                  </a:cubicBezTo>
                  <a:cubicBezTo>
                    <a:pt x="2615" y="6018"/>
                    <a:pt x="2615" y="5797"/>
                    <a:pt x="2773" y="5671"/>
                  </a:cubicBezTo>
                  <a:cubicBezTo>
                    <a:pt x="2852" y="5592"/>
                    <a:pt x="2954" y="5553"/>
                    <a:pt x="3053" y="5553"/>
                  </a:cubicBezTo>
                  <a:cubicBezTo>
                    <a:pt x="3151" y="5553"/>
                    <a:pt x="3245" y="5592"/>
                    <a:pt x="3308" y="5671"/>
                  </a:cubicBezTo>
                  <a:cubicBezTo>
                    <a:pt x="3513" y="5892"/>
                    <a:pt x="3797" y="6002"/>
                    <a:pt x="4084" y="6002"/>
                  </a:cubicBezTo>
                  <a:cubicBezTo>
                    <a:pt x="4372" y="6002"/>
                    <a:pt x="4663" y="5892"/>
                    <a:pt x="4884" y="5671"/>
                  </a:cubicBezTo>
                  <a:cubicBezTo>
                    <a:pt x="4962" y="5592"/>
                    <a:pt x="5057" y="5553"/>
                    <a:pt x="5148" y="5553"/>
                  </a:cubicBezTo>
                  <a:close/>
                  <a:moveTo>
                    <a:pt x="0" y="0"/>
                  </a:moveTo>
                  <a:lnTo>
                    <a:pt x="0" y="4096"/>
                  </a:lnTo>
                  <a:cubicBezTo>
                    <a:pt x="0" y="6333"/>
                    <a:pt x="1828" y="8223"/>
                    <a:pt x="4096" y="8223"/>
                  </a:cubicBezTo>
                  <a:cubicBezTo>
                    <a:pt x="6333" y="8223"/>
                    <a:pt x="8192" y="6396"/>
                    <a:pt x="8192" y="4096"/>
                  </a:cubicBezTo>
                  <a:lnTo>
                    <a:pt x="8192" y="1576"/>
                  </a:lnTo>
                  <a:cubicBezTo>
                    <a:pt x="7656" y="1891"/>
                    <a:pt x="7089" y="2080"/>
                    <a:pt x="6490" y="2080"/>
                  </a:cubicBezTo>
                  <a:cubicBezTo>
                    <a:pt x="6364" y="2048"/>
                    <a:pt x="6207" y="2048"/>
                    <a:pt x="6049" y="2017"/>
                  </a:cubicBezTo>
                  <a:cubicBezTo>
                    <a:pt x="4317" y="1733"/>
                    <a:pt x="2615" y="1229"/>
                    <a:pt x="1009" y="441"/>
                  </a:cubicBezTo>
                  <a:lnTo>
                    <a:pt x="9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84" name="Google Shape;7184;p36"/>
            <p:cNvSpPr/>
            <p:nvPr/>
          </p:nvSpPr>
          <p:spPr>
            <a:xfrm>
              <a:off x="-52179050" y="4132250"/>
              <a:ext cx="18125" cy="63825"/>
            </a:xfrm>
            <a:custGeom>
              <a:avLst/>
              <a:gdLst/>
              <a:ahLst/>
              <a:cxnLst/>
              <a:rect l="l" t="t" r="r" b="b"/>
              <a:pathLst>
                <a:path w="725" h="2553" extrusionOk="0">
                  <a:moveTo>
                    <a:pt x="0" y="1"/>
                  </a:moveTo>
                  <a:lnTo>
                    <a:pt x="0" y="2552"/>
                  </a:lnTo>
                  <a:cubicBezTo>
                    <a:pt x="410" y="2269"/>
                    <a:pt x="725" y="1796"/>
                    <a:pt x="725" y="1261"/>
                  </a:cubicBezTo>
                  <a:cubicBezTo>
                    <a:pt x="725" y="694"/>
                    <a:pt x="410" y="221"/>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85" name="Google Shape;7185;p36"/>
            <p:cNvSpPr/>
            <p:nvPr/>
          </p:nvSpPr>
          <p:spPr>
            <a:xfrm>
              <a:off x="-52440550" y="4132250"/>
              <a:ext cx="18925" cy="63825"/>
            </a:xfrm>
            <a:custGeom>
              <a:avLst/>
              <a:gdLst/>
              <a:ahLst/>
              <a:cxnLst/>
              <a:rect l="l" t="t" r="r" b="b"/>
              <a:pathLst>
                <a:path w="757" h="2553" extrusionOk="0">
                  <a:moveTo>
                    <a:pt x="757" y="1"/>
                  </a:moveTo>
                  <a:cubicBezTo>
                    <a:pt x="284" y="221"/>
                    <a:pt x="1" y="694"/>
                    <a:pt x="1" y="1261"/>
                  </a:cubicBezTo>
                  <a:cubicBezTo>
                    <a:pt x="1" y="1796"/>
                    <a:pt x="316" y="2269"/>
                    <a:pt x="757" y="2552"/>
                  </a:cubicBezTo>
                  <a:lnTo>
                    <a:pt x="75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186" name="Google Shape;7186;p36"/>
          <p:cNvGrpSpPr/>
          <p:nvPr/>
        </p:nvGrpSpPr>
        <p:grpSpPr>
          <a:xfrm>
            <a:off x="3865415" y="9062494"/>
            <a:ext cx="315892" cy="359222"/>
            <a:chOff x="-51623775" y="3584850"/>
            <a:chExt cx="279625" cy="319025"/>
          </a:xfrm>
        </p:grpSpPr>
        <p:sp>
          <p:nvSpPr>
            <p:cNvPr id="7187" name="Google Shape;7187;p36"/>
            <p:cNvSpPr/>
            <p:nvPr/>
          </p:nvSpPr>
          <p:spPr>
            <a:xfrm>
              <a:off x="-51497750" y="3832175"/>
              <a:ext cx="26000" cy="13200"/>
            </a:xfrm>
            <a:custGeom>
              <a:avLst/>
              <a:gdLst/>
              <a:ahLst/>
              <a:cxnLst/>
              <a:rect l="l" t="t" r="r" b="b"/>
              <a:pathLst>
                <a:path w="1040" h="528" extrusionOk="0">
                  <a:moveTo>
                    <a:pt x="504" y="0"/>
                  </a:moveTo>
                  <a:cubicBezTo>
                    <a:pt x="378" y="189"/>
                    <a:pt x="252" y="252"/>
                    <a:pt x="0" y="410"/>
                  </a:cubicBezTo>
                  <a:cubicBezTo>
                    <a:pt x="158" y="489"/>
                    <a:pt x="339" y="528"/>
                    <a:pt x="520" y="528"/>
                  </a:cubicBezTo>
                  <a:cubicBezTo>
                    <a:pt x="701" y="528"/>
                    <a:pt x="882" y="489"/>
                    <a:pt x="1040" y="410"/>
                  </a:cubicBezTo>
                  <a:cubicBezTo>
                    <a:pt x="788" y="252"/>
                    <a:pt x="693" y="158"/>
                    <a:pt x="50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88" name="Google Shape;7188;p36"/>
            <p:cNvSpPr/>
            <p:nvPr/>
          </p:nvSpPr>
          <p:spPr>
            <a:xfrm>
              <a:off x="-51574150" y="3809300"/>
              <a:ext cx="78000" cy="26550"/>
            </a:xfrm>
            <a:custGeom>
              <a:avLst/>
              <a:gdLst/>
              <a:ahLst/>
              <a:cxnLst/>
              <a:rect l="l" t="t" r="r" b="b"/>
              <a:pathLst>
                <a:path w="3120" h="1062" extrusionOk="0">
                  <a:moveTo>
                    <a:pt x="2547" y="1"/>
                  </a:moveTo>
                  <a:cubicBezTo>
                    <a:pt x="2380" y="1"/>
                    <a:pt x="2203" y="61"/>
                    <a:pt x="2048" y="191"/>
                  </a:cubicBezTo>
                  <a:cubicBezTo>
                    <a:pt x="1784" y="477"/>
                    <a:pt x="1443" y="609"/>
                    <a:pt x="1078" y="609"/>
                  </a:cubicBezTo>
                  <a:cubicBezTo>
                    <a:pt x="921" y="609"/>
                    <a:pt x="760" y="585"/>
                    <a:pt x="599" y="537"/>
                  </a:cubicBezTo>
                  <a:lnTo>
                    <a:pt x="0" y="348"/>
                  </a:lnTo>
                  <a:lnTo>
                    <a:pt x="0" y="348"/>
                  </a:lnTo>
                  <a:cubicBezTo>
                    <a:pt x="401" y="819"/>
                    <a:pt x="977" y="1061"/>
                    <a:pt x="1572" y="1061"/>
                  </a:cubicBezTo>
                  <a:cubicBezTo>
                    <a:pt x="1773" y="1061"/>
                    <a:pt x="1975" y="1034"/>
                    <a:pt x="2174" y="978"/>
                  </a:cubicBezTo>
                  <a:cubicBezTo>
                    <a:pt x="2615" y="821"/>
                    <a:pt x="2804" y="632"/>
                    <a:pt x="3119" y="348"/>
                  </a:cubicBezTo>
                  <a:cubicBezTo>
                    <a:pt x="3008" y="125"/>
                    <a:pt x="2787" y="1"/>
                    <a:pt x="25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89" name="Google Shape;7189;p36"/>
            <p:cNvSpPr/>
            <p:nvPr/>
          </p:nvSpPr>
          <p:spPr>
            <a:xfrm>
              <a:off x="-51579675" y="3837675"/>
              <a:ext cx="190625" cy="66200"/>
            </a:xfrm>
            <a:custGeom>
              <a:avLst/>
              <a:gdLst/>
              <a:ahLst/>
              <a:cxnLst/>
              <a:rect l="l" t="t" r="r" b="b"/>
              <a:pathLst>
                <a:path w="7625" h="2648" extrusionOk="0">
                  <a:moveTo>
                    <a:pt x="7625" y="1"/>
                  </a:moveTo>
                  <a:lnTo>
                    <a:pt x="7625" y="1"/>
                  </a:lnTo>
                  <a:cubicBezTo>
                    <a:pt x="7121" y="442"/>
                    <a:pt x="6491" y="662"/>
                    <a:pt x="5829" y="662"/>
                  </a:cubicBezTo>
                  <a:cubicBezTo>
                    <a:pt x="5577" y="662"/>
                    <a:pt x="5356" y="631"/>
                    <a:pt x="5104" y="568"/>
                  </a:cubicBezTo>
                  <a:cubicBezTo>
                    <a:pt x="4758" y="914"/>
                    <a:pt x="4285" y="1103"/>
                    <a:pt x="3813" y="1103"/>
                  </a:cubicBezTo>
                  <a:cubicBezTo>
                    <a:pt x="3340" y="1103"/>
                    <a:pt x="2868" y="914"/>
                    <a:pt x="2521" y="568"/>
                  </a:cubicBezTo>
                  <a:cubicBezTo>
                    <a:pt x="2269" y="631"/>
                    <a:pt x="2048" y="662"/>
                    <a:pt x="1796" y="662"/>
                  </a:cubicBezTo>
                  <a:cubicBezTo>
                    <a:pt x="1135" y="662"/>
                    <a:pt x="505" y="442"/>
                    <a:pt x="1" y="1"/>
                  </a:cubicBezTo>
                  <a:lnTo>
                    <a:pt x="1" y="1"/>
                  </a:lnTo>
                  <a:cubicBezTo>
                    <a:pt x="599" y="1576"/>
                    <a:pt x="2111" y="2647"/>
                    <a:pt x="3813" y="2647"/>
                  </a:cubicBezTo>
                  <a:cubicBezTo>
                    <a:pt x="5514" y="2647"/>
                    <a:pt x="7058" y="1576"/>
                    <a:pt x="76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90" name="Google Shape;7190;p36"/>
            <p:cNvSpPr/>
            <p:nvPr/>
          </p:nvSpPr>
          <p:spPr>
            <a:xfrm>
              <a:off x="-51473350" y="3809250"/>
              <a:ext cx="78000" cy="26500"/>
            </a:xfrm>
            <a:custGeom>
              <a:avLst/>
              <a:gdLst/>
              <a:ahLst/>
              <a:cxnLst/>
              <a:rect l="l" t="t" r="r" b="b"/>
              <a:pathLst>
                <a:path w="3120" h="1060" extrusionOk="0">
                  <a:moveTo>
                    <a:pt x="600" y="1"/>
                  </a:moveTo>
                  <a:cubicBezTo>
                    <a:pt x="364" y="1"/>
                    <a:pt x="129" y="117"/>
                    <a:pt x="1" y="319"/>
                  </a:cubicBezTo>
                  <a:cubicBezTo>
                    <a:pt x="284" y="602"/>
                    <a:pt x="505" y="823"/>
                    <a:pt x="946" y="949"/>
                  </a:cubicBezTo>
                  <a:cubicBezTo>
                    <a:pt x="1155" y="1024"/>
                    <a:pt x="1369" y="1059"/>
                    <a:pt x="1580" y="1059"/>
                  </a:cubicBezTo>
                  <a:cubicBezTo>
                    <a:pt x="2163" y="1059"/>
                    <a:pt x="2727" y="790"/>
                    <a:pt x="3120" y="350"/>
                  </a:cubicBezTo>
                  <a:lnTo>
                    <a:pt x="3120" y="350"/>
                  </a:lnTo>
                  <a:lnTo>
                    <a:pt x="2521" y="539"/>
                  </a:lnTo>
                  <a:cubicBezTo>
                    <a:pt x="2369" y="587"/>
                    <a:pt x="2212" y="611"/>
                    <a:pt x="2056" y="611"/>
                  </a:cubicBezTo>
                  <a:cubicBezTo>
                    <a:pt x="1693" y="611"/>
                    <a:pt x="1336" y="479"/>
                    <a:pt x="1072" y="193"/>
                  </a:cubicBezTo>
                  <a:cubicBezTo>
                    <a:pt x="940" y="61"/>
                    <a:pt x="770" y="1"/>
                    <a:pt x="60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91" name="Google Shape;7191;p36"/>
            <p:cNvSpPr/>
            <p:nvPr/>
          </p:nvSpPr>
          <p:spPr>
            <a:xfrm>
              <a:off x="-51598575" y="3584850"/>
              <a:ext cx="226850" cy="111875"/>
            </a:xfrm>
            <a:custGeom>
              <a:avLst/>
              <a:gdLst/>
              <a:ahLst/>
              <a:cxnLst/>
              <a:rect l="l" t="t" r="r" b="b"/>
              <a:pathLst>
                <a:path w="9074" h="4475" extrusionOk="0">
                  <a:moveTo>
                    <a:pt x="757" y="1"/>
                  </a:moveTo>
                  <a:cubicBezTo>
                    <a:pt x="379" y="1"/>
                    <a:pt x="1" y="347"/>
                    <a:pt x="1" y="725"/>
                  </a:cubicBezTo>
                  <a:cubicBezTo>
                    <a:pt x="1" y="1009"/>
                    <a:pt x="158" y="1261"/>
                    <a:pt x="379" y="1355"/>
                  </a:cubicBezTo>
                  <a:lnTo>
                    <a:pt x="379" y="4474"/>
                  </a:lnTo>
                  <a:lnTo>
                    <a:pt x="3561" y="4474"/>
                  </a:lnTo>
                  <a:lnTo>
                    <a:pt x="3120" y="4033"/>
                  </a:lnTo>
                  <a:cubicBezTo>
                    <a:pt x="2962" y="3876"/>
                    <a:pt x="2962" y="3655"/>
                    <a:pt x="3120" y="3529"/>
                  </a:cubicBezTo>
                  <a:lnTo>
                    <a:pt x="4191" y="2458"/>
                  </a:lnTo>
                  <a:cubicBezTo>
                    <a:pt x="4269" y="2379"/>
                    <a:pt x="4364" y="2340"/>
                    <a:pt x="4455" y="2340"/>
                  </a:cubicBezTo>
                  <a:cubicBezTo>
                    <a:pt x="4545" y="2340"/>
                    <a:pt x="4632" y="2379"/>
                    <a:pt x="4695" y="2458"/>
                  </a:cubicBezTo>
                  <a:lnTo>
                    <a:pt x="5766" y="3529"/>
                  </a:lnTo>
                  <a:cubicBezTo>
                    <a:pt x="5923" y="3687"/>
                    <a:pt x="5923" y="3939"/>
                    <a:pt x="5766" y="4033"/>
                  </a:cubicBezTo>
                  <a:lnTo>
                    <a:pt x="5325" y="4474"/>
                  </a:lnTo>
                  <a:lnTo>
                    <a:pt x="8507" y="4474"/>
                  </a:lnTo>
                  <a:lnTo>
                    <a:pt x="8507" y="1355"/>
                  </a:lnTo>
                  <a:cubicBezTo>
                    <a:pt x="8759" y="1261"/>
                    <a:pt x="8885" y="1009"/>
                    <a:pt x="8885" y="725"/>
                  </a:cubicBezTo>
                  <a:cubicBezTo>
                    <a:pt x="9074" y="347"/>
                    <a:pt x="8696" y="1"/>
                    <a:pt x="8318" y="1"/>
                  </a:cubicBezTo>
                  <a:cubicBezTo>
                    <a:pt x="7908" y="1"/>
                    <a:pt x="7562" y="347"/>
                    <a:pt x="7562" y="725"/>
                  </a:cubicBezTo>
                  <a:cubicBezTo>
                    <a:pt x="7562" y="883"/>
                    <a:pt x="7625" y="1009"/>
                    <a:pt x="7688" y="1135"/>
                  </a:cubicBezTo>
                  <a:lnTo>
                    <a:pt x="6428" y="2143"/>
                  </a:lnTo>
                  <a:lnTo>
                    <a:pt x="5167" y="1135"/>
                  </a:lnTo>
                  <a:cubicBezTo>
                    <a:pt x="5262" y="1009"/>
                    <a:pt x="5293" y="883"/>
                    <a:pt x="5293" y="725"/>
                  </a:cubicBezTo>
                  <a:cubicBezTo>
                    <a:pt x="5293" y="347"/>
                    <a:pt x="4947" y="1"/>
                    <a:pt x="4537" y="1"/>
                  </a:cubicBezTo>
                  <a:cubicBezTo>
                    <a:pt x="4159" y="1"/>
                    <a:pt x="3781" y="347"/>
                    <a:pt x="3781" y="725"/>
                  </a:cubicBezTo>
                  <a:cubicBezTo>
                    <a:pt x="3781" y="883"/>
                    <a:pt x="3844" y="1009"/>
                    <a:pt x="3907" y="1135"/>
                  </a:cubicBezTo>
                  <a:lnTo>
                    <a:pt x="2647" y="2143"/>
                  </a:lnTo>
                  <a:lnTo>
                    <a:pt x="1387" y="1135"/>
                  </a:lnTo>
                  <a:cubicBezTo>
                    <a:pt x="1481" y="1009"/>
                    <a:pt x="1513" y="883"/>
                    <a:pt x="1513" y="725"/>
                  </a:cubicBezTo>
                  <a:cubicBezTo>
                    <a:pt x="1513" y="347"/>
                    <a:pt x="1166" y="1"/>
                    <a:pt x="75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92" name="Google Shape;7192;p36"/>
            <p:cNvSpPr/>
            <p:nvPr/>
          </p:nvSpPr>
          <p:spPr>
            <a:xfrm>
              <a:off x="-51623775" y="3703775"/>
              <a:ext cx="18125" cy="63825"/>
            </a:xfrm>
            <a:custGeom>
              <a:avLst/>
              <a:gdLst/>
              <a:ahLst/>
              <a:cxnLst/>
              <a:rect l="l" t="t" r="r" b="b"/>
              <a:pathLst>
                <a:path w="725" h="2553" extrusionOk="0">
                  <a:moveTo>
                    <a:pt x="725" y="1"/>
                  </a:moveTo>
                  <a:cubicBezTo>
                    <a:pt x="252" y="190"/>
                    <a:pt x="0" y="726"/>
                    <a:pt x="0" y="1261"/>
                  </a:cubicBezTo>
                  <a:cubicBezTo>
                    <a:pt x="0" y="1797"/>
                    <a:pt x="315" y="2301"/>
                    <a:pt x="725" y="2553"/>
                  </a:cubicBezTo>
                  <a:lnTo>
                    <a:pt x="72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93" name="Google Shape;7193;p36"/>
            <p:cNvSpPr/>
            <p:nvPr/>
          </p:nvSpPr>
          <p:spPr>
            <a:xfrm>
              <a:off x="-51363075" y="3703000"/>
              <a:ext cx="18925" cy="63825"/>
            </a:xfrm>
            <a:custGeom>
              <a:avLst/>
              <a:gdLst/>
              <a:ahLst/>
              <a:cxnLst/>
              <a:rect l="l" t="t" r="r" b="b"/>
              <a:pathLst>
                <a:path w="757" h="2553" extrusionOk="0">
                  <a:moveTo>
                    <a:pt x="1" y="0"/>
                  </a:moveTo>
                  <a:lnTo>
                    <a:pt x="1" y="2552"/>
                  </a:lnTo>
                  <a:cubicBezTo>
                    <a:pt x="442" y="2269"/>
                    <a:pt x="757" y="1796"/>
                    <a:pt x="757" y="1261"/>
                  </a:cubicBezTo>
                  <a:cubicBezTo>
                    <a:pt x="757" y="757"/>
                    <a:pt x="442" y="221"/>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94" name="Google Shape;7194;p36"/>
            <p:cNvSpPr/>
            <p:nvPr/>
          </p:nvSpPr>
          <p:spPr>
            <a:xfrm>
              <a:off x="-51586750" y="3716375"/>
              <a:ext cx="207150" cy="89775"/>
            </a:xfrm>
            <a:custGeom>
              <a:avLst/>
              <a:gdLst/>
              <a:ahLst/>
              <a:cxnLst/>
              <a:rect l="l" t="t" r="r" b="b"/>
              <a:pathLst>
                <a:path w="8286" h="3591" extrusionOk="0">
                  <a:moveTo>
                    <a:pt x="2615" y="757"/>
                  </a:moveTo>
                  <a:cubicBezTo>
                    <a:pt x="2804" y="757"/>
                    <a:pt x="2962" y="915"/>
                    <a:pt x="2962" y="1104"/>
                  </a:cubicBezTo>
                  <a:cubicBezTo>
                    <a:pt x="2962" y="1293"/>
                    <a:pt x="2804" y="1450"/>
                    <a:pt x="2615" y="1450"/>
                  </a:cubicBezTo>
                  <a:cubicBezTo>
                    <a:pt x="2394" y="1450"/>
                    <a:pt x="2237" y="1293"/>
                    <a:pt x="2237" y="1104"/>
                  </a:cubicBezTo>
                  <a:cubicBezTo>
                    <a:pt x="2237" y="915"/>
                    <a:pt x="2394" y="757"/>
                    <a:pt x="2615" y="757"/>
                  </a:cubicBezTo>
                  <a:close/>
                  <a:moveTo>
                    <a:pt x="5608" y="757"/>
                  </a:moveTo>
                  <a:cubicBezTo>
                    <a:pt x="5797" y="757"/>
                    <a:pt x="5955" y="915"/>
                    <a:pt x="5955" y="1104"/>
                  </a:cubicBezTo>
                  <a:cubicBezTo>
                    <a:pt x="5955" y="1293"/>
                    <a:pt x="5797" y="1450"/>
                    <a:pt x="5608" y="1450"/>
                  </a:cubicBezTo>
                  <a:cubicBezTo>
                    <a:pt x="5387" y="1450"/>
                    <a:pt x="5230" y="1293"/>
                    <a:pt x="5230" y="1104"/>
                  </a:cubicBezTo>
                  <a:cubicBezTo>
                    <a:pt x="5198" y="915"/>
                    <a:pt x="5387" y="757"/>
                    <a:pt x="5608" y="757"/>
                  </a:cubicBezTo>
                  <a:close/>
                  <a:moveTo>
                    <a:pt x="95" y="1"/>
                  </a:moveTo>
                  <a:lnTo>
                    <a:pt x="95" y="3088"/>
                  </a:lnTo>
                  <a:lnTo>
                    <a:pt x="0" y="3088"/>
                  </a:lnTo>
                  <a:lnTo>
                    <a:pt x="1386" y="3561"/>
                  </a:lnTo>
                  <a:cubicBezTo>
                    <a:pt x="1451" y="3577"/>
                    <a:pt x="1517" y="3585"/>
                    <a:pt x="1581" y="3585"/>
                  </a:cubicBezTo>
                  <a:cubicBezTo>
                    <a:pt x="1764" y="3585"/>
                    <a:pt x="1939" y="3520"/>
                    <a:pt x="2079" y="3404"/>
                  </a:cubicBezTo>
                  <a:cubicBezTo>
                    <a:pt x="2371" y="3112"/>
                    <a:pt x="2737" y="2970"/>
                    <a:pt x="3098" y="2970"/>
                  </a:cubicBezTo>
                  <a:cubicBezTo>
                    <a:pt x="3478" y="2970"/>
                    <a:pt x="3852" y="3128"/>
                    <a:pt x="4127" y="3435"/>
                  </a:cubicBezTo>
                  <a:cubicBezTo>
                    <a:pt x="4415" y="3132"/>
                    <a:pt x="4791" y="2982"/>
                    <a:pt x="5166" y="2982"/>
                  </a:cubicBezTo>
                  <a:cubicBezTo>
                    <a:pt x="5531" y="2982"/>
                    <a:pt x="5895" y="3124"/>
                    <a:pt x="6175" y="3404"/>
                  </a:cubicBezTo>
                  <a:cubicBezTo>
                    <a:pt x="6329" y="3535"/>
                    <a:pt x="6483" y="3591"/>
                    <a:pt x="6658" y="3591"/>
                  </a:cubicBezTo>
                  <a:cubicBezTo>
                    <a:pt x="6734" y="3591"/>
                    <a:pt x="6814" y="3580"/>
                    <a:pt x="6900" y="3561"/>
                  </a:cubicBezTo>
                  <a:lnTo>
                    <a:pt x="8286" y="3088"/>
                  </a:lnTo>
                  <a:lnTo>
                    <a:pt x="828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195" name="Google Shape;7195;p36"/>
            <p:cNvSpPr/>
            <p:nvPr/>
          </p:nvSpPr>
          <p:spPr>
            <a:xfrm>
              <a:off x="-51497750" y="3666775"/>
              <a:ext cx="26000" cy="26800"/>
            </a:xfrm>
            <a:custGeom>
              <a:avLst/>
              <a:gdLst/>
              <a:ahLst/>
              <a:cxnLst/>
              <a:rect l="l" t="t" r="r" b="b"/>
              <a:pathLst>
                <a:path w="1040" h="1072" extrusionOk="0">
                  <a:moveTo>
                    <a:pt x="536" y="0"/>
                  </a:moveTo>
                  <a:lnTo>
                    <a:pt x="0" y="536"/>
                  </a:lnTo>
                  <a:lnTo>
                    <a:pt x="536" y="1071"/>
                  </a:lnTo>
                  <a:lnTo>
                    <a:pt x="1040" y="536"/>
                  </a:lnTo>
                  <a:lnTo>
                    <a:pt x="53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99"/>
        <p:cNvGrpSpPr/>
        <p:nvPr/>
      </p:nvGrpSpPr>
      <p:grpSpPr>
        <a:xfrm>
          <a:off x="0" y="0"/>
          <a:ext cx="0" cy="0"/>
          <a:chOff x="0" y="0"/>
          <a:chExt cx="0" cy="0"/>
        </a:xfrm>
      </p:grpSpPr>
      <p:sp>
        <p:nvSpPr>
          <p:cNvPr id="7200" name="Google Shape;7200;p37"/>
          <p:cNvSpPr txBox="1">
            <a:spLocks noGrp="1"/>
          </p:cNvSpPr>
          <p:nvPr>
            <p:ph type="title" idx="4294967295"/>
          </p:nvPr>
        </p:nvSpPr>
        <p:spPr>
          <a:xfrm>
            <a:off x="2349754" y="910042"/>
            <a:ext cx="2889900" cy="414000"/>
          </a:xfrm>
          <a:prstGeom prst="rect">
            <a:avLst/>
          </a:prstGeom>
        </p:spPr>
        <p:txBody>
          <a:bodyPr spcFirstLastPara="1" wrap="square" lIns="91675" tIns="91675" rIns="91675" bIns="91675" anchor="ctr" anchorCtr="0">
            <a:noAutofit/>
          </a:bodyPr>
          <a:lstStyle/>
          <a:p>
            <a:pPr lvl="0">
              <a:buClr>
                <a:srgbClr val="000000"/>
              </a:buClr>
              <a:buSzPts val="1100"/>
            </a:pPr>
            <a:r>
              <a:rPr lang="fa-IR" dirty="0">
                <a:cs typeface="+mn-cs"/>
              </a:rPr>
              <a:t>خلاقیت</a:t>
            </a:r>
            <a:endParaRPr dirty="0">
              <a:solidFill>
                <a:srgbClr val="FFFFFF"/>
              </a:solidFill>
              <a:latin typeface="Arial"/>
              <a:ea typeface="Arial"/>
              <a:cs typeface="+mn-cs"/>
              <a:sym typeface="Arial"/>
            </a:endParaRPr>
          </a:p>
        </p:txBody>
      </p:sp>
      <p:sp>
        <p:nvSpPr>
          <p:cNvPr id="7201" name="Google Shape;7201;p37"/>
          <p:cNvSpPr txBox="1">
            <a:spLocks noGrp="1"/>
          </p:cNvSpPr>
          <p:nvPr>
            <p:ph type="title" idx="4294967295"/>
          </p:nvPr>
        </p:nvSpPr>
        <p:spPr>
          <a:xfrm>
            <a:off x="1975410" y="4013104"/>
            <a:ext cx="3689700" cy="414000"/>
          </a:xfrm>
          <a:prstGeom prst="rect">
            <a:avLst/>
          </a:prstGeom>
        </p:spPr>
        <p:txBody>
          <a:bodyPr spcFirstLastPara="1" wrap="square" lIns="91675" tIns="91675" rIns="91675" bIns="91675" anchor="ctr" anchorCtr="0">
            <a:noAutofit/>
          </a:bodyPr>
          <a:lstStyle/>
          <a:p>
            <a:r>
              <a:rPr lang="fa-IR" dirty="0">
                <a:cs typeface="+mn-cs"/>
              </a:rPr>
              <a:t>هنر</a:t>
            </a:r>
            <a:endParaRPr lang="en-US" dirty="0">
              <a:effectLst/>
              <a:cs typeface="+mn-cs"/>
            </a:endParaRPr>
          </a:p>
        </p:txBody>
      </p:sp>
      <p:sp>
        <p:nvSpPr>
          <p:cNvPr id="7202" name="Google Shape;7202;p37"/>
          <p:cNvSpPr txBox="1">
            <a:spLocks noGrp="1"/>
          </p:cNvSpPr>
          <p:nvPr>
            <p:ph type="title" idx="4294967295"/>
          </p:nvPr>
        </p:nvSpPr>
        <p:spPr>
          <a:xfrm>
            <a:off x="2349754" y="6799096"/>
            <a:ext cx="2889900" cy="414000"/>
          </a:xfrm>
          <a:prstGeom prst="rect">
            <a:avLst/>
          </a:prstGeom>
        </p:spPr>
        <p:txBody>
          <a:bodyPr spcFirstLastPara="1" wrap="square" lIns="91675" tIns="91675" rIns="91675" bIns="91675" anchor="ctr" anchorCtr="0">
            <a:noAutofit/>
          </a:bodyPr>
          <a:lstStyle/>
          <a:p>
            <a:r>
              <a:rPr lang="fa-IR" dirty="0">
                <a:cs typeface="+mn-cs"/>
              </a:rPr>
              <a:t>طبیعت</a:t>
            </a:r>
            <a:endParaRPr lang="en-US" dirty="0">
              <a:effectLst/>
              <a:cs typeface="+mn-cs"/>
            </a:endParaRPr>
          </a:p>
        </p:txBody>
      </p:sp>
      <p:grpSp>
        <p:nvGrpSpPr>
          <p:cNvPr id="7203" name="Google Shape;7203;p37"/>
          <p:cNvGrpSpPr/>
          <p:nvPr/>
        </p:nvGrpSpPr>
        <p:grpSpPr>
          <a:xfrm>
            <a:off x="1234956" y="1485792"/>
            <a:ext cx="277075" cy="357512"/>
            <a:chOff x="-50469125" y="3183175"/>
            <a:chExt cx="233150" cy="301825"/>
          </a:xfrm>
        </p:grpSpPr>
        <p:sp>
          <p:nvSpPr>
            <p:cNvPr id="7204" name="Google Shape;7204;p37"/>
            <p:cNvSpPr/>
            <p:nvPr/>
          </p:nvSpPr>
          <p:spPr>
            <a:xfrm>
              <a:off x="-50388775" y="3227275"/>
              <a:ext cx="70900" cy="70900"/>
            </a:xfrm>
            <a:custGeom>
              <a:avLst/>
              <a:gdLst/>
              <a:ahLst/>
              <a:cxnLst/>
              <a:rect l="l" t="t" r="r" b="b"/>
              <a:pathLst>
                <a:path w="2836" h="2836" extrusionOk="0">
                  <a:moveTo>
                    <a:pt x="1418" y="1072"/>
                  </a:moveTo>
                  <a:cubicBezTo>
                    <a:pt x="1638" y="1072"/>
                    <a:pt x="1796" y="1229"/>
                    <a:pt x="1796" y="1418"/>
                  </a:cubicBezTo>
                  <a:cubicBezTo>
                    <a:pt x="1796" y="1607"/>
                    <a:pt x="1638" y="1765"/>
                    <a:pt x="1418" y="1765"/>
                  </a:cubicBezTo>
                  <a:cubicBezTo>
                    <a:pt x="1229" y="1765"/>
                    <a:pt x="1071" y="1607"/>
                    <a:pt x="1071" y="1418"/>
                  </a:cubicBezTo>
                  <a:cubicBezTo>
                    <a:pt x="1071" y="1229"/>
                    <a:pt x="1229" y="1072"/>
                    <a:pt x="1418" y="1072"/>
                  </a:cubicBezTo>
                  <a:close/>
                  <a:moveTo>
                    <a:pt x="1418" y="1"/>
                  </a:moveTo>
                  <a:cubicBezTo>
                    <a:pt x="630" y="1"/>
                    <a:pt x="0" y="631"/>
                    <a:pt x="0" y="1418"/>
                  </a:cubicBezTo>
                  <a:cubicBezTo>
                    <a:pt x="0" y="2206"/>
                    <a:pt x="630" y="2836"/>
                    <a:pt x="1418" y="2836"/>
                  </a:cubicBezTo>
                  <a:cubicBezTo>
                    <a:pt x="2206" y="2836"/>
                    <a:pt x="2836" y="2206"/>
                    <a:pt x="2836" y="1418"/>
                  </a:cubicBezTo>
                  <a:cubicBezTo>
                    <a:pt x="2836" y="631"/>
                    <a:pt x="2206" y="1"/>
                    <a:pt x="14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05" name="Google Shape;7205;p37"/>
            <p:cNvSpPr/>
            <p:nvPr/>
          </p:nvSpPr>
          <p:spPr>
            <a:xfrm>
              <a:off x="-50469125" y="3290275"/>
              <a:ext cx="233150" cy="194725"/>
            </a:xfrm>
            <a:custGeom>
              <a:avLst/>
              <a:gdLst/>
              <a:ahLst/>
              <a:cxnLst/>
              <a:rect l="l" t="t" r="r" b="b"/>
              <a:pathLst>
                <a:path w="9326" h="7789" extrusionOk="0">
                  <a:moveTo>
                    <a:pt x="4663" y="1072"/>
                  </a:moveTo>
                  <a:lnTo>
                    <a:pt x="6018" y="3907"/>
                  </a:lnTo>
                  <a:cubicBezTo>
                    <a:pt x="5672" y="4034"/>
                    <a:pt x="5356" y="4097"/>
                    <a:pt x="5010" y="4128"/>
                  </a:cubicBezTo>
                  <a:lnTo>
                    <a:pt x="5010" y="3813"/>
                  </a:lnTo>
                  <a:cubicBezTo>
                    <a:pt x="5010" y="3624"/>
                    <a:pt x="4852" y="3466"/>
                    <a:pt x="4663" y="3466"/>
                  </a:cubicBezTo>
                  <a:cubicBezTo>
                    <a:pt x="4443" y="3466"/>
                    <a:pt x="4285" y="3624"/>
                    <a:pt x="4285" y="3813"/>
                  </a:cubicBezTo>
                  <a:lnTo>
                    <a:pt x="4285" y="4128"/>
                  </a:lnTo>
                  <a:cubicBezTo>
                    <a:pt x="3939" y="4097"/>
                    <a:pt x="3592" y="4034"/>
                    <a:pt x="3277" y="3907"/>
                  </a:cubicBezTo>
                  <a:lnTo>
                    <a:pt x="4663" y="1072"/>
                  </a:lnTo>
                  <a:close/>
                  <a:moveTo>
                    <a:pt x="2836" y="1"/>
                  </a:moveTo>
                  <a:lnTo>
                    <a:pt x="1576" y="2647"/>
                  </a:lnTo>
                  <a:cubicBezTo>
                    <a:pt x="1387" y="2395"/>
                    <a:pt x="1229" y="2143"/>
                    <a:pt x="1103" y="1860"/>
                  </a:cubicBezTo>
                  <a:cubicBezTo>
                    <a:pt x="1034" y="1721"/>
                    <a:pt x="914" y="1634"/>
                    <a:pt x="781" y="1634"/>
                  </a:cubicBezTo>
                  <a:cubicBezTo>
                    <a:pt x="732" y="1634"/>
                    <a:pt x="681" y="1645"/>
                    <a:pt x="631" y="1671"/>
                  </a:cubicBezTo>
                  <a:cubicBezTo>
                    <a:pt x="442" y="1734"/>
                    <a:pt x="347" y="1923"/>
                    <a:pt x="442" y="2143"/>
                  </a:cubicBezTo>
                  <a:cubicBezTo>
                    <a:pt x="631" y="2553"/>
                    <a:pt x="914" y="2994"/>
                    <a:pt x="1229" y="3340"/>
                  </a:cubicBezTo>
                  <a:lnTo>
                    <a:pt x="158" y="5546"/>
                  </a:lnTo>
                  <a:cubicBezTo>
                    <a:pt x="1" y="5955"/>
                    <a:pt x="64" y="6396"/>
                    <a:pt x="347" y="6711"/>
                  </a:cubicBezTo>
                  <a:lnTo>
                    <a:pt x="127" y="7247"/>
                  </a:lnTo>
                  <a:cubicBezTo>
                    <a:pt x="32" y="7405"/>
                    <a:pt x="127" y="7657"/>
                    <a:pt x="284" y="7720"/>
                  </a:cubicBezTo>
                  <a:cubicBezTo>
                    <a:pt x="328" y="7746"/>
                    <a:pt x="376" y="7757"/>
                    <a:pt x="425" y="7757"/>
                  </a:cubicBezTo>
                  <a:cubicBezTo>
                    <a:pt x="554" y="7757"/>
                    <a:pt x="688" y="7676"/>
                    <a:pt x="757" y="7562"/>
                  </a:cubicBezTo>
                  <a:lnTo>
                    <a:pt x="977" y="7026"/>
                  </a:lnTo>
                  <a:cubicBezTo>
                    <a:pt x="1025" y="7032"/>
                    <a:pt x="1072" y="7035"/>
                    <a:pt x="1118" y="7035"/>
                  </a:cubicBezTo>
                  <a:cubicBezTo>
                    <a:pt x="1562" y="7035"/>
                    <a:pt x="1937" y="6770"/>
                    <a:pt x="2080" y="6428"/>
                  </a:cubicBezTo>
                  <a:lnTo>
                    <a:pt x="2962" y="4601"/>
                  </a:lnTo>
                  <a:cubicBezTo>
                    <a:pt x="3372" y="4758"/>
                    <a:pt x="3813" y="4884"/>
                    <a:pt x="4285" y="4916"/>
                  </a:cubicBezTo>
                  <a:lnTo>
                    <a:pt x="4285" y="5294"/>
                  </a:lnTo>
                  <a:cubicBezTo>
                    <a:pt x="4285" y="5483"/>
                    <a:pt x="4443" y="5640"/>
                    <a:pt x="4632" y="5640"/>
                  </a:cubicBezTo>
                  <a:cubicBezTo>
                    <a:pt x="4852" y="5640"/>
                    <a:pt x="5010" y="5483"/>
                    <a:pt x="5010" y="5294"/>
                  </a:cubicBezTo>
                  <a:lnTo>
                    <a:pt x="5010" y="4916"/>
                  </a:lnTo>
                  <a:cubicBezTo>
                    <a:pt x="5483" y="4884"/>
                    <a:pt x="5892" y="4821"/>
                    <a:pt x="6333" y="4601"/>
                  </a:cubicBezTo>
                  <a:lnTo>
                    <a:pt x="7215" y="6428"/>
                  </a:lnTo>
                  <a:cubicBezTo>
                    <a:pt x="7365" y="6787"/>
                    <a:pt x="7741" y="7060"/>
                    <a:pt x="8237" y="7060"/>
                  </a:cubicBezTo>
                  <a:cubicBezTo>
                    <a:pt x="8264" y="7060"/>
                    <a:pt x="8291" y="7060"/>
                    <a:pt x="8318" y="7058"/>
                  </a:cubicBezTo>
                  <a:lnTo>
                    <a:pt x="8538" y="7594"/>
                  </a:lnTo>
                  <a:cubicBezTo>
                    <a:pt x="8607" y="7708"/>
                    <a:pt x="8742" y="7789"/>
                    <a:pt x="8871" y="7789"/>
                  </a:cubicBezTo>
                  <a:cubicBezTo>
                    <a:pt x="8920" y="7789"/>
                    <a:pt x="8968" y="7777"/>
                    <a:pt x="9011" y="7751"/>
                  </a:cubicBezTo>
                  <a:cubicBezTo>
                    <a:pt x="9169" y="7562"/>
                    <a:pt x="9263" y="7373"/>
                    <a:pt x="9169" y="7215"/>
                  </a:cubicBezTo>
                  <a:lnTo>
                    <a:pt x="8948" y="6648"/>
                  </a:lnTo>
                  <a:cubicBezTo>
                    <a:pt x="9200" y="6333"/>
                    <a:pt x="9326" y="5924"/>
                    <a:pt x="9137" y="5514"/>
                  </a:cubicBezTo>
                  <a:lnTo>
                    <a:pt x="8066" y="3340"/>
                  </a:lnTo>
                  <a:cubicBezTo>
                    <a:pt x="8381" y="2994"/>
                    <a:pt x="8665" y="2553"/>
                    <a:pt x="8854" y="2143"/>
                  </a:cubicBezTo>
                  <a:cubicBezTo>
                    <a:pt x="8948" y="1923"/>
                    <a:pt x="8854" y="1734"/>
                    <a:pt x="8665" y="1671"/>
                  </a:cubicBezTo>
                  <a:cubicBezTo>
                    <a:pt x="8614" y="1645"/>
                    <a:pt x="8561" y="1634"/>
                    <a:pt x="8509" y="1634"/>
                  </a:cubicBezTo>
                  <a:cubicBezTo>
                    <a:pt x="8369" y="1634"/>
                    <a:pt x="8238" y="1721"/>
                    <a:pt x="8192" y="1860"/>
                  </a:cubicBezTo>
                  <a:cubicBezTo>
                    <a:pt x="8066" y="2143"/>
                    <a:pt x="7908" y="2395"/>
                    <a:pt x="7719" y="2647"/>
                  </a:cubicBezTo>
                  <a:lnTo>
                    <a:pt x="6459" y="1"/>
                  </a:lnTo>
                  <a:cubicBezTo>
                    <a:pt x="6113" y="631"/>
                    <a:pt x="5420" y="1041"/>
                    <a:pt x="4632" y="1041"/>
                  </a:cubicBezTo>
                  <a:cubicBezTo>
                    <a:pt x="3844" y="1041"/>
                    <a:pt x="3183" y="599"/>
                    <a:pt x="283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06" name="Google Shape;7206;p37"/>
            <p:cNvSpPr/>
            <p:nvPr/>
          </p:nvSpPr>
          <p:spPr>
            <a:xfrm>
              <a:off x="-50379325" y="3183175"/>
              <a:ext cx="52775" cy="34675"/>
            </a:xfrm>
            <a:custGeom>
              <a:avLst/>
              <a:gdLst/>
              <a:ahLst/>
              <a:cxnLst/>
              <a:rect l="l" t="t" r="r" b="b"/>
              <a:pathLst>
                <a:path w="2111" h="1387" extrusionOk="0">
                  <a:moveTo>
                    <a:pt x="1071" y="0"/>
                  </a:moveTo>
                  <a:cubicBezTo>
                    <a:pt x="473" y="0"/>
                    <a:pt x="0" y="473"/>
                    <a:pt x="0" y="1071"/>
                  </a:cubicBezTo>
                  <a:lnTo>
                    <a:pt x="0" y="1386"/>
                  </a:lnTo>
                  <a:cubicBezTo>
                    <a:pt x="315" y="1166"/>
                    <a:pt x="662" y="1103"/>
                    <a:pt x="1071" y="1103"/>
                  </a:cubicBezTo>
                  <a:cubicBezTo>
                    <a:pt x="1449" y="1103"/>
                    <a:pt x="1796" y="1166"/>
                    <a:pt x="2111" y="1386"/>
                  </a:cubicBezTo>
                  <a:lnTo>
                    <a:pt x="2111" y="1071"/>
                  </a:lnTo>
                  <a:cubicBezTo>
                    <a:pt x="2111" y="473"/>
                    <a:pt x="1638" y="0"/>
                    <a:pt x="107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207" name="Google Shape;7207;p37"/>
          <p:cNvGrpSpPr/>
          <p:nvPr/>
        </p:nvGrpSpPr>
        <p:grpSpPr>
          <a:xfrm>
            <a:off x="4756438" y="1486792"/>
            <a:ext cx="357590" cy="355498"/>
            <a:chOff x="-50504575" y="3550975"/>
            <a:chExt cx="300900" cy="300125"/>
          </a:xfrm>
        </p:grpSpPr>
        <p:sp>
          <p:nvSpPr>
            <p:cNvPr id="7208" name="Google Shape;7208;p37"/>
            <p:cNvSpPr/>
            <p:nvPr/>
          </p:nvSpPr>
          <p:spPr>
            <a:xfrm>
              <a:off x="-50504575" y="3550975"/>
              <a:ext cx="300900" cy="176475"/>
            </a:xfrm>
            <a:custGeom>
              <a:avLst/>
              <a:gdLst/>
              <a:ahLst/>
              <a:cxnLst/>
              <a:rect l="l" t="t" r="r" b="b"/>
              <a:pathLst>
                <a:path w="12036" h="7059" extrusionOk="0">
                  <a:moveTo>
                    <a:pt x="1072" y="1"/>
                  </a:moveTo>
                  <a:cubicBezTo>
                    <a:pt x="473" y="1"/>
                    <a:pt x="1" y="474"/>
                    <a:pt x="1" y="1072"/>
                  </a:cubicBezTo>
                  <a:cubicBezTo>
                    <a:pt x="1" y="1671"/>
                    <a:pt x="473" y="2143"/>
                    <a:pt x="1072" y="2143"/>
                  </a:cubicBezTo>
                  <a:cubicBezTo>
                    <a:pt x="1545" y="2143"/>
                    <a:pt x="1891" y="1828"/>
                    <a:pt x="2049" y="1419"/>
                  </a:cubicBezTo>
                  <a:lnTo>
                    <a:pt x="3592" y="1419"/>
                  </a:lnTo>
                  <a:cubicBezTo>
                    <a:pt x="2364" y="2175"/>
                    <a:pt x="1576" y="3467"/>
                    <a:pt x="1450" y="4916"/>
                  </a:cubicBezTo>
                  <a:lnTo>
                    <a:pt x="1072" y="4916"/>
                  </a:lnTo>
                  <a:cubicBezTo>
                    <a:pt x="883" y="4916"/>
                    <a:pt x="726" y="5073"/>
                    <a:pt x="726" y="5294"/>
                  </a:cubicBezTo>
                  <a:lnTo>
                    <a:pt x="726" y="6712"/>
                  </a:lnTo>
                  <a:cubicBezTo>
                    <a:pt x="726" y="6901"/>
                    <a:pt x="883" y="7058"/>
                    <a:pt x="1072" y="7058"/>
                  </a:cubicBezTo>
                  <a:lnTo>
                    <a:pt x="2490" y="7058"/>
                  </a:lnTo>
                  <a:cubicBezTo>
                    <a:pt x="2679" y="7058"/>
                    <a:pt x="2836" y="6901"/>
                    <a:pt x="2836" y="6712"/>
                  </a:cubicBezTo>
                  <a:lnTo>
                    <a:pt x="2836" y="5294"/>
                  </a:lnTo>
                  <a:cubicBezTo>
                    <a:pt x="2836" y="5073"/>
                    <a:pt x="2679" y="4916"/>
                    <a:pt x="2490" y="4916"/>
                  </a:cubicBezTo>
                  <a:lnTo>
                    <a:pt x="2175" y="4916"/>
                  </a:lnTo>
                  <a:cubicBezTo>
                    <a:pt x="2332" y="3309"/>
                    <a:pt x="3435" y="2017"/>
                    <a:pt x="4979" y="1576"/>
                  </a:cubicBezTo>
                  <a:lnTo>
                    <a:pt x="4979" y="1765"/>
                  </a:lnTo>
                  <a:cubicBezTo>
                    <a:pt x="4979" y="1986"/>
                    <a:pt x="5136" y="2143"/>
                    <a:pt x="5325" y="2143"/>
                  </a:cubicBezTo>
                  <a:lnTo>
                    <a:pt x="6743" y="2143"/>
                  </a:lnTo>
                  <a:cubicBezTo>
                    <a:pt x="6932" y="2143"/>
                    <a:pt x="7090" y="1986"/>
                    <a:pt x="7090" y="1765"/>
                  </a:cubicBezTo>
                  <a:lnTo>
                    <a:pt x="7090" y="1576"/>
                  </a:lnTo>
                  <a:cubicBezTo>
                    <a:pt x="8633" y="2017"/>
                    <a:pt x="9736" y="3340"/>
                    <a:pt x="9893" y="4916"/>
                  </a:cubicBezTo>
                  <a:lnTo>
                    <a:pt x="9578" y="4916"/>
                  </a:lnTo>
                  <a:cubicBezTo>
                    <a:pt x="9389" y="4916"/>
                    <a:pt x="9232" y="5073"/>
                    <a:pt x="9232" y="5294"/>
                  </a:cubicBezTo>
                  <a:lnTo>
                    <a:pt x="9232" y="6712"/>
                  </a:lnTo>
                  <a:cubicBezTo>
                    <a:pt x="9232" y="6901"/>
                    <a:pt x="9389" y="7058"/>
                    <a:pt x="9578" y="7058"/>
                  </a:cubicBezTo>
                  <a:lnTo>
                    <a:pt x="10996" y="7058"/>
                  </a:lnTo>
                  <a:cubicBezTo>
                    <a:pt x="11185" y="7058"/>
                    <a:pt x="11343" y="6901"/>
                    <a:pt x="11343" y="6712"/>
                  </a:cubicBezTo>
                  <a:lnTo>
                    <a:pt x="11343" y="5294"/>
                  </a:lnTo>
                  <a:cubicBezTo>
                    <a:pt x="11343" y="5073"/>
                    <a:pt x="11185" y="4916"/>
                    <a:pt x="10996" y="4916"/>
                  </a:cubicBezTo>
                  <a:lnTo>
                    <a:pt x="10587" y="4916"/>
                  </a:lnTo>
                  <a:cubicBezTo>
                    <a:pt x="10492" y="3467"/>
                    <a:pt x="9704" y="2175"/>
                    <a:pt x="8476" y="1419"/>
                  </a:cubicBezTo>
                  <a:lnTo>
                    <a:pt x="10020" y="1419"/>
                  </a:lnTo>
                  <a:cubicBezTo>
                    <a:pt x="10146" y="1860"/>
                    <a:pt x="10555" y="2143"/>
                    <a:pt x="10996" y="2143"/>
                  </a:cubicBezTo>
                  <a:cubicBezTo>
                    <a:pt x="11563" y="2143"/>
                    <a:pt x="12036" y="1671"/>
                    <a:pt x="12036" y="1072"/>
                  </a:cubicBezTo>
                  <a:cubicBezTo>
                    <a:pt x="12036" y="474"/>
                    <a:pt x="11563" y="1"/>
                    <a:pt x="10996" y="1"/>
                  </a:cubicBezTo>
                  <a:cubicBezTo>
                    <a:pt x="10524" y="1"/>
                    <a:pt x="10146" y="285"/>
                    <a:pt x="9988" y="726"/>
                  </a:cubicBezTo>
                  <a:lnTo>
                    <a:pt x="7090" y="726"/>
                  </a:lnTo>
                  <a:lnTo>
                    <a:pt x="7090" y="379"/>
                  </a:lnTo>
                  <a:cubicBezTo>
                    <a:pt x="7090" y="159"/>
                    <a:pt x="6932" y="1"/>
                    <a:pt x="6743" y="1"/>
                  </a:cubicBezTo>
                  <a:lnTo>
                    <a:pt x="5325" y="1"/>
                  </a:lnTo>
                  <a:cubicBezTo>
                    <a:pt x="5105" y="1"/>
                    <a:pt x="4979" y="159"/>
                    <a:pt x="4979" y="379"/>
                  </a:cubicBezTo>
                  <a:lnTo>
                    <a:pt x="4979" y="726"/>
                  </a:lnTo>
                  <a:lnTo>
                    <a:pt x="2049" y="726"/>
                  </a:lnTo>
                  <a:cubicBezTo>
                    <a:pt x="1891" y="316"/>
                    <a:pt x="1545" y="1"/>
                    <a:pt x="10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09" name="Google Shape;7209;p37"/>
            <p:cNvSpPr/>
            <p:nvPr/>
          </p:nvSpPr>
          <p:spPr>
            <a:xfrm>
              <a:off x="-50432100" y="3622650"/>
              <a:ext cx="157550" cy="175675"/>
            </a:xfrm>
            <a:custGeom>
              <a:avLst/>
              <a:gdLst/>
              <a:ahLst/>
              <a:cxnLst/>
              <a:rect l="l" t="t" r="r" b="b"/>
              <a:pathLst>
                <a:path w="6302" h="7027" extrusionOk="0">
                  <a:moveTo>
                    <a:pt x="3182" y="1"/>
                  </a:moveTo>
                  <a:cubicBezTo>
                    <a:pt x="3064" y="1"/>
                    <a:pt x="2946" y="64"/>
                    <a:pt x="2899" y="190"/>
                  </a:cubicBezTo>
                  <a:lnTo>
                    <a:pt x="95" y="5105"/>
                  </a:lnTo>
                  <a:cubicBezTo>
                    <a:pt x="0" y="5231"/>
                    <a:pt x="0" y="5357"/>
                    <a:pt x="95" y="5451"/>
                  </a:cubicBezTo>
                  <a:lnTo>
                    <a:pt x="1103" y="7026"/>
                  </a:lnTo>
                  <a:lnTo>
                    <a:pt x="2804" y="7026"/>
                  </a:lnTo>
                  <a:lnTo>
                    <a:pt x="2804" y="5577"/>
                  </a:lnTo>
                  <a:cubicBezTo>
                    <a:pt x="2426" y="5420"/>
                    <a:pt x="2111" y="5010"/>
                    <a:pt x="2111" y="4569"/>
                  </a:cubicBezTo>
                  <a:cubicBezTo>
                    <a:pt x="2111" y="4002"/>
                    <a:pt x="2584" y="3529"/>
                    <a:pt x="3151" y="3529"/>
                  </a:cubicBezTo>
                  <a:cubicBezTo>
                    <a:pt x="3749" y="3529"/>
                    <a:pt x="4222" y="4002"/>
                    <a:pt x="4222" y="4569"/>
                  </a:cubicBezTo>
                  <a:cubicBezTo>
                    <a:pt x="4222" y="5042"/>
                    <a:pt x="3939" y="5420"/>
                    <a:pt x="3529" y="5577"/>
                  </a:cubicBezTo>
                  <a:lnTo>
                    <a:pt x="3529" y="7026"/>
                  </a:lnTo>
                  <a:lnTo>
                    <a:pt x="5199" y="7026"/>
                  </a:lnTo>
                  <a:lnTo>
                    <a:pt x="6238" y="5451"/>
                  </a:lnTo>
                  <a:cubicBezTo>
                    <a:pt x="6301" y="5325"/>
                    <a:pt x="6301" y="5199"/>
                    <a:pt x="6238" y="5105"/>
                  </a:cubicBezTo>
                  <a:lnTo>
                    <a:pt x="3466" y="190"/>
                  </a:lnTo>
                  <a:cubicBezTo>
                    <a:pt x="3419" y="64"/>
                    <a:pt x="3301" y="1"/>
                    <a:pt x="318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10" name="Google Shape;7210;p37"/>
            <p:cNvSpPr/>
            <p:nvPr/>
          </p:nvSpPr>
          <p:spPr>
            <a:xfrm>
              <a:off x="-50414775" y="3815625"/>
              <a:ext cx="122900" cy="35475"/>
            </a:xfrm>
            <a:custGeom>
              <a:avLst/>
              <a:gdLst/>
              <a:ahLst/>
              <a:cxnLst/>
              <a:rect l="l" t="t" r="r" b="b"/>
              <a:pathLst>
                <a:path w="4916" h="1419" extrusionOk="0">
                  <a:moveTo>
                    <a:pt x="347" y="1"/>
                  </a:moveTo>
                  <a:cubicBezTo>
                    <a:pt x="158" y="1"/>
                    <a:pt x="0" y="158"/>
                    <a:pt x="0" y="379"/>
                  </a:cubicBezTo>
                  <a:lnTo>
                    <a:pt x="0" y="1072"/>
                  </a:lnTo>
                  <a:cubicBezTo>
                    <a:pt x="0" y="1261"/>
                    <a:pt x="158" y="1418"/>
                    <a:pt x="347" y="1418"/>
                  </a:cubicBezTo>
                  <a:lnTo>
                    <a:pt x="4569" y="1418"/>
                  </a:lnTo>
                  <a:cubicBezTo>
                    <a:pt x="4758" y="1418"/>
                    <a:pt x="4915" y="1261"/>
                    <a:pt x="4915" y="1072"/>
                  </a:cubicBezTo>
                  <a:lnTo>
                    <a:pt x="4915" y="379"/>
                  </a:lnTo>
                  <a:cubicBezTo>
                    <a:pt x="4915" y="190"/>
                    <a:pt x="4758" y="1"/>
                    <a:pt x="456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11" name="Google Shape;7211;p37"/>
            <p:cNvSpPr/>
            <p:nvPr/>
          </p:nvSpPr>
          <p:spPr>
            <a:xfrm>
              <a:off x="-50362000" y="3727425"/>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212" name="Google Shape;7212;p37"/>
          <p:cNvGrpSpPr/>
          <p:nvPr/>
        </p:nvGrpSpPr>
        <p:grpSpPr>
          <a:xfrm>
            <a:off x="2964078" y="1954155"/>
            <a:ext cx="357590" cy="354550"/>
            <a:chOff x="-50503000" y="3921175"/>
            <a:chExt cx="300900" cy="299325"/>
          </a:xfrm>
        </p:grpSpPr>
        <p:sp>
          <p:nvSpPr>
            <p:cNvPr id="7213" name="Google Shape;7213;p37"/>
            <p:cNvSpPr/>
            <p:nvPr/>
          </p:nvSpPr>
          <p:spPr>
            <a:xfrm>
              <a:off x="-50432900" y="3921175"/>
              <a:ext cx="177250" cy="53575"/>
            </a:xfrm>
            <a:custGeom>
              <a:avLst/>
              <a:gdLst/>
              <a:ahLst/>
              <a:cxnLst/>
              <a:rect l="l" t="t" r="r" b="b"/>
              <a:pathLst>
                <a:path w="7090" h="2143" extrusionOk="0">
                  <a:moveTo>
                    <a:pt x="1" y="0"/>
                  </a:moveTo>
                  <a:lnTo>
                    <a:pt x="1" y="2143"/>
                  </a:lnTo>
                  <a:lnTo>
                    <a:pt x="7089" y="2143"/>
                  </a:lnTo>
                  <a:lnTo>
                    <a:pt x="708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14" name="Google Shape;7214;p37"/>
            <p:cNvSpPr/>
            <p:nvPr/>
          </p:nvSpPr>
          <p:spPr>
            <a:xfrm>
              <a:off x="-50503000" y="3921175"/>
              <a:ext cx="52800" cy="53575"/>
            </a:xfrm>
            <a:custGeom>
              <a:avLst/>
              <a:gdLst/>
              <a:ahLst/>
              <a:cxnLst/>
              <a:rect l="l" t="t" r="r" b="b"/>
              <a:pathLst>
                <a:path w="2112" h="2143" extrusionOk="0">
                  <a:moveTo>
                    <a:pt x="1797" y="0"/>
                  </a:moveTo>
                  <a:cubicBezTo>
                    <a:pt x="1734" y="0"/>
                    <a:pt x="1671" y="0"/>
                    <a:pt x="1639" y="63"/>
                  </a:cubicBezTo>
                  <a:lnTo>
                    <a:pt x="221" y="756"/>
                  </a:lnTo>
                  <a:cubicBezTo>
                    <a:pt x="95" y="851"/>
                    <a:pt x="1" y="945"/>
                    <a:pt x="1" y="1071"/>
                  </a:cubicBezTo>
                  <a:cubicBezTo>
                    <a:pt x="1" y="1197"/>
                    <a:pt x="95" y="1323"/>
                    <a:pt x="221" y="1386"/>
                  </a:cubicBezTo>
                  <a:lnTo>
                    <a:pt x="1639" y="2111"/>
                  </a:lnTo>
                  <a:cubicBezTo>
                    <a:pt x="1671" y="2143"/>
                    <a:pt x="1765" y="2143"/>
                    <a:pt x="1797" y="2143"/>
                  </a:cubicBezTo>
                  <a:lnTo>
                    <a:pt x="2112" y="2143"/>
                  </a:lnTo>
                  <a:lnTo>
                    <a:pt x="211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15" name="Google Shape;7215;p37"/>
            <p:cNvSpPr/>
            <p:nvPr/>
          </p:nvSpPr>
          <p:spPr>
            <a:xfrm>
              <a:off x="-50237550" y="3921175"/>
              <a:ext cx="35450" cy="53575"/>
            </a:xfrm>
            <a:custGeom>
              <a:avLst/>
              <a:gdLst/>
              <a:ahLst/>
              <a:cxnLst/>
              <a:rect l="l" t="t" r="r" b="b"/>
              <a:pathLst>
                <a:path w="1418" h="2143" extrusionOk="0">
                  <a:moveTo>
                    <a:pt x="0" y="0"/>
                  </a:moveTo>
                  <a:lnTo>
                    <a:pt x="0" y="2143"/>
                  </a:lnTo>
                  <a:lnTo>
                    <a:pt x="347" y="2143"/>
                  </a:lnTo>
                  <a:cubicBezTo>
                    <a:pt x="945" y="2143"/>
                    <a:pt x="1418" y="1670"/>
                    <a:pt x="1418" y="1071"/>
                  </a:cubicBezTo>
                  <a:cubicBezTo>
                    <a:pt x="1418" y="473"/>
                    <a:pt x="945"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16" name="Google Shape;7216;p37"/>
            <p:cNvSpPr/>
            <p:nvPr/>
          </p:nvSpPr>
          <p:spPr>
            <a:xfrm>
              <a:off x="-50414775" y="4045625"/>
              <a:ext cx="159125" cy="122875"/>
            </a:xfrm>
            <a:custGeom>
              <a:avLst/>
              <a:gdLst/>
              <a:ahLst/>
              <a:cxnLst/>
              <a:rect l="l" t="t" r="r" b="b"/>
              <a:pathLst>
                <a:path w="6365" h="4915" extrusionOk="0">
                  <a:moveTo>
                    <a:pt x="0" y="0"/>
                  </a:moveTo>
                  <a:lnTo>
                    <a:pt x="0" y="4915"/>
                  </a:lnTo>
                  <a:lnTo>
                    <a:pt x="6364" y="4915"/>
                  </a:lnTo>
                  <a:lnTo>
                    <a:pt x="636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17" name="Google Shape;7217;p37"/>
            <p:cNvSpPr/>
            <p:nvPr/>
          </p:nvSpPr>
          <p:spPr>
            <a:xfrm>
              <a:off x="-50503000" y="3992050"/>
              <a:ext cx="300900" cy="228450"/>
            </a:xfrm>
            <a:custGeom>
              <a:avLst/>
              <a:gdLst/>
              <a:ahLst/>
              <a:cxnLst/>
              <a:rect l="l" t="t" r="r" b="b"/>
              <a:pathLst>
                <a:path w="12036" h="9138" extrusionOk="0">
                  <a:moveTo>
                    <a:pt x="1797" y="1387"/>
                  </a:moveTo>
                  <a:cubicBezTo>
                    <a:pt x="1986" y="1387"/>
                    <a:pt x="2143" y="1544"/>
                    <a:pt x="2143" y="1733"/>
                  </a:cubicBezTo>
                  <a:lnTo>
                    <a:pt x="2143" y="3151"/>
                  </a:lnTo>
                  <a:cubicBezTo>
                    <a:pt x="2143" y="3372"/>
                    <a:pt x="1986" y="3529"/>
                    <a:pt x="1797" y="3529"/>
                  </a:cubicBezTo>
                  <a:cubicBezTo>
                    <a:pt x="1608" y="3529"/>
                    <a:pt x="1450" y="3372"/>
                    <a:pt x="1450" y="3151"/>
                  </a:cubicBezTo>
                  <a:lnTo>
                    <a:pt x="1450" y="1733"/>
                  </a:lnTo>
                  <a:cubicBezTo>
                    <a:pt x="1450" y="1544"/>
                    <a:pt x="1608" y="1387"/>
                    <a:pt x="1797" y="1387"/>
                  </a:cubicBezTo>
                  <a:close/>
                  <a:moveTo>
                    <a:pt x="1797" y="4222"/>
                  </a:moveTo>
                  <a:cubicBezTo>
                    <a:pt x="1986" y="4222"/>
                    <a:pt x="2143" y="4380"/>
                    <a:pt x="2143" y="4569"/>
                  </a:cubicBezTo>
                  <a:cubicBezTo>
                    <a:pt x="2143" y="4789"/>
                    <a:pt x="1986" y="4947"/>
                    <a:pt x="1797" y="4947"/>
                  </a:cubicBezTo>
                  <a:cubicBezTo>
                    <a:pt x="1576" y="4947"/>
                    <a:pt x="1419" y="4789"/>
                    <a:pt x="1419" y="4569"/>
                  </a:cubicBezTo>
                  <a:cubicBezTo>
                    <a:pt x="1419" y="4380"/>
                    <a:pt x="1576" y="4222"/>
                    <a:pt x="1797" y="4222"/>
                  </a:cubicBezTo>
                  <a:close/>
                  <a:moveTo>
                    <a:pt x="1797" y="5609"/>
                  </a:moveTo>
                  <a:cubicBezTo>
                    <a:pt x="1986" y="5609"/>
                    <a:pt x="2143" y="5766"/>
                    <a:pt x="2143" y="5955"/>
                  </a:cubicBezTo>
                  <a:lnTo>
                    <a:pt x="2143" y="7373"/>
                  </a:lnTo>
                  <a:cubicBezTo>
                    <a:pt x="2143" y="7562"/>
                    <a:pt x="1986" y="7719"/>
                    <a:pt x="1797" y="7719"/>
                  </a:cubicBezTo>
                  <a:cubicBezTo>
                    <a:pt x="1608" y="7719"/>
                    <a:pt x="1450" y="7562"/>
                    <a:pt x="1450" y="7373"/>
                  </a:cubicBezTo>
                  <a:lnTo>
                    <a:pt x="1450" y="5955"/>
                  </a:lnTo>
                  <a:cubicBezTo>
                    <a:pt x="1450" y="5766"/>
                    <a:pt x="1608" y="5609"/>
                    <a:pt x="1797" y="5609"/>
                  </a:cubicBezTo>
                  <a:close/>
                  <a:moveTo>
                    <a:pt x="10272" y="1387"/>
                  </a:moveTo>
                  <a:cubicBezTo>
                    <a:pt x="10461" y="1387"/>
                    <a:pt x="10618" y="1544"/>
                    <a:pt x="10618" y="1733"/>
                  </a:cubicBezTo>
                  <a:lnTo>
                    <a:pt x="10618" y="7373"/>
                  </a:lnTo>
                  <a:cubicBezTo>
                    <a:pt x="10618" y="7562"/>
                    <a:pt x="10461" y="7719"/>
                    <a:pt x="10272" y="7719"/>
                  </a:cubicBezTo>
                  <a:lnTo>
                    <a:pt x="3183" y="7719"/>
                  </a:lnTo>
                  <a:cubicBezTo>
                    <a:pt x="2962" y="7719"/>
                    <a:pt x="2805" y="7562"/>
                    <a:pt x="2805" y="7373"/>
                  </a:cubicBezTo>
                  <a:lnTo>
                    <a:pt x="2805" y="1733"/>
                  </a:lnTo>
                  <a:cubicBezTo>
                    <a:pt x="2805" y="1544"/>
                    <a:pt x="2962" y="1387"/>
                    <a:pt x="3183" y="1387"/>
                  </a:cubicBezTo>
                  <a:close/>
                  <a:moveTo>
                    <a:pt x="1072" y="1"/>
                  </a:moveTo>
                  <a:cubicBezTo>
                    <a:pt x="474" y="1"/>
                    <a:pt x="1" y="473"/>
                    <a:pt x="1" y="1072"/>
                  </a:cubicBezTo>
                  <a:lnTo>
                    <a:pt x="1" y="8097"/>
                  </a:lnTo>
                  <a:cubicBezTo>
                    <a:pt x="1" y="8664"/>
                    <a:pt x="474" y="9137"/>
                    <a:pt x="1072" y="9137"/>
                  </a:cubicBezTo>
                  <a:lnTo>
                    <a:pt x="10965" y="9137"/>
                  </a:lnTo>
                  <a:cubicBezTo>
                    <a:pt x="11563" y="9137"/>
                    <a:pt x="12036" y="8664"/>
                    <a:pt x="12036" y="8097"/>
                  </a:cubicBezTo>
                  <a:lnTo>
                    <a:pt x="12036" y="1072"/>
                  </a:lnTo>
                  <a:cubicBezTo>
                    <a:pt x="12036" y="473"/>
                    <a:pt x="11563" y="1"/>
                    <a:pt x="109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218" name="Google Shape;7218;p37"/>
          <p:cNvGrpSpPr/>
          <p:nvPr/>
        </p:nvGrpSpPr>
        <p:grpSpPr>
          <a:xfrm>
            <a:off x="3405795" y="1486339"/>
            <a:ext cx="356639" cy="356416"/>
            <a:chOff x="-48630025" y="3199700"/>
            <a:chExt cx="300100" cy="300900"/>
          </a:xfrm>
        </p:grpSpPr>
        <p:sp>
          <p:nvSpPr>
            <p:cNvPr id="7219" name="Google Shape;7219;p37"/>
            <p:cNvSpPr/>
            <p:nvPr/>
          </p:nvSpPr>
          <p:spPr>
            <a:xfrm>
              <a:off x="-48630025" y="3199700"/>
              <a:ext cx="300100" cy="300900"/>
            </a:xfrm>
            <a:custGeom>
              <a:avLst/>
              <a:gdLst/>
              <a:ahLst/>
              <a:cxnLst/>
              <a:rect l="l" t="t" r="r" b="b"/>
              <a:pathLst>
                <a:path w="12004" h="12036" extrusionOk="0">
                  <a:moveTo>
                    <a:pt x="9893" y="1419"/>
                  </a:moveTo>
                  <a:lnTo>
                    <a:pt x="9893" y="1765"/>
                  </a:lnTo>
                  <a:cubicBezTo>
                    <a:pt x="9893" y="1986"/>
                    <a:pt x="10051" y="2143"/>
                    <a:pt x="10240" y="2143"/>
                  </a:cubicBezTo>
                  <a:lnTo>
                    <a:pt x="10586" y="2143"/>
                  </a:lnTo>
                  <a:lnTo>
                    <a:pt x="10586" y="5294"/>
                  </a:lnTo>
                  <a:cubicBezTo>
                    <a:pt x="9738" y="4603"/>
                    <a:pt x="8014" y="3599"/>
                    <a:pt x="6006" y="3592"/>
                  </a:cubicBezTo>
                  <a:lnTo>
                    <a:pt x="6006" y="3592"/>
                  </a:lnTo>
                  <a:cubicBezTo>
                    <a:pt x="6010" y="3592"/>
                    <a:pt x="6014" y="3592"/>
                    <a:pt x="6018" y="3592"/>
                  </a:cubicBezTo>
                  <a:lnTo>
                    <a:pt x="6018" y="3592"/>
                  </a:lnTo>
                  <a:cubicBezTo>
                    <a:pt x="6013" y="3592"/>
                    <a:pt x="6008" y="3592"/>
                    <a:pt x="6003" y="3592"/>
                  </a:cubicBezTo>
                  <a:lnTo>
                    <a:pt x="6003" y="3592"/>
                  </a:lnTo>
                  <a:cubicBezTo>
                    <a:pt x="5997" y="3592"/>
                    <a:pt x="5992" y="3592"/>
                    <a:pt x="5987" y="3592"/>
                  </a:cubicBezTo>
                  <a:cubicBezTo>
                    <a:pt x="5991" y="3592"/>
                    <a:pt x="5995" y="3592"/>
                    <a:pt x="5999" y="3592"/>
                  </a:cubicBezTo>
                  <a:lnTo>
                    <a:pt x="5999" y="3592"/>
                  </a:lnTo>
                  <a:cubicBezTo>
                    <a:pt x="4022" y="3599"/>
                    <a:pt x="2298" y="4666"/>
                    <a:pt x="1418" y="5294"/>
                  </a:cubicBezTo>
                  <a:lnTo>
                    <a:pt x="1418" y="2143"/>
                  </a:lnTo>
                  <a:lnTo>
                    <a:pt x="1765" y="2143"/>
                  </a:lnTo>
                  <a:cubicBezTo>
                    <a:pt x="1986" y="2143"/>
                    <a:pt x="2112" y="1986"/>
                    <a:pt x="2112" y="1765"/>
                  </a:cubicBezTo>
                  <a:lnTo>
                    <a:pt x="2112" y="1419"/>
                  </a:lnTo>
                  <a:close/>
                  <a:moveTo>
                    <a:pt x="6002" y="3592"/>
                  </a:moveTo>
                  <a:cubicBezTo>
                    <a:pt x="7319" y="3601"/>
                    <a:pt x="8413" y="4700"/>
                    <a:pt x="8413" y="6018"/>
                  </a:cubicBezTo>
                  <a:cubicBezTo>
                    <a:pt x="8413" y="7368"/>
                    <a:pt x="7319" y="8467"/>
                    <a:pt x="6002" y="8476"/>
                  </a:cubicBezTo>
                  <a:lnTo>
                    <a:pt x="6002" y="8476"/>
                  </a:lnTo>
                  <a:cubicBezTo>
                    <a:pt x="4686" y="8467"/>
                    <a:pt x="3592" y="7368"/>
                    <a:pt x="3592" y="6018"/>
                  </a:cubicBezTo>
                  <a:cubicBezTo>
                    <a:pt x="3592" y="4700"/>
                    <a:pt x="4686" y="3601"/>
                    <a:pt x="6002" y="3592"/>
                  </a:cubicBezTo>
                  <a:close/>
                  <a:moveTo>
                    <a:pt x="10586" y="6774"/>
                  </a:moveTo>
                  <a:lnTo>
                    <a:pt x="10586" y="9925"/>
                  </a:lnTo>
                  <a:lnTo>
                    <a:pt x="10240" y="9925"/>
                  </a:lnTo>
                  <a:cubicBezTo>
                    <a:pt x="10051" y="9925"/>
                    <a:pt x="9893" y="10082"/>
                    <a:pt x="9893" y="10271"/>
                  </a:cubicBezTo>
                  <a:lnTo>
                    <a:pt x="9893" y="10618"/>
                  </a:lnTo>
                  <a:lnTo>
                    <a:pt x="2112" y="10618"/>
                  </a:lnTo>
                  <a:lnTo>
                    <a:pt x="2112" y="10271"/>
                  </a:lnTo>
                  <a:cubicBezTo>
                    <a:pt x="2112" y="10082"/>
                    <a:pt x="1986" y="9925"/>
                    <a:pt x="1765" y="9925"/>
                  </a:cubicBezTo>
                  <a:lnTo>
                    <a:pt x="1418" y="9925"/>
                  </a:lnTo>
                  <a:lnTo>
                    <a:pt x="1418" y="6774"/>
                  </a:lnTo>
                  <a:cubicBezTo>
                    <a:pt x="2298" y="7434"/>
                    <a:pt x="4022" y="8469"/>
                    <a:pt x="5999" y="8476"/>
                  </a:cubicBezTo>
                  <a:lnTo>
                    <a:pt x="5999" y="8476"/>
                  </a:lnTo>
                  <a:cubicBezTo>
                    <a:pt x="5995" y="8476"/>
                    <a:pt x="5991" y="8476"/>
                    <a:pt x="5987" y="8476"/>
                  </a:cubicBezTo>
                  <a:cubicBezTo>
                    <a:pt x="5992" y="8476"/>
                    <a:pt x="5997" y="8476"/>
                    <a:pt x="6002" y="8476"/>
                  </a:cubicBezTo>
                  <a:lnTo>
                    <a:pt x="6002" y="8476"/>
                  </a:lnTo>
                  <a:cubicBezTo>
                    <a:pt x="6008" y="8476"/>
                    <a:pt x="6013" y="8476"/>
                    <a:pt x="6018" y="8476"/>
                  </a:cubicBezTo>
                  <a:cubicBezTo>
                    <a:pt x="6014" y="8476"/>
                    <a:pt x="6010" y="8476"/>
                    <a:pt x="6006" y="8476"/>
                  </a:cubicBezTo>
                  <a:lnTo>
                    <a:pt x="6006" y="8476"/>
                  </a:lnTo>
                  <a:cubicBezTo>
                    <a:pt x="8014" y="8469"/>
                    <a:pt x="9738" y="7402"/>
                    <a:pt x="10586" y="6774"/>
                  </a:cubicBezTo>
                  <a:close/>
                  <a:moveTo>
                    <a:pt x="347" y="1"/>
                  </a:moveTo>
                  <a:cubicBezTo>
                    <a:pt x="158" y="1"/>
                    <a:pt x="1" y="158"/>
                    <a:pt x="1" y="347"/>
                  </a:cubicBezTo>
                  <a:lnTo>
                    <a:pt x="1" y="1765"/>
                  </a:lnTo>
                  <a:cubicBezTo>
                    <a:pt x="1" y="1986"/>
                    <a:pt x="158" y="2143"/>
                    <a:pt x="347" y="2143"/>
                  </a:cubicBezTo>
                  <a:lnTo>
                    <a:pt x="694" y="2143"/>
                  </a:lnTo>
                  <a:lnTo>
                    <a:pt x="694" y="9925"/>
                  </a:lnTo>
                  <a:lnTo>
                    <a:pt x="347" y="9925"/>
                  </a:lnTo>
                  <a:cubicBezTo>
                    <a:pt x="158" y="9925"/>
                    <a:pt x="1" y="10082"/>
                    <a:pt x="1" y="10271"/>
                  </a:cubicBezTo>
                  <a:lnTo>
                    <a:pt x="1" y="11689"/>
                  </a:lnTo>
                  <a:cubicBezTo>
                    <a:pt x="1" y="11910"/>
                    <a:pt x="158" y="12036"/>
                    <a:pt x="347" y="12036"/>
                  </a:cubicBezTo>
                  <a:lnTo>
                    <a:pt x="1765" y="12036"/>
                  </a:lnTo>
                  <a:cubicBezTo>
                    <a:pt x="1986" y="12036"/>
                    <a:pt x="2112" y="11910"/>
                    <a:pt x="2112" y="11689"/>
                  </a:cubicBezTo>
                  <a:lnTo>
                    <a:pt x="2112" y="11343"/>
                  </a:lnTo>
                  <a:lnTo>
                    <a:pt x="9893" y="11343"/>
                  </a:lnTo>
                  <a:lnTo>
                    <a:pt x="9893" y="11689"/>
                  </a:lnTo>
                  <a:cubicBezTo>
                    <a:pt x="9893" y="11910"/>
                    <a:pt x="10051" y="12036"/>
                    <a:pt x="10240" y="12036"/>
                  </a:cubicBezTo>
                  <a:lnTo>
                    <a:pt x="11658" y="12036"/>
                  </a:lnTo>
                  <a:cubicBezTo>
                    <a:pt x="11847" y="12036"/>
                    <a:pt x="12004" y="11910"/>
                    <a:pt x="12004" y="11689"/>
                  </a:cubicBezTo>
                  <a:lnTo>
                    <a:pt x="12004" y="10271"/>
                  </a:lnTo>
                  <a:cubicBezTo>
                    <a:pt x="12004" y="10082"/>
                    <a:pt x="11847" y="9925"/>
                    <a:pt x="11658" y="9925"/>
                  </a:cubicBezTo>
                  <a:lnTo>
                    <a:pt x="11311" y="9925"/>
                  </a:lnTo>
                  <a:lnTo>
                    <a:pt x="11311" y="2143"/>
                  </a:lnTo>
                  <a:lnTo>
                    <a:pt x="11658" y="2143"/>
                  </a:lnTo>
                  <a:cubicBezTo>
                    <a:pt x="11847" y="2143"/>
                    <a:pt x="12004" y="1986"/>
                    <a:pt x="12004" y="1765"/>
                  </a:cubicBezTo>
                  <a:lnTo>
                    <a:pt x="12004" y="347"/>
                  </a:lnTo>
                  <a:cubicBezTo>
                    <a:pt x="12004" y="158"/>
                    <a:pt x="11847" y="1"/>
                    <a:pt x="11658" y="1"/>
                  </a:cubicBezTo>
                  <a:lnTo>
                    <a:pt x="10240" y="1"/>
                  </a:lnTo>
                  <a:cubicBezTo>
                    <a:pt x="10051" y="1"/>
                    <a:pt x="9893" y="158"/>
                    <a:pt x="9893" y="347"/>
                  </a:cubicBezTo>
                  <a:lnTo>
                    <a:pt x="9893" y="725"/>
                  </a:lnTo>
                  <a:lnTo>
                    <a:pt x="2112" y="725"/>
                  </a:lnTo>
                  <a:lnTo>
                    <a:pt x="2112" y="347"/>
                  </a:lnTo>
                  <a:cubicBezTo>
                    <a:pt x="2112" y="158"/>
                    <a:pt x="1986" y="1"/>
                    <a:pt x="17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20" name="Google Shape;7220;p37"/>
            <p:cNvSpPr/>
            <p:nvPr/>
          </p:nvSpPr>
          <p:spPr>
            <a:xfrm>
              <a:off x="-48524475" y="3306025"/>
              <a:ext cx="88225" cy="89050"/>
            </a:xfrm>
            <a:custGeom>
              <a:avLst/>
              <a:gdLst/>
              <a:ahLst/>
              <a:cxnLst/>
              <a:rect l="l" t="t" r="r" b="b"/>
              <a:pathLst>
                <a:path w="3529" h="3562" extrusionOk="0">
                  <a:moveTo>
                    <a:pt x="1765" y="726"/>
                  </a:moveTo>
                  <a:cubicBezTo>
                    <a:pt x="2363" y="726"/>
                    <a:pt x="2836" y="1198"/>
                    <a:pt x="2836" y="1765"/>
                  </a:cubicBezTo>
                  <a:cubicBezTo>
                    <a:pt x="2836" y="2364"/>
                    <a:pt x="2363" y="2836"/>
                    <a:pt x="1765" y="2836"/>
                  </a:cubicBezTo>
                  <a:cubicBezTo>
                    <a:pt x="1166" y="2836"/>
                    <a:pt x="694" y="2364"/>
                    <a:pt x="694" y="1765"/>
                  </a:cubicBezTo>
                  <a:cubicBezTo>
                    <a:pt x="694" y="1198"/>
                    <a:pt x="1166" y="726"/>
                    <a:pt x="1765" y="726"/>
                  </a:cubicBezTo>
                  <a:close/>
                  <a:moveTo>
                    <a:pt x="1765" y="1"/>
                  </a:moveTo>
                  <a:cubicBezTo>
                    <a:pt x="788" y="1"/>
                    <a:pt x="0" y="789"/>
                    <a:pt x="0" y="1765"/>
                  </a:cubicBezTo>
                  <a:cubicBezTo>
                    <a:pt x="0" y="2773"/>
                    <a:pt x="788" y="3561"/>
                    <a:pt x="1765" y="3561"/>
                  </a:cubicBezTo>
                  <a:cubicBezTo>
                    <a:pt x="2741" y="3561"/>
                    <a:pt x="3529" y="2773"/>
                    <a:pt x="3529" y="1765"/>
                  </a:cubicBezTo>
                  <a:cubicBezTo>
                    <a:pt x="3529" y="789"/>
                    <a:pt x="2741" y="1"/>
                    <a:pt x="17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21" name="Google Shape;7221;p37"/>
            <p:cNvSpPr/>
            <p:nvPr/>
          </p:nvSpPr>
          <p:spPr>
            <a:xfrm>
              <a:off x="-48489025" y="3341475"/>
              <a:ext cx="17350" cy="18150"/>
            </a:xfrm>
            <a:custGeom>
              <a:avLst/>
              <a:gdLst/>
              <a:ahLst/>
              <a:cxnLst/>
              <a:rect l="l" t="t" r="r" b="b"/>
              <a:pathLst>
                <a:path w="694" h="726" extrusionOk="0">
                  <a:moveTo>
                    <a:pt x="347" y="1"/>
                  </a:moveTo>
                  <a:cubicBezTo>
                    <a:pt x="158" y="1"/>
                    <a:pt x="0" y="158"/>
                    <a:pt x="0" y="347"/>
                  </a:cubicBezTo>
                  <a:cubicBezTo>
                    <a:pt x="0" y="536"/>
                    <a:pt x="158" y="725"/>
                    <a:pt x="347" y="725"/>
                  </a:cubicBezTo>
                  <a:cubicBezTo>
                    <a:pt x="536" y="725"/>
                    <a:pt x="693" y="536"/>
                    <a:pt x="693" y="347"/>
                  </a:cubicBezTo>
                  <a:cubicBezTo>
                    <a:pt x="693" y="158"/>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222" name="Google Shape;7222;p37"/>
          <p:cNvGrpSpPr/>
          <p:nvPr/>
        </p:nvGrpSpPr>
        <p:grpSpPr>
          <a:xfrm>
            <a:off x="1639786" y="1953702"/>
            <a:ext cx="356639" cy="355468"/>
            <a:chOff x="-48630025" y="3569100"/>
            <a:chExt cx="300100" cy="300100"/>
          </a:xfrm>
        </p:grpSpPr>
        <p:sp>
          <p:nvSpPr>
            <p:cNvPr id="7223" name="Google Shape;7223;p37"/>
            <p:cNvSpPr/>
            <p:nvPr/>
          </p:nvSpPr>
          <p:spPr>
            <a:xfrm>
              <a:off x="-48400825" y="3710875"/>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24" name="Google Shape;7224;p37"/>
            <p:cNvSpPr/>
            <p:nvPr/>
          </p:nvSpPr>
          <p:spPr>
            <a:xfrm>
              <a:off x="-48400825" y="378175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25" name="Google Shape;7225;p37"/>
            <p:cNvSpPr/>
            <p:nvPr/>
          </p:nvSpPr>
          <p:spPr>
            <a:xfrm>
              <a:off x="-48488250" y="3710875"/>
              <a:ext cx="18150" cy="17350"/>
            </a:xfrm>
            <a:custGeom>
              <a:avLst/>
              <a:gdLst/>
              <a:ahLst/>
              <a:cxnLst/>
              <a:rect l="l" t="t" r="r" b="b"/>
              <a:pathLst>
                <a:path w="726" h="694" extrusionOk="0">
                  <a:moveTo>
                    <a:pt x="347" y="0"/>
                  </a:moveTo>
                  <a:cubicBezTo>
                    <a:pt x="158" y="0"/>
                    <a:pt x="1" y="158"/>
                    <a:pt x="1" y="347"/>
                  </a:cubicBezTo>
                  <a:cubicBezTo>
                    <a:pt x="1" y="536"/>
                    <a:pt x="158" y="694"/>
                    <a:pt x="347" y="694"/>
                  </a:cubicBezTo>
                  <a:cubicBezTo>
                    <a:pt x="536" y="694"/>
                    <a:pt x="694" y="536"/>
                    <a:pt x="694" y="347"/>
                  </a:cubicBezTo>
                  <a:cubicBezTo>
                    <a:pt x="725" y="158"/>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26" name="Google Shape;7226;p37"/>
            <p:cNvSpPr/>
            <p:nvPr/>
          </p:nvSpPr>
          <p:spPr>
            <a:xfrm>
              <a:off x="-48488250" y="364000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36" y="693"/>
                    <a:pt x="694" y="536"/>
                    <a:pt x="694" y="347"/>
                  </a:cubicBezTo>
                  <a:cubicBezTo>
                    <a:pt x="725" y="158"/>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27" name="Google Shape;7227;p37"/>
            <p:cNvSpPr/>
            <p:nvPr/>
          </p:nvSpPr>
          <p:spPr>
            <a:xfrm>
              <a:off x="-48400825" y="36400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28" name="Google Shape;7228;p37"/>
            <p:cNvSpPr/>
            <p:nvPr/>
          </p:nvSpPr>
          <p:spPr>
            <a:xfrm>
              <a:off x="-48541800" y="3569100"/>
              <a:ext cx="211875" cy="300100"/>
            </a:xfrm>
            <a:custGeom>
              <a:avLst/>
              <a:gdLst/>
              <a:ahLst/>
              <a:cxnLst/>
              <a:rect l="l" t="t" r="r" b="b"/>
              <a:pathLst>
                <a:path w="8475" h="12004" extrusionOk="0">
                  <a:moveTo>
                    <a:pt x="2489" y="2080"/>
                  </a:moveTo>
                  <a:cubicBezTo>
                    <a:pt x="3088" y="2080"/>
                    <a:pt x="3560" y="2552"/>
                    <a:pt x="3560" y="3151"/>
                  </a:cubicBezTo>
                  <a:cubicBezTo>
                    <a:pt x="3560" y="3750"/>
                    <a:pt x="3088" y="4222"/>
                    <a:pt x="2489" y="4222"/>
                  </a:cubicBezTo>
                  <a:cubicBezTo>
                    <a:pt x="1891" y="4222"/>
                    <a:pt x="1418" y="3750"/>
                    <a:pt x="1418" y="3151"/>
                  </a:cubicBezTo>
                  <a:cubicBezTo>
                    <a:pt x="1418" y="2552"/>
                    <a:pt x="1891" y="2080"/>
                    <a:pt x="2489" y="2080"/>
                  </a:cubicBezTo>
                  <a:close/>
                  <a:moveTo>
                    <a:pt x="6018" y="2080"/>
                  </a:moveTo>
                  <a:cubicBezTo>
                    <a:pt x="6585" y="2080"/>
                    <a:pt x="7057" y="2552"/>
                    <a:pt x="7057" y="3151"/>
                  </a:cubicBezTo>
                  <a:cubicBezTo>
                    <a:pt x="7057" y="3750"/>
                    <a:pt x="6585" y="4222"/>
                    <a:pt x="6018" y="4222"/>
                  </a:cubicBezTo>
                  <a:cubicBezTo>
                    <a:pt x="5419" y="4222"/>
                    <a:pt x="4947" y="3750"/>
                    <a:pt x="4947" y="3151"/>
                  </a:cubicBezTo>
                  <a:cubicBezTo>
                    <a:pt x="4947" y="2552"/>
                    <a:pt x="5419" y="2080"/>
                    <a:pt x="6018" y="2080"/>
                  </a:cubicBezTo>
                  <a:close/>
                  <a:moveTo>
                    <a:pt x="2489" y="4915"/>
                  </a:moveTo>
                  <a:cubicBezTo>
                    <a:pt x="3088" y="4915"/>
                    <a:pt x="3560" y="5388"/>
                    <a:pt x="3560" y="5987"/>
                  </a:cubicBezTo>
                  <a:cubicBezTo>
                    <a:pt x="3560" y="6585"/>
                    <a:pt x="3088" y="7058"/>
                    <a:pt x="2489" y="7058"/>
                  </a:cubicBezTo>
                  <a:cubicBezTo>
                    <a:pt x="1891" y="7058"/>
                    <a:pt x="1418" y="6585"/>
                    <a:pt x="1418" y="5987"/>
                  </a:cubicBezTo>
                  <a:cubicBezTo>
                    <a:pt x="1418" y="5388"/>
                    <a:pt x="1891" y="4915"/>
                    <a:pt x="2489" y="4915"/>
                  </a:cubicBezTo>
                  <a:close/>
                  <a:moveTo>
                    <a:pt x="6018" y="4915"/>
                  </a:moveTo>
                  <a:cubicBezTo>
                    <a:pt x="6585" y="4915"/>
                    <a:pt x="7057" y="5388"/>
                    <a:pt x="7057" y="5987"/>
                  </a:cubicBezTo>
                  <a:cubicBezTo>
                    <a:pt x="7057" y="6585"/>
                    <a:pt x="6585" y="7058"/>
                    <a:pt x="6018" y="7058"/>
                  </a:cubicBezTo>
                  <a:cubicBezTo>
                    <a:pt x="5419" y="7058"/>
                    <a:pt x="4947" y="6585"/>
                    <a:pt x="4947" y="5987"/>
                  </a:cubicBezTo>
                  <a:cubicBezTo>
                    <a:pt x="4947" y="5388"/>
                    <a:pt x="5419" y="4915"/>
                    <a:pt x="6018" y="4915"/>
                  </a:cubicBezTo>
                  <a:close/>
                  <a:moveTo>
                    <a:pt x="2489" y="7751"/>
                  </a:moveTo>
                  <a:cubicBezTo>
                    <a:pt x="3088" y="7751"/>
                    <a:pt x="3560" y="8223"/>
                    <a:pt x="3560" y="8822"/>
                  </a:cubicBezTo>
                  <a:cubicBezTo>
                    <a:pt x="3560" y="9421"/>
                    <a:pt x="3088" y="9862"/>
                    <a:pt x="2489" y="9862"/>
                  </a:cubicBezTo>
                  <a:cubicBezTo>
                    <a:pt x="1891" y="9862"/>
                    <a:pt x="1418" y="9421"/>
                    <a:pt x="1418" y="8822"/>
                  </a:cubicBezTo>
                  <a:cubicBezTo>
                    <a:pt x="1418" y="8223"/>
                    <a:pt x="1891" y="7751"/>
                    <a:pt x="2489" y="7751"/>
                  </a:cubicBezTo>
                  <a:close/>
                  <a:moveTo>
                    <a:pt x="6018" y="7751"/>
                  </a:moveTo>
                  <a:cubicBezTo>
                    <a:pt x="6585" y="7751"/>
                    <a:pt x="7057" y="8223"/>
                    <a:pt x="7057" y="8822"/>
                  </a:cubicBezTo>
                  <a:cubicBezTo>
                    <a:pt x="7057" y="9421"/>
                    <a:pt x="6585" y="9862"/>
                    <a:pt x="6018" y="9862"/>
                  </a:cubicBezTo>
                  <a:cubicBezTo>
                    <a:pt x="5419" y="9862"/>
                    <a:pt x="4947" y="9421"/>
                    <a:pt x="4947" y="8822"/>
                  </a:cubicBezTo>
                  <a:cubicBezTo>
                    <a:pt x="4947" y="8223"/>
                    <a:pt x="5419" y="7751"/>
                    <a:pt x="6018" y="7751"/>
                  </a:cubicBezTo>
                  <a:close/>
                  <a:moveTo>
                    <a:pt x="1796" y="1"/>
                  </a:moveTo>
                  <a:cubicBezTo>
                    <a:pt x="788" y="1"/>
                    <a:pt x="0" y="788"/>
                    <a:pt x="0" y="1765"/>
                  </a:cubicBezTo>
                  <a:lnTo>
                    <a:pt x="0" y="10240"/>
                  </a:lnTo>
                  <a:cubicBezTo>
                    <a:pt x="0" y="11216"/>
                    <a:pt x="788" y="12004"/>
                    <a:pt x="1796" y="12004"/>
                  </a:cubicBezTo>
                  <a:lnTo>
                    <a:pt x="6711" y="12004"/>
                  </a:lnTo>
                  <a:cubicBezTo>
                    <a:pt x="7687" y="12004"/>
                    <a:pt x="8475" y="11216"/>
                    <a:pt x="8475" y="10240"/>
                  </a:cubicBezTo>
                  <a:lnTo>
                    <a:pt x="8475" y="1765"/>
                  </a:lnTo>
                  <a:cubicBezTo>
                    <a:pt x="8475" y="788"/>
                    <a:pt x="7687" y="1"/>
                    <a:pt x="671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29" name="Google Shape;7229;p37"/>
            <p:cNvSpPr/>
            <p:nvPr/>
          </p:nvSpPr>
          <p:spPr>
            <a:xfrm>
              <a:off x="-48488250" y="378175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694" y="536"/>
                    <a:pt x="694" y="347"/>
                  </a:cubicBezTo>
                  <a:cubicBezTo>
                    <a:pt x="725" y="158"/>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30" name="Google Shape;7230;p37"/>
            <p:cNvSpPr/>
            <p:nvPr/>
          </p:nvSpPr>
          <p:spPr>
            <a:xfrm>
              <a:off x="-48630025" y="3569900"/>
              <a:ext cx="71700" cy="87450"/>
            </a:xfrm>
            <a:custGeom>
              <a:avLst/>
              <a:gdLst/>
              <a:ahLst/>
              <a:cxnLst/>
              <a:rect l="l" t="t" r="r" b="b"/>
              <a:pathLst>
                <a:path w="2868" h="3498" extrusionOk="0">
                  <a:moveTo>
                    <a:pt x="2490" y="0"/>
                  </a:moveTo>
                  <a:cubicBezTo>
                    <a:pt x="1765" y="0"/>
                    <a:pt x="1229" y="32"/>
                    <a:pt x="631" y="630"/>
                  </a:cubicBezTo>
                  <a:cubicBezTo>
                    <a:pt x="221" y="1040"/>
                    <a:pt x="1" y="1575"/>
                    <a:pt x="1" y="2142"/>
                  </a:cubicBezTo>
                  <a:cubicBezTo>
                    <a:pt x="1" y="2867"/>
                    <a:pt x="631" y="3497"/>
                    <a:pt x="1418" y="3497"/>
                  </a:cubicBezTo>
                  <a:cubicBezTo>
                    <a:pt x="2017" y="3497"/>
                    <a:pt x="2553" y="3119"/>
                    <a:pt x="2742" y="2552"/>
                  </a:cubicBezTo>
                  <a:cubicBezTo>
                    <a:pt x="2868" y="2237"/>
                    <a:pt x="2805" y="1922"/>
                    <a:pt x="2584" y="1701"/>
                  </a:cubicBezTo>
                  <a:cubicBezTo>
                    <a:pt x="2395" y="1449"/>
                    <a:pt x="2269" y="1134"/>
                    <a:pt x="2742" y="567"/>
                  </a:cubicBezTo>
                  <a:cubicBezTo>
                    <a:pt x="2836" y="441"/>
                    <a:pt x="2868" y="315"/>
                    <a:pt x="2805" y="189"/>
                  </a:cubicBezTo>
                  <a:cubicBezTo>
                    <a:pt x="2742" y="95"/>
                    <a:pt x="2584" y="0"/>
                    <a:pt x="249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31" name="Google Shape;7231;p37"/>
            <p:cNvSpPr/>
            <p:nvPr/>
          </p:nvSpPr>
          <p:spPr>
            <a:xfrm>
              <a:off x="-48626875" y="3668350"/>
              <a:ext cx="64625" cy="42550"/>
            </a:xfrm>
            <a:custGeom>
              <a:avLst/>
              <a:gdLst/>
              <a:ahLst/>
              <a:cxnLst/>
              <a:rect l="l" t="t" r="r" b="b"/>
              <a:pathLst>
                <a:path w="2585" h="1702" extrusionOk="0">
                  <a:moveTo>
                    <a:pt x="316" y="0"/>
                  </a:moveTo>
                  <a:cubicBezTo>
                    <a:pt x="158" y="473"/>
                    <a:pt x="32" y="1103"/>
                    <a:pt x="1" y="1701"/>
                  </a:cubicBezTo>
                  <a:lnTo>
                    <a:pt x="2584" y="1701"/>
                  </a:lnTo>
                  <a:cubicBezTo>
                    <a:pt x="2521" y="1103"/>
                    <a:pt x="2427" y="504"/>
                    <a:pt x="2269" y="0"/>
                  </a:cubicBezTo>
                  <a:cubicBezTo>
                    <a:pt x="1954" y="158"/>
                    <a:pt x="1639" y="252"/>
                    <a:pt x="1292" y="252"/>
                  </a:cubicBezTo>
                  <a:cubicBezTo>
                    <a:pt x="946" y="252"/>
                    <a:pt x="631" y="158"/>
                    <a:pt x="31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32" name="Google Shape;7232;p37"/>
            <p:cNvSpPr/>
            <p:nvPr/>
          </p:nvSpPr>
          <p:spPr>
            <a:xfrm>
              <a:off x="-48630025" y="3727425"/>
              <a:ext cx="70925" cy="141775"/>
            </a:xfrm>
            <a:custGeom>
              <a:avLst/>
              <a:gdLst/>
              <a:ahLst/>
              <a:cxnLst/>
              <a:rect l="l" t="t" r="r" b="b"/>
              <a:pathLst>
                <a:path w="2837" h="5671" extrusionOk="0">
                  <a:moveTo>
                    <a:pt x="32" y="0"/>
                  </a:moveTo>
                  <a:cubicBezTo>
                    <a:pt x="1" y="347"/>
                    <a:pt x="1" y="756"/>
                    <a:pt x="1" y="1071"/>
                  </a:cubicBezTo>
                  <a:cubicBezTo>
                    <a:pt x="1" y="2741"/>
                    <a:pt x="316" y="5671"/>
                    <a:pt x="1418" y="5671"/>
                  </a:cubicBezTo>
                  <a:cubicBezTo>
                    <a:pt x="2521" y="5671"/>
                    <a:pt x="2836" y="2804"/>
                    <a:pt x="2836" y="1071"/>
                  </a:cubicBezTo>
                  <a:cubicBezTo>
                    <a:pt x="2836" y="756"/>
                    <a:pt x="2836" y="378"/>
                    <a:pt x="280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233" name="Google Shape;7233;p37"/>
          <p:cNvGrpSpPr/>
          <p:nvPr/>
        </p:nvGrpSpPr>
        <p:grpSpPr>
          <a:xfrm>
            <a:off x="5183722" y="1954629"/>
            <a:ext cx="355688" cy="353603"/>
            <a:chOff x="-48629225" y="3938500"/>
            <a:chExt cx="299300" cy="298525"/>
          </a:xfrm>
        </p:grpSpPr>
        <p:sp>
          <p:nvSpPr>
            <p:cNvPr id="7234" name="Google Shape;7234;p37"/>
            <p:cNvSpPr/>
            <p:nvPr/>
          </p:nvSpPr>
          <p:spPr>
            <a:xfrm>
              <a:off x="-48629225" y="3938500"/>
              <a:ext cx="299300" cy="298525"/>
            </a:xfrm>
            <a:custGeom>
              <a:avLst/>
              <a:gdLst/>
              <a:ahLst/>
              <a:cxnLst/>
              <a:rect l="l" t="t" r="r" b="b"/>
              <a:pathLst>
                <a:path w="11972" h="11941" extrusionOk="0">
                  <a:moveTo>
                    <a:pt x="5955" y="2111"/>
                  </a:moveTo>
                  <a:cubicBezTo>
                    <a:pt x="8097" y="2111"/>
                    <a:pt x="9830" y="3844"/>
                    <a:pt x="9830" y="5986"/>
                  </a:cubicBezTo>
                  <a:cubicBezTo>
                    <a:pt x="9798" y="8129"/>
                    <a:pt x="8066" y="9830"/>
                    <a:pt x="5955" y="9830"/>
                  </a:cubicBezTo>
                  <a:cubicBezTo>
                    <a:pt x="3875" y="9830"/>
                    <a:pt x="2080" y="8129"/>
                    <a:pt x="2080" y="5986"/>
                  </a:cubicBezTo>
                  <a:cubicBezTo>
                    <a:pt x="2080" y="3844"/>
                    <a:pt x="3812" y="2111"/>
                    <a:pt x="5955" y="2111"/>
                  </a:cubicBezTo>
                  <a:close/>
                  <a:moveTo>
                    <a:pt x="5293" y="0"/>
                  </a:moveTo>
                  <a:cubicBezTo>
                    <a:pt x="5167" y="0"/>
                    <a:pt x="5041" y="63"/>
                    <a:pt x="4978" y="189"/>
                  </a:cubicBezTo>
                  <a:lnTo>
                    <a:pt x="4631" y="882"/>
                  </a:lnTo>
                  <a:cubicBezTo>
                    <a:pt x="4190" y="1009"/>
                    <a:pt x="3749" y="1166"/>
                    <a:pt x="3371" y="1418"/>
                  </a:cubicBezTo>
                  <a:lnTo>
                    <a:pt x="2615" y="1166"/>
                  </a:lnTo>
                  <a:cubicBezTo>
                    <a:pt x="2584" y="1158"/>
                    <a:pt x="2550" y="1154"/>
                    <a:pt x="2517" y="1154"/>
                  </a:cubicBezTo>
                  <a:cubicBezTo>
                    <a:pt x="2416" y="1154"/>
                    <a:pt x="2316" y="1190"/>
                    <a:pt x="2269" y="1261"/>
                  </a:cubicBezTo>
                  <a:lnTo>
                    <a:pt x="1260" y="2237"/>
                  </a:lnTo>
                  <a:cubicBezTo>
                    <a:pt x="1197" y="2300"/>
                    <a:pt x="1166" y="2458"/>
                    <a:pt x="1197" y="2584"/>
                  </a:cubicBezTo>
                  <a:lnTo>
                    <a:pt x="1418" y="3340"/>
                  </a:lnTo>
                  <a:cubicBezTo>
                    <a:pt x="1197" y="3718"/>
                    <a:pt x="1040" y="4159"/>
                    <a:pt x="914" y="4600"/>
                  </a:cubicBezTo>
                  <a:lnTo>
                    <a:pt x="221" y="4947"/>
                  </a:lnTo>
                  <a:cubicBezTo>
                    <a:pt x="95" y="5010"/>
                    <a:pt x="0" y="5136"/>
                    <a:pt x="0" y="5262"/>
                  </a:cubicBezTo>
                  <a:lnTo>
                    <a:pt x="0" y="6679"/>
                  </a:lnTo>
                  <a:cubicBezTo>
                    <a:pt x="0" y="6805"/>
                    <a:pt x="95" y="6931"/>
                    <a:pt x="221" y="6994"/>
                  </a:cubicBezTo>
                  <a:lnTo>
                    <a:pt x="914" y="7341"/>
                  </a:lnTo>
                  <a:cubicBezTo>
                    <a:pt x="1040" y="7782"/>
                    <a:pt x="1229" y="8223"/>
                    <a:pt x="1418" y="8601"/>
                  </a:cubicBezTo>
                  <a:lnTo>
                    <a:pt x="1197" y="9357"/>
                  </a:lnTo>
                  <a:cubicBezTo>
                    <a:pt x="1166" y="9483"/>
                    <a:pt x="1197" y="9641"/>
                    <a:pt x="1260" y="9704"/>
                  </a:cubicBezTo>
                  <a:lnTo>
                    <a:pt x="2269" y="10680"/>
                  </a:lnTo>
                  <a:cubicBezTo>
                    <a:pt x="2316" y="10751"/>
                    <a:pt x="2416" y="10787"/>
                    <a:pt x="2517" y="10787"/>
                  </a:cubicBezTo>
                  <a:cubicBezTo>
                    <a:pt x="2550" y="10787"/>
                    <a:pt x="2584" y="10783"/>
                    <a:pt x="2615" y="10775"/>
                  </a:cubicBezTo>
                  <a:lnTo>
                    <a:pt x="3371" y="10523"/>
                  </a:lnTo>
                  <a:cubicBezTo>
                    <a:pt x="3749" y="10775"/>
                    <a:pt x="4190" y="10933"/>
                    <a:pt x="4631" y="11059"/>
                  </a:cubicBezTo>
                  <a:lnTo>
                    <a:pt x="4978" y="11752"/>
                  </a:lnTo>
                  <a:cubicBezTo>
                    <a:pt x="5041" y="11878"/>
                    <a:pt x="5167" y="11941"/>
                    <a:pt x="5293" y="11941"/>
                  </a:cubicBezTo>
                  <a:lnTo>
                    <a:pt x="6711" y="11941"/>
                  </a:lnTo>
                  <a:cubicBezTo>
                    <a:pt x="6837" y="11941"/>
                    <a:pt x="6931" y="11878"/>
                    <a:pt x="7026" y="11752"/>
                  </a:cubicBezTo>
                  <a:lnTo>
                    <a:pt x="7372" y="11059"/>
                  </a:lnTo>
                  <a:cubicBezTo>
                    <a:pt x="7813" y="10933"/>
                    <a:pt x="8255" y="10775"/>
                    <a:pt x="8633" y="10523"/>
                  </a:cubicBezTo>
                  <a:lnTo>
                    <a:pt x="9389" y="10775"/>
                  </a:lnTo>
                  <a:cubicBezTo>
                    <a:pt x="9420" y="10783"/>
                    <a:pt x="9452" y="10787"/>
                    <a:pt x="9483" y="10787"/>
                  </a:cubicBezTo>
                  <a:cubicBezTo>
                    <a:pt x="9576" y="10787"/>
                    <a:pt x="9664" y="10751"/>
                    <a:pt x="9735" y="10680"/>
                  </a:cubicBezTo>
                  <a:lnTo>
                    <a:pt x="10712" y="9704"/>
                  </a:lnTo>
                  <a:cubicBezTo>
                    <a:pt x="10806" y="9641"/>
                    <a:pt x="10838" y="9483"/>
                    <a:pt x="10806" y="9357"/>
                  </a:cubicBezTo>
                  <a:lnTo>
                    <a:pt x="10554" y="8601"/>
                  </a:lnTo>
                  <a:cubicBezTo>
                    <a:pt x="10806" y="8223"/>
                    <a:pt x="10964" y="7782"/>
                    <a:pt x="11058" y="7341"/>
                  </a:cubicBezTo>
                  <a:lnTo>
                    <a:pt x="11783" y="6994"/>
                  </a:lnTo>
                  <a:cubicBezTo>
                    <a:pt x="11909" y="6931"/>
                    <a:pt x="11972" y="6805"/>
                    <a:pt x="11972" y="6679"/>
                  </a:cubicBezTo>
                  <a:lnTo>
                    <a:pt x="11972" y="5262"/>
                  </a:lnTo>
                  <a:cubicBezTo>
                    <a:pt x="11972" y="5136"/>
                    <a:pt x="11909" y="5041"/>
                    <a:pt x="11783" y="4947"/>
                  </a:cubicBezTo>
                  <a:lnTo>
                    <a:pt x="11058" y="4600"/>
                  </a:lnTo>
                  <a:cubicBezTo>
                    <a:pt x="10964" y="4159"/>
                    <a:pt x="10743" y="3718"/>
                    <a:pt x="10554" y="3340"/>
                  </a:cubicBezTo>
                  <a:lnTo>
                    <a:pt x="10806" y="2584"/>
                  </a:lnTo>
                  <a:cubicBezTo>
                    <a:pt x="10838" y="2458"/>
                    <a:pt x="10806" y="2300"/>
                    <a:pt x="10712" y="2237"/>
                  </a:cubicBezTo>
                  <a:lnTo>
                    <a:pt x="9735" y="1261"/>
                  </a:lnTo>
                  <a:cubicBezTo>
                    <a:pt x="9664" y="1190"/>
                    <a:pt x="9558" y="1154"/>
                    <a:pt x="9469" y="1154"/>
                  </a:cubicBezTo>
                  <a:cubicBezTo>
                    <a:pt x="9440" y="1154"/>
                    <a:pt x="9412" y="1158"/>
                    <a:pt x="9389" y="1166"/>
                  </a:cubicBezTo>
                  <a:lnTo>
                    <a:pt x="8633" y="1418"/>
                  </a:lnTo>
                  <a:cubicBezTo>
                    <a:pt x="8255" y="1166"/>
                    <a:pt x="7813" y="1009"/>
                    <a:pt x="7372" y="882"/>
                  </a:cubicBezTo>
                  <a:lnTo>
                    <a:pt x="7026" y="189"/>
                  </a:lnTo>
                  <a:cubicBezTo>
                    <a:pt x="6931" y="63"/>
                    <a:pt x="6837" y="0"/>
                    <a:pt x="671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35" name="Google Shape;7235;p37"/>
            <p:cNvSpPr/>
            <p:nvPr/>
          </p:nvSpPr>
          <p:spPr>
            <a:xfrm>
              <a:off x="-48496900" y="4119650"/>
              <a:ext cx="35450" cy="47275"/>
            </a:xfrm>
            <a:custGeom>
              <a:avLst/>
              <a:gdLst/>
              <a:ahLst/>
              <a:cxnLst/>
              <a:rect l="l" t="t" r="r" b="b"/>
              <a:pathLst>
                <a:path w="1418" h="1891" extrusionOk="0">
                  <a:moveTo>
                    <a:pt x="0" y="0"/>
                  </a:moveTo>
                  <a:lnTo>
                    <a:pt x="0" y="1796"/>
                  </a:lnTo>
                  <a:cubicBezTo>
                    <a:pt x="221" y="1828"/>
                    <a:pt x="473" y="1891"/>
                    <a:pt x="693" y="1891"/>
                  </a:cubicBezTo>
                  <a:cubicBezTo>
                    <a:pt x="945" y="1891"/>
                    <a:pt x="1166" y="1828"/>
                    <a:pt x="1418" y="1796"/>
                  </a:cubicBezTo>
                  <a:lnTo>
                    <a:pt x="1418" y="0"/>
                  </a:lnTo>
                  <a:cubicBezTo>
                    <a:pt x="1166" y="63"/>
                    <a:pt x="945" y="95"/>
                    <a:pt x="693" y="95"/>
                  </a:cubicBezTo>
                  <a:cubicBezTo>
                    <a:pt x="473" y="95"/>
                    <a:pt x="189" y="63"/>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36" name="Google Shape;7236;p37"/>
            <p:cNvSpPr/>
            <p:nvPr/>
          </p:nvSpPr>
          <p:spPr>
            <a:xfrm>
              <a:off x="-48495325" y="4073175"/>
              <a:ext cx="29950" cy="31325"/>
            </a:xfrm>
            <a:custGeom>
              <a:avLst/>
              <a:gdLst/>
              <a:ahLst/>
              <a:cxnLst/>
              <a:rect l="l" t="t" r="r" b="b"/>
              <a:pathLst>
                <a:path w="1198" h="1253" extrusionOk="0">
                  <a:moveTo>
                    <a:pt x="599" y="1"/>
                  </a:moveTo>
                  <a:lnTo>
                    <a:pt x="0" y="1135"/>
                  </a:lnTo>
                  <a:cubicBezTo>
                    <a:pt x="205" y="1214"/>
                    <a:pt x="410" y="1253"/>
                    <a:pt x="610" y="1253"/>
                  </a:cubicBezTo>
                  <a:cubicBezTo>
                    <a:pt x="811" y="1253"/>
                    <a:pt x="1008" y="1214"/>
                    <a:pt x="1197" y="1135"/>
                  </a:cubicBezTo>
                  <a:lnTo>
                    <a:pt x="59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37" name="Google Shape;7237;p37"/>
            <p:cNvSpPr/>
            <p:nvPr/>
          </p:nvSpPr>
          <p:spPr>
            <a:xfrm>
              <a:off x="-48559125" y="4009375"/>
              <a:ext cx="159900" cy="149675"/>
            </a:xfrm>
            <a:custGeom>
              <a:avLst/>
              <a:gdLst/>
              <a:ahLst/>
              <a:cxnLst/>
              <a:rect l="l" t="t" r="r" b="b"/>
              <a:pathLst>
                <a:path w="6396" h="5987" extrusionOk="0">
                  <a:moveTo>
                    <a:pt x="3151" y="1"/>
                  </a:moveTo>
                  <a:cubicBezTo>
                    <a:pt x="1418" y="1"/>
                    <a:pt x="0" y="1418"/>
                    <a:pt x="0" y="3151"/>
                  </a:cubicBezTo>
                  <a:cubicBezTo>
                    <a:pt x="0" y="4348"/>
                    <a:pt x="725" y="5420"/>
                    <a:pt x="1764" y="5987"/>
                  </a:cubicBezTo>
                  <a:lnTo>
                    <a:pt x="1764" y="3844"/>
                  </a:lnTo>
                  <a:cubicBezTo>
                    <a:pt x="1764" y="3687"/>
                    <a:pt x="2804" y="1734"/>
                    <a:pt x="2867" y="1608"/>
                  </a:cubicBezTo>
                  <a:cubicBezTo>
                    <a:pt x="2930" y="1482"/>
                    <a:pt x="3064" y="1418"/>
                    <a:pt x="3194" y="1418"/>
                  </a:cubicBezTo>
                  <a:cubicBezTo>
                    <a:pt x="3324" y="1418"/>
                    <a:pt x="3450" y="1482"/>
                    <a:pt x="3497" y="1608"/>
                  </a:cubicBezTo>
                  <a:cubicBezTo>
                    <a:pt x="3592" y="1734"/>
                    <a:pt x="4600" y="3718"/>
                    <a:pt x="4600" y="3844"/>
                  </a:cubicBezTo>
                  <a:lnTo>
                    <a:pt x="4600" y="5987"/>
                  </a:lnTo>
                  <a:cubicBezTo>
                    <a:pt x="5640" y="5451"/>
                    <a:pt x="6396" y="4411"/>
                    <a:pt x="6396" y="3151"/>
                  </a:cubicBezTo>
                  <a:cubicBezTo>
                    <a:pt x="6333" y="1418"/>
                    <a:pt x="4915" y="1"/>
                    <a:pt x="315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238" name="Google Shape;7238;p37"/>
          <p:cNvGrpSpPr/>
          <p:nvPr/>
        </p:nvGrpSpPr>
        <p:grpSpPr>
          <a:xfrm>
            <a:off x="2111897" y="2424028"/>
            <a:ext cx="312668" cy="354550"/>
            <a:chOff x="-46762575" y="3200500"/>
            <a:chExt cx="263100" cy="299325"/>
          </a:xfrm>
        </p:grpSpPr>
        <p:sp>
          <p:nvSpPr>
            <p:cNvPr id="7239" name="Google Shape;7239;p37"/>
            <p:cNvSpPr/>
            <p:nvPr/>
          </p:nvSpPr>
          <p:spPr>
            <a:xfrm>
              <a:off x="-46762575" y="3393475"/>
              <a:ext cx="263100" cy="106350"/>
            </a:xfrm>
            <a:custGeom>
              <a:avLst/>
              <a:gdLst/>
              <a:ahLst/>
              <a:cxnLst/>
              <a:rect l="l" t="t" r="r" b="b"/>
              <a:pathLst>
                <a:path w="10524" h="4254" extrusionOk="0">
                  <a:moveTo>
                    <a:pt x="7814" y="1418"/>
                  </a:moveTo>
                  <a:lnTo>
                    <a:pt x="8003" y="2142"/>
                  </a:lnTo>
                  <a:lnTo>
                    <a:pt x="2553" y="2142"/>
                  </a:lnTo>
                  <a:lnTo>
                    <a:pt x="2710" y="1418"/>
                  </a:lnTo>
                  <a:close/>
                  <a:moveTo>
                    <a:pt x="726" y="0"/>
                  </a:moveTo>
                  <a:lnTo>
                    <a:pt x="726" y="725"/>
                  </a:lnTo>
                  <a:lnTo>
                    <a:pt x="379" y="725"/>
                  </a:lnTo>
                  <a:cubicBezTo>
                    <a:pt x="159" y="725"/>
                    <a:pt x="1" y="882"/>
                    <a:pt x="1" y="1071"/>
                  </a:cubicBezTo>
                  <a:cubicBezTo>
                    <a:pt x="1" y="1260"/>
                    <a:pt x="159" y="1418"/>
                    <a:pt x="379" y="1418"/>
                  </a:cubicBezTo>
                  <a:lnTo>
                    <a:pt x="2017" y="1418"/>
                  </a:lnTo>
                  <a:lnTo>
                    <a:pt x="1419" y="3844"/>
                  </a:lnTo>
                  <a:cubicBezTo>
                    <a:pt x="1387" y="4033"/>
                    <a:pt x="1513" y="4222"/>
                    <a:pt x="1671" y="4253"/>
                  </a:cubicBezTo>
                  <a:lnTo>
                    <a:pt x="1734" y="4253"/>
                  </a:lnTo>
                  <a:cubicBezTo>
                    <a:pt x="1891" y="4253"/>
                    <a:pt x="2049" y="4159"/>
                    <a:pt x="2112" y="4001"/>
                  </a:cubicBezTo>
                  <a:lnTo>
                    <a:pt x="2364" y="2804"/>
                  </a:lnTo>
                  <a:lnTo>
                    <a:pt x="8161" y="2804"/>
                  </a:lnTo>
                  <a:lnTo>
                    <a:pt x="8444" y="4001"/>
                  </a:lnTo>
                  <a:cubicBezTo>
                    <a:pt x="8476" y="4159"/>
                    <a:pt x="8633" y="4253"/>
                    <a:pt x="8791" y="4253"/>
                  </a:cubicBezTo>
                  <a:lnTo>
                    <a:pt x="8854" y="4253"/>
                  </a:lnTo>
                  <a:cubicBezTo>
                    <a:pt x="9074" y="4222"/>
                    <a:pt x="9169" y="4033"/>
                    <a:pt x="9106" y="3844"/>
                  </a:cubicBezTo>
                  <a:lnTo>
                    <a:pt x="8507" y="1418"/>
                  </a:lnTo>
                  <a:lnTo>
                    <a:pt x="10177" y="1418"/>
                  </a:lnTo>
                  <a:cubicBezTo>
                    <a:pt x="10366" y="1418"/>
                    <a:pt x="10524" y="1260"/>
                    <a:pt x="10524" y="1071"/>
                  </a:cubicBezTo>
                  <a:cubicBezTo>
                    <a:pt x="10524" y="882"/>
                    <a:pt x="10398" y="725"/>
                    <a:pt x="10209" y="725"/>
                  </a:cubicBezTo>
                  <a:lnTo>
                    <a:pt x="9862" y="725"/>
                  </a:lnTo>
                  <a:lnTo>
                    <a:pt x="986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40" name="Google Shape;7240;p37"/>
            <p:cNvSpPr/>
            <p:nvPr/>
          </p:nvSpPr>
          <p:spPr>
            <a:xfrm>
              <a:off x="-46743650" y="3200500"/>
              <a:ext cx="228425" cy="176450"/>
            </a:xfrm>
            <a:custGeom>
              <a:avLst/>
              <a:gdLst/>
              <a:ahLst/>
              <a:cxnLst/>
              <a:rect l="l" t="t" r="r" b="b"/>
              <a:pathLst>
                <a:path w="9137" h="7058" extrusionOk="0">
                  <a:moveTo>
                    <a:pt x="4568" y="725"/>
                  </a:moveTo>
                  <a:cubicBezTo>
                    <a:pt x="5041" y="725"/>
                    <a:pt x="5419" y="1040"/>
                    <a:pt x="5545" y="1418"/>
                  </a:cubicBezTo>
                  <a:lnTo>
                    <a:pt x="3592" y="1418"/>
                  </a:lnTo>
                  <a:cubicBezTo>
                    <a:pt x="3686" y="1040"/>
                    <a:pt x="4096" y="725"/>
                    <a:pt x="4568" y="725"/>
                  </a:cubicBezTo>
                  <a:close/>
                  <a:moveTo>
                    <a:pt x="4568" y="2804"/>
                  </a:moveTo>
                  <a:cubicBezTo>
                    <a:pt x="5167" y="2804"/>
                    <a:pt x="5640" y="3277"/>
                    <a:pt x="5640" y="3875"/>
                  </a:cubicBezTo>
                  <a:cubicBezTo>
                    <a:pt x="5576" y="4474"/>
                    <a:pt x="5104" y="4947"/>
                    <a:pt x="4568" y="4947"/>
                  </a:cubicBezTo>
                  <a:cubicBezTo>
                    <a:pt x="3970" y="4947"/>
                    <a:pt x="3497" y="4474"/>
                    <a:pt x="3497" y="3875"/>
                  </a:cubicBezTo>
                  <a:cubicBezTo>
                    <a:pt x="3497" y="3277"/>
                    <a:pt x="3970" y="2804"/>
                    <a:pt x="4568" y="2804"/>
                  </a:cubicBezTo>
                  <a:close/>
                  <a:moveTo>
                    <a:pt x="4568" y="0"/>
                  </a:moveTo>
                  <a:cubicBezTo>
                    <a:pt x="3718" y="0"/>
                    <a:pt x="2993" y="630"/>
                    <a:pt x="2836" y="1418"/>
                  </a:cubicBezTo>
                  <a:lnTo>
                    <a:pt x="1071" y="1418"/>
                  </a:lnTo>
                  <a:cubicBezTo>
                    <a:pt x="473" y="1418"/>
                    <a:pt x="0" y="1891"/>
                    <a:pt x="0" y="2489"/>
                  </a:cubicBezTo>
                  <a:lnTo>
                    <a:pt x="0" y="7057"/>
                  </a:lnTo>
                  <a:lnTo>
                    <a:pt x="914" y="7057"/>
                  </a:lnTo>
                  <a:lnTo>
                    <a:pt x="2899" y="5041"/>
                  </a:lnTo>
                  <a:cubicBezTo>
                    <a:pt x="2962" y="4978"/>
                    <a:pt x="3056" y="4947"/>
                    <a:pt x="3155" y="4947"/>
                  </a:cubicBezTo>
                  <a:cubicBezTo>
                    <a:pt x="3253" y="4947"/>
                    <a:pt x="3355" y="4978"/>
                    <a:pt x="3434" y="5041"/>
                  </a:cubicBezTo>
                  <a:lnTo>
                    <a:pt x="4600" y="6238"/>
                  </a:lnTo>
                  <a:lnTo>
                    <a:pt x="5703" y="5041"/>
                  </a:lnTo>
                  <a:cubicBezTo>
                    <a:pt x="5766" y="4962"/>
                    <a:pt x="5852" y="4923"/>
                    <a:pt x="5943" y="4923"/>
                  </a:cubicBezTo>
                  <a:cubicBezTo>
                    <a:pt x="6033" y="4923"/>
                    <a:pt x="6128" y="4962"/>
                    <a:pt x="6207" y="5041"/>
                  </a:cubicBezTo>
                  <a:lnTo>
                    <a:pt x="8223" y="7057"/>
                  </a:lnTo>
                  <a:lnTo>
                    <a:pt x="9137" y="7057"/>
                  </a:lnTo>
                  <a:lnTo>
                    <a:pt x="9137" y="2489"/>
                  </a:lnTo>
                  <a:cubicBezTo>
                    <a:pt x="9137" y="1891"/>
                    <a:pt x="8664" y="1418"/>
                    <a:pt x="8065" y="1418"/>
                  </a:cubicBezTo>
                  <a:lnTo>
                    <a:pt x="6301" y="1418"/>
                  </a:lnTo>
                  <a:cubicBezTo>
                    <a:pt x="6144" y="630"/>
                    <a:pt x="5450" y="0"/>
                    <a:pt x="456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41" name="Google Shape;7241;p37"/>
            <p:cNvSpPr/>
            <p:nvPr/>
          </p:nvSpPr>
          <p:spPr>
            <a:xfrm>
              <a:off x="-46638125" y="3289500"/>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42" name="Google Shape;7242;p37"/>
            <p:cNvSpPr/>
            <p:nvPr/>
          </p:nvSpPr>
          <p:spPr>
            <a:xfrm>
              <a:off x="-46696400" y="3345425"/>
              <a:ext cx="63025" cy="31525"/>
            </a:xfrm>
            <a:custGeom>
              <a:avLst/>
              <a:gdLst/>
              <a:ahLst/>
              <a:cxnLst/>
              <a:rect l="l" t="t" r="r" b="b"/>
              <a:pathLst>
                <a:path w="2521" h="1261" extrusionOk="0">
                  <a:moveTo>
                    <a:pt x="1261" y="0"/>
                  </a:moveTo>
                  <a:lnTo>
                    <a:pt x="0" y="1260"/>
                  </a:lnTo>
                  <a:lnTo>
                    <a:pt x="2521" y="1260"/>
                  </a:lnTo>
                  <a:lnTo>
                    <a:pt x="126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43" name="Google Shape;7243;p37"/>
            <p:cNvSpPr/>
            <p:nvPr/>
          </p:nvSpPr>
          <p:spPr>
            <a:xfrm>
              <a:off x="-46616850" y="3345425"/>
              <a:ext cx="53575" cy="31525"/>
            </a:xfrm>
            <a:custGeom>
              <a:avLst/>
              <a:gdLst/>
              <a:ahLst/>
              <a:cxnLst/>
              <a:rect l="l" t="t" r="r" b="b"/>
              <a:pathLst>
                <a:path w="2143" h="1261" extrusionOk="0">
                  <a:moveTo>
                    <a:pt x="883" y="0"/>
                  </a:moveTo>
                  <a:lnTo>
                    <a:pt x="0" y="945"/>
                  </a:lnTo>
                  <a:lnTo>
                    <a:pt x="315" y="1260"/>
                  </a:lnTo>
                  <a:lnTo>
                    <a:pt x="2143" y="1260"/>
                  </a:lnTo>
                  <a:lnTo>
                    <a:pt x="88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244" name="Google Shape;7244;p37"/>
          <p:cNvGrpSpPr/>
          <p:nvPr/>
        </p:nvGrpSpPr>
        <p:grpSpPr>
          <a:xfrm>
            <a:off x="5638852" y="2445017"/>
            <a:ext cx="356669" cy="312560"/>
            <a:chOff x="-46779900" y="3588000"/>
            <a:chExt cx="300125" cy="263875"/>
          </a:xfrm>
        </p:grpSpPr>
        <p:sp>
          <p:nvSpPr>
            <p:cNvPr id="7245" name="Google Shape;7245;p37"/>
            <p:cNvSpPr/>
            <p:nvPr/>
          </p:nvSpPr>
          <p:spPr>
            <a:xfrm>
              <a:off x="-46746025" y="3588000"/>
              <a:ext cx="230800" cy="263875"/>
            </a:xfrm>
            <a:custGeom>
              <a:avLst/>
              <a:gdLst/>
              <a:ahLst/>
              <a:cxnLst/>
              <a:rect l="l" t="t" r="r" b="b"/>
              <a:pathLst>
                <a:path w="9232" h="10555" extrusionOk="0">
                  <a:moveTo>
                    <a:pt x="4632" y="1"/>
                  </a:moveTo>
                  <a:cubicBezTo>
                    <a:pt x="3309" y="1"/>
                    <a:pt x="2017" y="442"/>
                    <a:pt x="1040" y="1355"/>
                  </a:cubicBezTo>
                  <a:cubicBezTo>
                    <a:pt x="694" y="1670"/>
                    <a:pt x="599" y="2206"/>
                    <a:pt x="851" y="2679"/>
                  </a:cubicBezTo>
                  <a:cubicBezTo>
                    <a:pt x="284" y="3403"/>
                    <a:pt x="1" y="4317"/>
                    <a:pt x="1" y="5262"/>
                  </a:cubicBezTo>
                  <a:lnTo>
                    <a:pt x="1" y="9484"/>
                  </a:lnTo>
                  <a:cubicBezTo>
                    <a:pt x="1" y="10082"/>
                    <a:pt x="473" y="10555"/>
                    <a:pt x="1072" y="10555"/>
                  </a:cubicBezTo>
                  <a:cubicBezTo>
                    <a:pt x="1670" y="10555"/>
                    <a:pt x="2143" y="10082"/>
                    <a:pt x="2143" y="9484"/>
                  </a:cubicBezTo>
                  <a:lnTo>
                    <a:pt x="2143" y="6680"/>
                  </a:lnTo>
                  <a:cubicBezTo>
                    <a:pt x="2143" y="6081"/>
                    <a:pt x="1670" y="5609"/>
                    <a:pt x="1072" y="5609"/>
                  </a:cubicBezTo>
                  <a:cubicBezTo>
                    <a:pt x="946" y="5609"/>
                    <a:pt x="851" y="5672"/>
                    <a:pt x="725" y="5703"/>
                  </a:cubicBezTo>
                  <a:lnTo>
                    <a:pt x="725" y="5262"/>
                  </a:lnTo>
                  <a:cubicBezTo>
                    <a:pt x="725" y="4474"/>
                    <a:pt x="946" y="3750"/>
                    <a:pt x="1387" y="3151"/>
                  </a:cubicBezTo>
                  <a:cubicBezTo>
                    <a:pt x="1499" y="3182"/>
                    <a:pt x="1620" y="3199"/>
                    <a:pt x="1745" y="3199"/>
                  </a:cubicBezTo>
                  <a:cubicBezTo>
                    <a:pt x="2005" y="3199"/>
                    <a:pt x="2276" y="3123"/>
                    <a:pt x="2489" y="2931"/>
                  </a:cubicBezTo>
                  <a:cubicBezTo>
                    <a:pt x="3057" y="2427"/>
                    <a:pt x="3836" y="2175"/>
                    <a:pt x="4616" y="2175"/>
                  </a:cubicBezTo>
                  <a:cubicBezTo>
                    <a:pt x="5396" y="2175"/>
                    <a:pt x="6176" y="2427"/>
                    <a:pt x="6743" y="2931"/>
                  </a:cubicBezTo>
                  <a:cubicBezTo>
                    <a:pt x="6942" y="3107"/>
                    <a:pt x="7187" y="3207"/>
                    <a:pt x="7468" y="3207"/>
                  </a:cubicBezTo>
                  <a:cubicBezTo>
                    <a:pt x="7588" y="3207"/>
                    <a:pt x="7714" y="3189"/>
                    <a:pt x="7845" y="3151"/>
                  </a:cubicBezTo>
                  <a:cubicBezTo>
                    <a:pt x="8286" y="3781"/>
                    <a:pt x="8507" y="4506"/>
                    <a:pt x="8507" y="5262"/>
                  </a:cubicBezTo>
                  <a:lnTo>
                    <a:pt x="8507" y="5703"/>
                  </a:lnTo>
                  <a:cubicBezTo>
                    <a:pt x="8412" y="5640"/>
                    <a:pt x="8286" y="5609"/>
                    <a:pt x="8160" y="5609"/>
                  </a:cubicBezTo>
                  <a:cubicBezTo>
                    <a:pt x="7562" y="5609"/>
                    <a:pt x="7089" y="6081"/>
                    <a:pt x="7089" y="6680"/>
                  </a:cubicBezTo>
                  <a:lnTo>
                    <a:pt x="7089" y="9484"/>
                  </a:lnTo>
                  <a:cubicBezTo>
                    <a:pt x="7089" y="10082"/>
                    <a:pt x="7562" y="10555"/>
                    <a:pt x="8160" y="10555"/>
                  </a:cubicBezTo>
                  <a:cubicBezTo>
                    <a:pt x="8759" y="10555"/>
                    <a:pt x="9232" y="10082"/>
                    <a:pt x="9232" y="9484"/>
                  </a:cubicBezTo>
                  <a:lnTo>
                    <a:pt x="9232" y="5262"/>
                  </a:lnTo>
                  <a:cubicBezTo>
                    <a:pt x="9232" y="4317"/>
                    <a:pt x="8948" y="3466"/>
                    <a:pt x="8412" y="2679"/>
                  </a:cubicBezTo>
                  <a:cubicBezTo>
                    <a:pt x="8664" y="2206"/>
                    <a:pt x="8570" y="1670"/>
                    <a:pt x="8223" y="1355"/>
                  </a:cubicBezTo>
                  <a:cubicBezTo>
                    <a:pt x="7215" y="442"/>
                    <a:pt x="5955" y="1"/>
                    <a:pt x="463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46" name="Google Shape;7246;p37"/>
            <p:cNvSpPr/>
            <p:nvPr/>
          </p:nvSpPr>
          <p:spPr>
            <a:xfrm>
              <a:off x="-46674350" y="3710075"/>
              <a:ext cx="91400" cy="122900"/>
            </a:xfrm>
            <a:custGeom>
              <a:avLst/>
              <a:gdLst/>
              <a:ahLst/>
              <a:cxnLst/>
              <a:rect l="l" t="t" r="r" b="b"/>
              <a:pathLst>
                <a:path w="3656" h="4916" extrusionOk="0">
                  <a:moveTo>
                    <a:pt x="1765" y="1"/>
                  </a:moveTo>
                  <a:cubicBezTo>
                    <a:pt x="1544" y="1"/>
                    <a:pt x="1418" y="158"/>
                    <a:pt x="1418" y="348"/>
                  </a:cubicBezTo>
                  <a:lnTo>
                    <a:pt x="1418" y="2868"/>
                  </a:lnTo>
                  <a:cubicBezTo>
                    <a:pt x="1292" y="2805"/>
                    <a:pt x="1166" y="2773"/>
                    <a:pt x="1040" y="2773"/>
                  </a:cubicBezTo>
                  <a:cubicBezTo>
                    <a:pt x="473" y="2773"/>
                    <a:pt x="1" y="3246"/>
                    <a:pt x="1" y="3845"/>
                  </a:cubicBezTo>
                  <a:cubicBezTo>
                    <a:pt x="1" y="4443"/>
                    <a:pt x="473" y="4916"/>
                    <a:pt x="1040" y="4916"/>
                  </a:cubicBezTo>
                  <a:cubicBezTo>
                    <a:pt x="1639" y="4916"/>
                    <a:pt x="2111" y="4443"/>
                    <a:pt x="2111" y="3845"/>
                  </a:cubicBezTo>
                  <a:lnTo>
                    <a:pt x="2111" y="1450"/>
                  </a:lnTo>
                  <a:cubicBezTo>
                    <a:pt x="2363" y="1513"/>
                    <a:pt x="2521" y="1639"/>
                    <a:pt x="2584" y="1797"/>
                  </a:cubicBezTo>
                  <a:cubicBezTo>
                    <a:pt x="2868" y="2112"/>
                    <a:pt x="2931" y="2584"/>
                    <a:pt x="2836" y="3057"/>
                  </a:cubicBezTo>
                  <a:cubicBezTo>
                    <a:pt x="2773" y="3246"/>
                    <a:pt x="2899" y="3435"/>
                    <a:pt x="3057" y="3498"/>
                  </a:cubicBezTo>
                  <a:lnTo>
                    <a:pt x="3151" y="3498"/>
                  </a:lnTo>
                  <a:cubicBezTo>
                    <a:pt x="3309" y="3498"/>
                    <a:pt x="3466" y="3372"/>
                    <a:pt x="3498" y="3214"/>
                  </a:cubicBezTo>
                  <a:cubicBezTo>
                    <a:pt x="3655" y="2553"/>
                    <a:pt x="3529" y="1828"/>
                    <a:pt x="3151" y="1324"/>
                  </a:cubicBezTo>
                  <a:cubicBezTo>
                    <a:pt x="2899" y="1041"/>
                    <a:pt x="2552" y="820"/>
                    <a:pt x="2111" y="726"/>
                  </a:cubicBezTo>
                  <a:lnTo>
                    <a:pt x="2111" y="348"/>
                  </a:lnTo>
                  <a:cubicBezTo>
                    <a:pt x="2111" y="158"/>
                    <a:pt x="1954" y="1"/>
                    <a:pt x="17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47" name="Google Shape;7247;p37"/>
            <p:cNvSpPr/>
            <p:nvPr/>
          </p:nvSpPr>
          <p:spPr>
            <a:xfrm>
              <a:off x="-46779900" y="3754200"/>
              <a:ext cx="17350" cy="70125"/>
            </a:xfrm>
            <a:custGeom>
              <a:avLst/>
              <a:gdLst/>
              <a:ahLst/>
              <a:cxnLst/>
              <a:rect l="l" t="t" r="r" b="b"/>
              <a:pathLst>
                <a:path w="694" h="2805" extrusionOk="0">
                  <a:moveTo>
                    <a:pt x="694" y="0"/>
                  </a:moveTo>
                  <a:cubicBezTo>
                    <a:pt x="253" y="347"/>
                    <a:pt x="1" y="819"/>
                    <a:pt x="1" y="1418"/>
                  </a:cubicBezTo>
                  <a:cubicBezTo>
                    <a:pt x="1" y="2017"/>
                    <a:pt x="253" y="2458"/>
                    <a:pt x="694" y="2804"/>
                  </a:cubicBezTo>
                  <a:lnTo>
                    <a:pt x="69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48" name="Google Shape;7248;p37"/>
            <p:cNvSpPr/>
            <p:nvPr/>
          </p:nvSpPr>
          <p:spPr>
            <a:xfrm>
              <a:off x="-46497925" y="3754200"/>
              <a:ext cx="18150" cy="70125"/>
            </a:xfrm>
            <a:custGeom>
              <a:avLst/>
              <a:gdLst/>
              <a:ahLst/>
              <a:cxnLst/>
              <a:rect l="l" t="t" r="r" b="b"/>
              <a:pathLst>
                <a:path w="726" h="2805" extrusionOk="0">
                  <a:moveTo>
                    <a:pt x="1" y="0"/>
                  </a:moveTo>
                  <a:lnTo>
                    <a:pt x="1" y="2804"/>
                  </a:lnTo>
                  <a:cubicBezTo>
                    <a:pt x="442" y="2489"/>
                    <a:pt x="725" y="1954"/>
                    <a:pt x="725" y="1418"/>
                  </a:cubicBezTo>
                  <a:cubicBezTo>
                    <a:pt x="725" y="851"/>
                    <a:pt x="442" y="347"/>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249" name="Google Shape;7249;p37"/>
          <p:cNvGrpSpPr/>
          <p:nvPr/>
        </p:nvGrpSpPr>
        <p:grpSpPr>
          <a:xfrm>
            <a:off x="3852933" y="2853098"/>
            <a:ext cx="355718" cy="353603"/>
            <a:chOff x="-46779100" y="3938500"/>
            <a:chExt cx="299325" cy="298525"/>
          </a:xfrm>
        </p:grpSpPr>
        <p:sp>
          <p:nvSpPr>
            <p:cNvPr id="7250" name="Google Shape;7250;p37"/>
            <p:cNvSpPr/>
            <p:nvPr/>
          </p:nvSpPr>
          <p:spPr>
            <a:xfrm>
              <a:off x="-46656225" y="4061375"/>
              <a:ext cx="53575" cy="52775"/>
            </a:xfrm>
            <a:custGeom>
              <a:avLst/>
              <a:gdLst/>
              <a:ahLst/>
              <a:cxnLst/>
              <a:rect l="l" t="t" r="r" b="b"/>
              <a:pathLst>
                <a:path w="2143" h="2111" extrusionOk="0">
                  <a:moveTo>
                    <a:pt x="1071" y="0"/>
                  </a:moveTo>
                  <a:cubicBezTo>
                    <a:pt x="473" y="0"/>
                    <a:pt x="0" y="473"/>
                    <a:pt x="0" y="1071"/>
                  </a:cubicBezTo>
                  <a:cubicBezTo>
                    <a:pt x="0" y="1638"/>
                    <a:pt x="473" y="2111"/>
                    <a:pt x="1071" y="2111"/>
                  </a:cubicBezTo>
                  <a:cubicBezTo>
                    <a:pt x="1670" y="2111"/>
                    <a:pt x="2143" y="1638"/>
                    <a:pt x="2143" y="1071"/>
                  </a:cubicBezTo>
                  <a:cubicBezTo>
                    <a:pt x="2079" y="473"/>
                    <a:pt x="1607" y="0"/>
                    <a:pt x="107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51" name="Google Shape;7251;p37"/>
            <p:cNvSpPr/>
            <p:nvPr/>
          </p:nvSpPr>
          <p:spPr>
            <a:xfrm>
              <a:off x="-46779100" y="3938500"/>
              <a:ext cx="299325" cy="298525"/>
            </a:xfrm>
            <a:custGeom>
              <a:avLst/>
              <a:gdLst/>
              <a:ahLst/>
              <a:cxnLst/>
              <a:rect l="l" t="t" r="r" b="b"/>
              <a:pathLst>
                <a:path w="11973" h="11941" extrusionOk="0">
                  <a:moveTo>
                    <a:pt x="6301" y="1418"/>
                  </a:moveTo>
                  <a:cubicBezTo>
                    <a:pt x="8538" y="1607"/>
                    <a:pt x="10366" y="3371"/>
                    <a:pt x="10523" y="5608"/>
                  </a:cubicBezTo>
                  <a:lnTo>
                    <a:pt x="9798" y="5608"/>
                  </a:lnTo>
                  <a:cubicBezTo>
                    <a:pt x="9641" y="3781"/>
                    <a:pt x="8160" y="2300"/>
                    <a:pt x="6301" y="2111"/>
                  </a:cubicBezTo>
                  <a:lnTo>
                    <a:pt x="6301" y="1418"/>
                  </a:lnTo>
                  <a:close/>
                  <a:moveTo>
                    <a:pt x="5640" y="1450"/>
                  </a:moveTo>
                  <a:lnTo>
                    <a:pt x="5640" y="2143"/>
                  </a:lnTo>
                  <a:cubicBezTo>
                    <a:pt x="3781" y="2300"/>
                    <a:pt x="2332" y="3812"/>
                    <a:pt x="2111" y="5671"/>
                  </a:cubicBezTo>
                  <a:lnTo>
                    <a:pt x="1418" y="5671"/>
                  </a:lnTo>
                  <a:cubicBezTo>
                    <a:pt x="1576" y="3371"/>
                    <a:pt x="3371" y="1607"/>
                    <a:pt x="5640" y="1450"/>
                  </a:cubicBezTo>
                  <a:close/>
                  <a:moveTo>
                    <a:pt x="6333" y="2899"/>
                  </a:moveTo>
                  <a:cubicBezTo>
                    <a:pt x="7782" y="3056"/>
                    <a:pt x="8948" y="4190"/>
                    <a:pt x="9105" y="5671"/>
                  </a:cubicBezTo>
                  <a:lnTo>
                    <a:pt x="8790" y="5671"/>
                  </a:lnTo>
                  <a:cubicBezTo>
                    <a:pt x="8570" y="5671"/>
                    <a:pt x="8412" y="5829"/>
                    <a:pt x="8412" y="6018"/>
                  </a:cubicBezTo>
                  <a:cubicBezTo>
                    <a:pt x="8412" y="6175"/>
                    <a:pt x="8570" y="6333"/>
                    <a:pt x="8790" y="6333"/>
                  </a:cubicBezTo>
                  <a:lnTo>
                    <a:pt x="9105" y="6333"/>
                  </a:lnTo>
                  <a:cubicBezTo>
                    <a:pt x="8948" y="7782"/>
                    <a:pt x="7782" y="8916"/>
                    <a:pt x="6333" y="9137"/>
                  </a:cubicBezTo>
                  <a:lnTo>
                    <a:pt x="6333" y="8822"/>
                  </a:lnTo>
                  <a:cubicBezTo>
                    <a:pt x="6333" y="8601"/>
                    <a:pt x="6175" y="8444"/>
                    <a:pt x="5986" y="8444"/>
                  </a:cubicBezTo>
                  <a:cubicBezTo>
                    <a:pt x="5797" y="8444"/>
                    <a:pt x="5640" y="8601"/>
                    <a:pt x="5640" y="8822"/>
                  </a:cubicBezTo>
                  <a:lnTo>
                    <a:pt x="5640" y="9137"/>
                  </a:lnTo>
                  <a:cubicBezTo>
                    <a:pt x="4191" y="8979"/>
                    <a:pt x="3025" y="7814"/>
                    <a:pt x="2867" y="6364"/>
                  </a:cubicBezTo>
                  <a:lnTo>
                    <a:pt x="3182" y="6364"/>
                  </a:lnTo>
                  <a:cubicBezTo>
                    <a:pt x="3403" y="6364"/>
                    <a:pt x="3560" y="6207"/>
                    <a:pt x="3560" y="6018"/>
                  </a:cubicBezTo>
                  <a:cubicBezTo>
                    <a:pt x="3560" y="5829"/>
                    <a:pt x="3403" y="5671"/>
                    <a:pt x="3182" y="5671"/>
                  </a:cubicBezTo>
                  <a:lnTo>
                    <a:pt x="2867" y="5671"/>
                  </a:lnTo>
                  <a:cubicBezTo>
                    <a:pt x="3025" y="4190"/>
                    <a:pt x="4191" y="3056"/>
                    <a:pt x="5640" y="2899"/>
                  </a:cubicBezTo>
                  <a:lnTo>
                    <a:pt x="5640" y="3214"/>
                  </a:lnTo>
                  <a:cubicBezTo>
                    <a:pt x="5640" y="3403"/>
                    <a:pt x="5797" y="3560"/>
                    <a:pt x="5986" y="3560"/>
                  </a:cubicBezTo>
                  <a:cubicBezTo>
                    <a:pt x="6175" y="3560"/>
                    <a:pt x="6333" y="3403"/>
                    <a:pt x="6333" y="3214"/>
                  </a:cubicBezTo>
                  <a:lnTo>
                    <a:pt x="6333" y="2899"/>
                  </a:lnTo>
                  <a:close/>
                  <a:moveTo>
                    <a:pt x="2111" y="6333"/>
                  </a:moveTo>
                  <a:cubicBezTo>
                    <a:pt x="2269" y="8192"/>
                    <a:pt x="3781" y="9641"/>
                    <a:pt x="5640" y="9830"/>
                  </a:cubicBezTo>
                  <a:lnTo>
                    <a:pt x="5640" y="10554"/>
                  </a:lnTo>
                  <a:cubicBezTo>
                    <a:pt x="3371" y="10334"/>
                    <a:pt x="1576" y="8570"/>
                    <a:pt x="1418" y="6333"/>
                  </a:cubicBezTo>
                  <a:close/>
                  <a:moveTo>
                    <a:pt x="10523" y="6333"/>
                  </a:moveTo>
                  <a:cubicBezTo>
                    <a:pt x="10366" y="8570"/>
                    <a:pt x="8538" y="10334"/>
                    <a:pt x="6301" y="10554"/>
                  </a:cubicBezTo>
                  <a:lnTo>
                    <a:pt x="6301" y="9830"/>
                  </a:lnTo>
                  <a:cubicBezTo>
                    <a:pt x="8160" y="9672"/>
                    <a:pt x="9609" y="8192"/>
                    <a:pt x="9798" y="6333"/>
                  </a:cubicBezTo>
                  <a:close/>
                  <a:moveTo>
                    <a:pt x="5986" y="0"/>
                  </a:moveTo>
                  <a:cubicBezTo>
                    <a:pt x="5797" y="0"/>
                    <a:pt x="5640" y="158"/>
                    <a:pt x="5640" y="347"/>
                  </a:cubicBezTo>
                  <a:lnTo>
                    <a:pt x="5640" y="725"/>
                  </a:lnTo>
                  <a:cubicBezTo>
                    <a:pt x="2993" y="882"/>
                    <a:pt x="914" y="3025"/>
                    <a:pt x="757" y="5608"/>
                  </a:cubicBezTo>
                  <a:lnTo>
                    <a:pt x="347" y="5608"/>
                  </a:lnTo>
                  <a:cubicBezTo>
                    <a:pt x="158" y="5608"/>
                    <a:pt x="0" y="5766"/>
                    <a:pt x="0" y="5986"/>
                  </a:cubicBezTo>
                  <a:cubicBezTo>
                    <a:pt x="0" y="6175"/>
                    <a:pt x="158" y="6333"/>
                    <a:pt x="347" y="6333"/>
                  </a:cubicBezTo>
                  <a:lnTo>
                    <a:pt x="757" y="6333"/>
                  </a:lnTo>
                  <a:cubicBezTo>
                    <a:pt x="914" y="8979"/>
                    <a:pt x="3025" y="11059"/>
                    <a:pt x="5640" y="11216"/>
                  </a:cubicBezTo>
                  <a:lnTo>
                    <a:pt x="5640" y="11594"/>
                  </a:lnTo>
                  <a:cubicBezTo>
                    <a:pt x="5640" y="11783"/>
                    <a:pt x="5797" y="11941"/>
                    <a:pt x="5986" y="11941"/>
                  </a:cubicBezTo>
                  <a:cubicBezTo>
                    <a:pt x="6175" y="11941"/>
                    <a:pt x="6333" y="11783"/>
                    <a:pt x="6333" y="11594"/>
                  </a:cubicBezTo>
                  <a:lnTo>
                    <a:pt x="6333" y="11216"/>
                  </a:lnTo>
                  <a:cubicBezTo>
                    <a:pt x="8979" y="11059"/>
                    <a:pt x="11059" y="8916"/>
                    <a:pt x="11216" y="6333"/>
                  </a:cubicBezTo>
                  <a:lnTo>
                    <a:pt x="11626" y="6333"/>
                  </a:lnTo>
                  <a:cubicBezTo>
                    <a:pt x="11815" y="6333"/>
                    <a:pt x="11972" y="6175"/>
                    <a:pt x="11972" y="5986"/>
                  </a:cubicBezTo>
                  <a:cubicBezTo>
                    <a:pt x="11972" y="5766"/>
                    <a:pt x="11815" y="5608"/>
                    <a:pt x="11626" y="5608"/>
                  </a:cubicBezTo>
                  <a:lnTo>
                    <a:pt x="11216" y="5608"/>
                  </a:lnTo>
                  <a:cubicBezTo>
                    <a:pt x="11059" y="2993"/>
                    <a:pt x="8948" y="882"/>
                    <a:pt x="6333" y="725"/>
                  </a:cubicBezTo>
                  <a:lnTo>
                    <a:pt x="6333" y="347"/>
                  </a:lnTo>
                  <a:cubicBezTo>
                    <a:pt x="6333" y="158"/>
                    <a:pt x="6175" y="0"/>
                    <a:pt x="598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252" name="Google Shape;7252;p37"/>
          <p:cNvGrpSpPr/>
          <p:nvPr/>
        </p:nvGrpSpPr>
        <p:grpSpPr>
          <a:xfrm>
            <a:off x="4290256" y="2423554"/>
            <a:ext cx="356639" cy="355498"/>
            <a:chOff x="-44924250" y="3206000"/>
            <a:chExt cx="300100" cy="300125"/>
          </a:xfrm>
        </p:grpSpPr>
        <p:sp>
          <p:nvSpPr>
            <p:cNvPr id="7253" name="Google Shape;7253;p37"/>
            <p:cNvSpPr/>
            <p:nvPr/>
          </p:nvSpPr>
          <p:spPr>
            <a:xfrm>
              <a:off x="-44747025" y="3365100"/>
              <a:ext cx="122875" cy="87450"/>
            </a:xfrm>
            <a:custGeom>
              <a:avLst/>
              <a:gdLst/>
              <a:ahLst/>
              <a:cxnLst/>
              <a:rect l="l" t="t" r="r" b="b"/>
              <a:pathLst>
                <a:path w="4915" h="3498" extrusionOk="0">
                  <a:moveTo>
                    <a:pt x="0" y="1"/>
                  </a:moveTo>
                  <a:lnTo>
                    <a:pt x="0" y="3498"/>
                  </a:lnTo>
                  <a:lnTo>
                    <a:pt x="4915" y="3498"/>
                  </a:lnTo>
                  <a:lnTo>
                    <a:pt x="491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54" name="Google Shape;7254;p37"/>
            <p:cNvSpPr/>
            <p:nvPr/>
          </p:nvSpPr>
          <p:spPr>
            <a:xfrm>
              <a:off x="-44747025" y="3470650"/>
              <a:ext cx="122875" cy="35475"/>
            </a:xfrm>
            <a:custGeom>
              <a:avLst/>
              <a:gdLst/>
              <a:ahLst/>
              <a:cxnLst/>
              <a:rect l="l" t="t" r="r" b="b"/>
              <a:pathLst>
                <a:path w="4915" h="1419" extrusionOk="0">
                  <a:moveTo>
                    <a:pt x="0" y="0"/>
                  </a:moveTo>
                  <a:lnTo>
                    <a:pt x="0" y="347"/>
                  </a:lnTo>
                  <a:cubicBezTo>
                    <a:pt x="0" y="946"/>
                    <a:pt x="473" y="1418"/>
                    <a:pt x="1071" y="1418"/>
                  </a:cubicBezTo>
                  <a:lnTo>
                    <a:pt x="3875" y="1418"/>
                  </a:lnTo>
                  <a:cubicBezTo>
                    <a:pt x="4442" y="1418"/>
                    <a:pt x="4915" y="946"/>
                    <a:pt x="4915" y="347"/>
                  </a:cubicBezTo>
                  <a:lnTo>
                    <a:pt x="491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55" name="Google Shape;7255;p37"/>
            <p:cNvSpPr/>
            <p:nvPr/>
          </p:nvSpPr>
          <p:spPr>
            <a:xfrm>
              <a:off x="-44747025" y="3313125"/>
              <a:ext cx="122875" cy="35475"/>
            </a:xfrm>
            <a:custGeom>
              <a:avLst/>
              <a:gdLst/>
              <a:ahLst/>
              <a:cxnLst/>
              <a:rect l="l" t="t" r="r" b="b"/>
              <a:pathLst>
                <a:path w="4915" h="1419" extrusionOk="0">
                  <a:moveTo>
                    <a:pt x="1071" y="1"/>
                  </a:moveTo>
                  <a:cubicBezTo>
                    <a:pt x="473" y="1"/>
                    <a:pt x="0" y="473"/>
                    <a:pt x="0" y="1072"/>
                  </a:cubicBezTo>
                  <a:lnTo>
                    <a:pt x="0" y="1418"/>
                  </a:lnTo>
                  <a:lnTo>
                    <a:pt x="4915" y="1418"/>
                  </a:lnTo>
                  <a:lnTo>
                    <a:pt x="4915" y="1072"/>
                  </a:lnTo>
                  <a:cubicBezTo>
                    <a:pt x="4915" y="473"/>
                    <a:pt x="4442" y="1"/>
                    <a:pt x="387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56" name="Google Shape;7256;p37"/>
            <p:cNvSpPr/>
            <p:nvPr/>
          </p:nvSpPr>
          <p:spPr>
            <a:xfrm>
              <a:off x="-44924250" y="3384000"/>
              <a:ext cx="159125" cy="69350"/>
            </a:xfrm>
            <a:custGeom>
              <a:avLst/>
              <a:gdLst/>
              <a:ahLst/>
              <a:cxnLst/>
              <a:rect l="l" t="t" r="r" b="b"/>
              <a:pathLst>
                <a:path w="6365" h="2774" extrusionOk="0">
                  <a:moveTo>
                    <a:pt x="1" y="1"/>
                  </a:moveTo>
                  <a:lnTo>
                    <a:pt x="1" y="316"/>
                  </a:lnTo>
                  <a:lnTo>
                    <a:pt x="32" y="316"/>
                  </a:lnTo>
                  <a:cubicBezTo>
                    <a:pt x="32" y="915"/>
                    <a:pt x="505" y="1387"/>
                    <a:pt x="1103" y="1387"/>
                  </a:cubicBezTo>
                  <a:lnTo>
                    <a:pt x="4254" y="1387"/>
                  </a:lnTo>
                  <a:lnTo>
                    <a:pt x="4254" y="2080"/>
                  </a:lnTo>
                  <a:lnTo>
                    <a:pt x="3183" y="2080"/>
                  </a:lnTo>
                  <a:cubicBezTo>
                    <a:pt x="2994" y="2080"/>
                    <a:pt x="2836" y="2238"/>
                    <a:pt x="2836" y="2427"/>
                  </a:cubicBezTo>
                  <a:cubicBezTo>
                    <a:pt x="2836" y="2647"/>
                    <a:pt x="2994" y="2773"/>
                    <a:pt x="3183" y="2773"/>
                  </a:cubicBezTo>
                  <a:lnTo>
                    <a:pt x="6365" y="2773"/>
                  </a:lnTo>
                  <a:lnTo>
                    <a:pt x="636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57" name="Google Shape;7257;p37"/>
            <p:cNvSpPr/>
            <p:nvPr/>
          </p:nvSpPr>
          <p:spPr>
            <a:xfrm>
              <a:off x="-44924250" y="3206000"/>
              <a:ext cx="264675" cy="159125"/>
            </a:xfrm>
            <a:custGeom>
              <a:avLst/>
              <a:gdLst/>
              <a:ahLst/>
              <a:cxnLst/>
              <a:rect l="l" t="t" r="r" b="b"/>
              <a:pathLst>
                <a:path w="10587" h="6365" extrusionOk="0">
                  <a:moveTo>
                    <a:pt x="1072" y="1"/>
                  </a:moveTo>
                  <a:cubicBezTo>
                    <a:pt x="473" y="1"/>
                    <a:pt x="1" y="473"/>
                    <a:pt x="1" y="1041"/>
                  </a:cubicBezTo>
                  <a:lnTo>
                    <a:pt x="1" y="6365"/>
                  </a:lnTo>
                  <a:lnTo>
                    <a:pt x="6365" y="6365"/>
                  </a:lnTo>
                  <a:lnTo>
                    <a:pt x="6365" y="5357"/>
                  </a:lnTo>
                  <a:cubicBezTo>
                    <a:pt x="6365" y="4349"/>
                    <a:pt x="7152" y="3561"/>
                    <a:pt x="8160" y="3561"/>
                  </a:cubicBezTo>
                  <a:lnTo>
                    <a:pt x="10586" y="3561"/>
                  </a:lnTo>
                  <a:lnTo>
                    <a:pt x="10586" y="1041"/>
                  </a:lnTo>
                  <a:cubicBezTo>
                    <a:pt x="10586" y="473"/>
                    <a:pt x="10114" y="1"/>
                    <a:pt x="951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258" name="Google Shape;7258;p37"/>
          <p:cNvGrpSpPr/>
          <p:nvPr/>
        </p:nvGrpSpPr>
        <p:grpSpPr>
          <a:xfrm>
            <a:off x="1639821" y="1486813"/>
            <a:ext cx="356639" cy="355468"/>
            <a:chOff x="-50134375" y="3183175"/>
            <a:chExt cx="300100" cy="300100"/>
          </a:xfrm>
        </p:grpSpPr>
        <p:sp>
          <p:nvSpPr>
            <p:cNvPr id="7259" name="Google Shape;7259;p37"/>
            <p:cNvSpPr/>
            <p:nvPr/>
          </p:nvSpPr>
          <p:spPr>
            <a:xfrm>
              <a:off x="-50134375" y="3270600"/>
              <a:ext cx="87450" cy="53575"/>
            </a:xfrm>
            <a:custGeom>
              <a:avLst/>
              <a:gdLst/>
              <a:ahLst/>
              <a:cxnLst/>
              <a:rect l="l" t="t" r="r" b="b"/>
              <a:pathLst>
                <a:path w="3498" h="2143" extrusionOk="0">
                  <a:moveTo>
                    <a:pt x="0" y="0"/>
                  </a:moveTo>
                  <a:lnTo>
                    <a:pt x="0" y="2143"/>
                  </a:lnTo>
                  <a:lnTo>
                    <a:pt x="3497" y="2143"/>
                  </a:lnTo>
                  <a:lnTo>
                    <a:pt x="349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60" name="Google Shape;7260;p37"/>
            <p:cNvSpPr/>
            <p:nvPr/>
          </p:nvSpPr>
          <p:spPr>
            <a:xfrm>
              <a:off x="-50134375" y="3340700"/>
              <a:ext cx="87450" cy="54375"/>
            </a:xfrm>
            <a:custGeom>
              <a:avLst/>
              <a:gdLst/>
              <a:ahLst/>
              <a:cxnLst/>
              <a:rect l="l" t="t" r="r" b="b"/>
              <a:pathLst>
                <a:path w="3498" h="2175" extrusionOk="0">
                  <a:moveTo>
                    <a:pt x="0" y="0"/>
                  </a:moveTo>
                  <a:lnTo>
                    <a:pt x="0" y="2174"/>
                  </a:lnTo>
                  <a:cubicBezTo>
                    <a:pt x="441" y="1701"/>
                    <a:pt x="1071" y="1418"/>
                    <a:pt x="1765" y="1418"/>
                  </a:cubicBezTo>
                  <a:cubicBezTo>
                    <a:pt x="2426" y="1418"/>
                    <a:pt x="3056" y="1670"/>
                    <a:pt x="3497" y="2174"/>
                  </a:cubicBezTo>
                  <a:lnTo>
                    <a:pt x="349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61" name="Google Shape;7261;p37"/>
            <p:cNvSpPr/>
            <p:nvPr/>
          </p:nvSpPr>
          <p:spPr>
            <a:xfrm>
              <a:off x="-50134375" y="3183175"/>
              <a:ext cx="87450" cy="70125"/>
            </a:xfrm>
            <a:custGeom>
              <a:avLst/>
              <a:gdLst/>
              <a:ahLst/>
              <a:cxnLst/>
              <a:rect l="l" t="t" r="r" b="b"/>
              <a:pathLst>
                <a:path w="3498" h="2805" extrusionOk="0">
                  <a:moveTo>
                    <a:pt x="347" y="0"/>
                  </a:moveTo>
                  <a:cubicBezTo>
                    <a:pt x="158" y="0"/>
                    <a:pt x="0" y="158"/>
                    <a:pt x="0" y="347"/>
                  </a:cubicBezTo>
                  <a:lnTo>
                    <a:pt x="0" y="2804"/>
                  </a:lnTo>
                  <a:lnTo>
                    <a:pt x="3497" y="2804"/>
                  </a:lnTo>
                  <a:lnTo>
                    <a:pt x="3497" y="347"/>
                  </a:lnTo>
                  <a:cubicBezTo>
                    <a:pt x="3497" y="158"/>
                    <a:pt x="3340" y="0"/>
                    <a:pt x="31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62" name="Google Shape;7262;p37"/>
            <p:cNvSpPr/>
            <p:nvPr/>
          </p:nvSpPr>
          <p:spPr>
            <a:xfrm>
              <a:off x="-50028050" y="3363525"/>
              <a:ext cx="37050" cy="75650"/>
            </a:xfrm>
            <a:custGeom>
              <a:avLst/>
              <a:gdLst/>
              <a:ahLst/>
              <a:cxnLst/>
              <a:rect l="l" t="t" r="r" b="b"/>
              <a:pathLst>
                <a:path w="1482" h="3026" extrusionOk="0">
                  <a:moveTo>
                    <a:pt x="0" y="1"/>
                  </a:moveTo>
                  <a:lnTo>
                    <a:pt x="0" y="3025"/>
                  </a:lnTo>
                  <a:lnTo>
                    <a:pt x="1481" y="1482"/>
                  </a:lnTo>
                  <a:lnTo>
                    <a:pt x="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63" name="Google Shape;7263;p37"/>
            <p:cNvSpPr/>
            <p:nvPr/>
          </p:nvSpPr>
          <p:spPr>
            <a:xfrm>
              <a:off x="-50028050" y="3287125"/>
              <a:ext cx="88225" cy="101625"/>
            </a:xfrm>
            <a:custGeom>
              <a:avLst/>
              <a:gdLst/>
              <a:ahLst/>
              <a:cxnLst/>
              <a:rect l="l" t="t" r="r" b="b"/>
              <a:pathLst>
                <a:path w="3529" h="4065" extrusionOk="0">
                  <a:moveTo>
                    <a:pt x="1072" y="1"/>
                  </a:moveTo>
                  <a:lnTo>
                    <a:pt x="0" y="1104"/>
                  </a:lnTo>
                  <a:lnTo>
                    <a:pt x="0" y="2049"/>
                  </a:lnTo>
                  <a:lnTo>
                    <a:pt x="2017" y="4065"/>
                  </a:lnTo>
                  <a:lnTo>
                    <a:pt x="3529" y="2490"/>
                  </a:lnTo>
                  <a:lnTo>
                    <a:pt x="107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64" name="Google Shape;7264;p37"/>
            <p:cNvSpPr/>
            <p:nvPr/>
          </p:nvSpPr>
          <p:spPr>
            <a:xfrm>
              <a:off x="-49988675" y="3225700"/>
              <a:ext cx="111875" cy="111875"/>
            </a:xfrm>
            <a:custGeom>
              <a:avLst/>
              <a:gdLst/>
              <a:ahLst/>
              <a:cxnLst/>
              <a:rect l="l" t="t" r="r" b="b"/>
              <a:pathLst>
                <a:path w="4475" h="4475" extrusionOk="0">
                  <a:moveTo>
                    <a:pt x="2155" y="0"/>
                  </a:moveTo>
                  <a:cubicBezTo>
                    <a:pt x="2064" y="0"/>
                    <a:pt x="1970" y="32"/>
                    <a:pt x="1891" y="95"/>
                  </a:cubicBezTo>
                  <a:lnTo>
                    <a:pt x="1" y="1985"/>
                  </a:lnTo>
                  <a:lnTo>
                    <a:pt x="2490" y="4474"/>
                  </a:lnTo>
                  <a:lnTo>
                    <a:pt x="4380" y="2584"/>
                  </a:lnTo>
                  <a:cubicBezTo>
                    <a:pt x="4474" y="2458"/>
                    <a:pt x="4474" y="2237"/>
                    <a:pt x="4380" y="2080"/>
                  </a:cubicBezTo>
                  <a:lnTo>
                    <a:pt x="2395" y="95"/>
                  </a:lnTo>
                  <a:cubicBezTo>
                    <a:pt x="2332" y="32"/>
                    <a:pt x="2245" y="0"/>
                    <a:pt x="215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65" name="Google Shape;7265;p37"/>
            <p:cNvSpPr/>
            <p:nvPr/>
          </p:nvSpPr>
          <p:spPr>
            <a:xfrm>
              <a:off x="-50134375" y="3395050"/>
              <a:ext cx="89025" cy="88225"/>
            </a:xfrm>
            <a:custGeom>
              <a:avLst/>
              <a:gdLst/>
              <a:ahLst/>
              <a:cxnLst/>
              <a:rect l="l" t="t" r="r" b="b"/>
              <a:pathLst>
                <a:path w="3561" h="3529" extrusionOk="0">
                  <a:moveTo>
                    <a:pt x="1765" y="1418"/>
                  </a:moveTo>
                  <a:cubicBezTo>
                    <a:pt x="1985" y="1418"/>
                    <a:pt x="2111" y="1575"/>
                    <a:pt x="2111" y="1764"/>
                  </a:cubicBezTo>
                  <a:cubicBezTo>
                    <a:pt x="2111" y="1953"/>
                    <a:pt x="1985" y="2111"/>
                    <a:pt x="1765" y="2111"/>
                  </a:cubicBezTo>
                  <a:cubicBezTo>
                    <a:pt x="1576" y="2111"/>
                    <a:pt x="1418" y="1953"/>
                    <a:pt x="1418" y="1764"/>
                  </a:cubicBezTo>
                  <a:cubicBezTo>
                    <a:pt x="1418" y="1575"/>
                    <a:pt x="1576" y="1418"/>
                    <a:pt x="1765" y="1418"/>
                  </a:cubicBezTo>
                  <a:close/>
                  <a:moveTo>
                    <a:pt x="1765" y="0"/>
                  </a:moveTo>
                  <a:cubicBezTo>
                    <a:pt x="788" y="0"/>
                    <a:pt x="0" y="788"/>
                    <a:pt x="0" y="1764"/>
                  </a:cubicBezTo>
                  <a:cubicBezTo>
                    <a:pt x="0" y="2741"/>
                    <a:pt x="788" y="3529"/>
                    <a:pt x="1765" y="3529"/>
                  </a:cubicBezTo>
                  <a:cubicBezTo>
                    <a:pt x="2773" y="3529"/>
                    <a:pt x="3560" y="2741"/>
                    <a:pt x="3560" y="1764"/>
                  </a:cubicBezTo>
                  <a:cubicBezTo>
                    <a:pt x="3497" y="788"/>
                    <a:pt x="2710" y="0"/>
                    <a:pt x="176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66" name="Google Shape;7266;p37"/>
            <p:cNvSpPr/>
            <p:nvPr/>
          </p:nvSpPr>
          <p:spPr>
            <a:xfrm>
              <a:off x="-50045375" y="3428900"/>
              <a:ext cx="52800" cy="53600"/>
            </a:xfrm>
            <a:custGeom>
              <a:avLst/>
              <a:gdLst/>
              <a:ahLst/>
              <a:cxnLst/>
              <a:rect l="l" t="t" r="r" b="b"/>
              <a:pathLst>
                <a:path w="2112" h="2144" extrusionOk="0">
                  <a:moveTo>
                    <a:pt x="2111" y="1"/>
                  </a:moveTo>
                  <a:lnTo>
                    <a:pt x="0" y="2143"/>
                  </a:lnTo>
                  <a:lnTo>
                    <a:pt x="2111" y="2143"/>
                  </a:lnTo>
                  <a:lnTo>
                    <a:pt x="211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67" name="Google Shape;7267;p37"/>
            <p:cNvSpPr/>
            <p:nvPr/>
          </p:nvSpPr>
          <p:spPr>
            <a:xfrm>
              <a:off x="-49975275" y="3395050"/>
              <a:ext cx="52775" cy="87450"/>
            </a:xfrm>
            <a:custGeom>
              <a:avLst/>
              <a:gdLst/>
              <a:ahLst/>
              <a:cxnLst/>
              <a:rect l="l" t="t" r="r" b="b"/>
              <a:pathLst>
                <a:path w="2111" h="3498" extrusionOk="0">
                  <a:moveTo>
                    <a:pt x="693" y="0"/>
                  </a:moveTo>
                  <a:lnTo>
                    <a:pt x="0" y="662"/>
                  </a:lnTo>
                  <a:lnTo>
                    <a:pt x="0" y="3497"/>
                  </a:lnTo>
                  <a:lnTo>
                    <a:pt x="2111" y="3497"/>
                  </a:lnTo>
                  <a:lnTo>
                    <a:pt x="211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68" name="Google Shape;7268;p37"/>
            <p:cNvSpPr/>
            <p:nvPr/>
          </p:nvSpPr>
          <p:spPr>
            <a:xfrm>
              <a:off x="-49905175" y="3395050"/>
              <a:ext cx="70900" cy="87450"/>
            </a:xfrm>
            <a:custGeom>
              <a:avLst/>
              <a:gdLst/>
              <a:ahLst/>
              <a:cxnLst/>
              <a:rect l="l" t="t" r="r" b="b"/>
              <a:pathLst>
                <a:path w="2836" h="3498" extrusionOk="0">
                  <a:moveTo>
                    <a:pt x="0" y="0"/>
                  </a:moveTo>
                  <a:lnTo>
                    <a:pt x="0" y="3497"/>
                  </a:lnTo>
                  <a:lnTo>
                    <a:pt x="2489" y="3497"/>
                  </a:lnTo>
                  <a:cubicBezTo>
                    <a:pt x="2678" y="3497"/>
                    <a:pt x="2836" y="3340"/>
                    <a:pt x="2836" y="3151"/>
                  </a:cubicBezTo>
                  <a:lnTo>
                    <a:pt x="2836" y="347"/>
                  </a:lnTo>
                  <a:cubicBezTo>
                    <a:pt x="2836" y="158"/>
                    <a:pt x="2678" y="0"/>
                    <a:pt x="248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269" name="Google Shape;7269;p37"/>
          <p:cNvGrpSpPr/>
          <p:nvPr/>
        </p:nvGrpSpPr>
        <p:grpSpPr>
          <a:xfrm>
            <a:off x="5183281" y="1486792"/>
            <a:ext cx="356639" cy="355498"/>
            <a:chOff x="-50134375" y="3550975"/>
            <a:chExt cx="300100" cy="300125"/>
          </a:xfrm>
        </p:grpSpPr>
        <p:sp>
          <p:nvSpPr>
            <p:cNvPr id="7270" name="Google Shape;7270;p37"/>
            <p:cNvSpPr/>
            <p:nvPr/>
          </p:nvSpPr>
          <p:spPr>
            <a:xfrm>
              <a:off x="-50134375" y="3550975"/>
              <a:ext cx="300100" cy="300125"/>
            </a:xfrm>
            <a:custGeom>
              <a:avLst/>
              <a:gdLst/>
              <a:ahLst/>
              <a:cxnLst/>
              <a:rect l="l" t="t" r="r" b="b"/>
              <a:pathLst>
                <a:path w="12004" h="12005" extrusionOk="0">
                  <a:moveTo>
                    <a:pt x="9893" y="1419"/>
                  </a:moveTo>
                  <a:lnTo>
                    <a:pt x="9893" y="1797"/>
                  </a:lnTo>
                  <a:cubicBezTo>
                    <a:pt x="9893" y="1986"/>
                    <a:pt x="10050" y="2143"/>
                    <a:pt x="10239" y="2143"/>
                  </a:cubicBezTo>
                  <a:lnTo>
                    <a:pt x="10586" y="2143"/>
                  </a:lnTo>
                  <a:lnTo>
                    <a:pt x="10586" y="9893"/>
                  </a:lnTo>
                  <a:lnTo>
                    <a:pt x="10239" y="9893"/>
                  </a:lnTo>
                  <a:cubicBezTo>
                    <a:pt x="10050" y="9893"/>
                    <a:pt x="9893" y="10051"/>
                    <a:pt x="9893" y="10240"/>
                  </a:cubicBezTo>
                  <a:lnTo>
                    <a:pt x="9893" y="10587"/>
                  </a:lnTo>
                  <a:lnTo>
                    <a:pt x="2143" y="10587"/>
                  </a:lnTo>
                  <a:lnTo>
                    <a:pt x="2143" y="10240"/>
                  </a:lnTo>
                  <a:cubicBezTo>
                    <a:pt x="2143" y="10051"/>
                    <a:pt x="1985" y="9893"/>
                    <a:pt x="1765" y="9893"/>
                  </a:cubicBezTo>
                  <a:lnTo>
                    <a:pt x="1418" y="9893"/>
                  </a:lnTo>
                  <a:lnTo>
                    <a:pt x="1418" y="2143"/>
                  </a:lnTo>
                  <a:lnTo>
                    <a:pt x="1765" y="2143"/>
                  </a:lnTo>
                  <a:cubicBezTo>
                    <a:pt x="1985" y="2143"/>
                    <a:pt x="2143" y="1986"/>
                    <a:pt x="2143" y="1797"/>
                  </a:cubicBezTo>
                  <a:lnTo>
                    <a:pt x="2143" y="1419"/>
                  </a:lnTo>
                  <a:close/>
                  <a:moveTo>
                    <a:pt x="347" y="1"/>
                  </a:moveTo>
                  <a:cubicBezTo>
                    <a:pt x="158" y="1"/>
                    <a:pt x="0" y="159"/>
                    <a:pt x="0" y="348"/>
                  </a:cubicBezTo>
                  <a:lnTo>
                    <a:pt x="0" y="1797"/>
                  </a:lnTo>
                  <a:cubicBezTo>
                    <a:pt x="0" y="1986"/>
                    <a:pt x="158" y="2143"/>
                    <a:pt x="347" y="2143"/>
                  </a:cubicBezTo>
                  <a:lnTo>
                    <a:pt x="693" y="2143"/>
                  </a:lnTo>
                  <a:lnTo>
                    <a:pt x="693" y="9893"/>
                  </a:lnTo>
                  <a:lnTo>
                    <a:pt x="347" y="9893"/>
                  </a:lnTo>
                  <a:cubicBezTo>
                    <a:pt x="158" y="9893"/>
                    <a:pt x="0" y="10051"/>
                    <a:pt x="0" y="10240"/>
                  </a:cubicBezTo>
                  <a:lnTo>
                    <a:pt x="0" y="11658"/>
                  </a:lnTo>
                  <a:cubicBezTo>
                    <a:pt x="0" y="11847"/>
                    <a:pt x="158" y="12004"/>
                    <a:pt x="347" y="12004"/>
                  </a:cubicBezTo>
                  <a:lnTo>
                    <a:pt x="1765" y="12004"/>
                  </a:lnTo>
                  <a:cubicBezTo>
                    <a:pt x="1985" y="12004"/>
                    <a:pt x="2111" y="11847"/>
                    <a:pt x="2111" y="11658"/>
                  </a:cubicBezTo>
                  <a:lnTo>
                    <a:pt x="2111" y="11311"/>
                  </a:lnTo>
                  <a:lnTo>
                    <a:pt x="9893" y="11311"/>
                  </a:lnTo>
                  <a:lnTo>
                    <a:pt x="9893" y="11658"/>
                  </a:lnTo>
                  <a:cubicBezTo>
                    <a:pt x="9893" y="11847"/>
                    <a:pt x="10050" y="12004"/>
                    <a:pt x="10239" y="12004"/>
                  </a:cubicBezTo>
                  <a:lnTo>
                    <a:pt x="11657" y="12004"/>
                  </a:lnTo>
                  <a:cubicBezTo>
                    <a:pt x="11846" y="12004"/>
                    <a:pt x="12004" y="11847"/>
                    <a:pt x="12004" y="11658"/>
                  </a:cubicBezTo>
                  <a:lnTo>
                    <a:pt x="12004" y="10240"/>
                  </a:lnTo>
                  <a:cubicBezTo>
                    <a:pt x="12004" y="10051"/>
                    <a:pt x="11846" y="9893"/>
                    <a:pt x="11657" y="9893"/>
                  </a:cubicBezTo>
                  <a:lnTo>
                    <a:pt x="11311" y="9893"/>
                  </a:lnTo>
                  <a:lnTo>
                    <a:pt x="11311" y="2143"/>
                  </a:lnTo>
                  <a:lnTo>
                    <a:pt x="11657" y="2143"/>
                  </a:lnTo>
                  <a:cubicBezTo>
                    <a:pt x="11846" y="2143"/>
                    <a:pt x="12004" y="1986"/>
                    <a:pt x="12004" y="1797"/>
                  </a:cubicBezTo>
                  <a:lnTo>
                    <a:pt x="12004" y="348"/>
                  </a:lnTo>
                  <a:cubicBezTo>
                    <a:pt x="12004" y="159"/>
                    <a:pt x="11846" y="1"/>
                    <a:pt x="11657" y="1"/>
                  </a:cubicBezTo>
                  <a:lnTo>
                    <a:pt x="10239" y="1"/>
                  </a:lnTo>
                  <a:cubicBezTo>
                    <a:pt x="10050" y="1"/>
                    <a:pt x="9893" y="159"/>
                    <a:pt x="9893" y="348"/>
                  </a:cubicBezTo>
                  <a:lnTo>
                    <a:pt x="9893" y="726"/>
                  </a:lnTo>
                  <a:lnTo>
                    <a:pt x="2111" y="726"/>
                  </a:lnTo>
                  <a:lnTo>
                    <a:pt x="2111" y="348"/>
                  </a:lnTo>
                  <a:cubicBezTo>
                    <a:pt x="2111" y="159"/>
                    <a:pt x="1985" y="1"/>
                    <a:pt x="17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71" name="Google Shape;7271;p37"/>
            <p:cNvSpPr/>
            <p:nvPr/>
          </p:nvSpPr>
          <p:spPr>
            <a:xfrm>
              <a:off x="-50054825" y="3603750"/>
              <a:ext cx="141800" cy="194575"/>
            </a:xfrm>
            <a:custGeom>
              <a:avLst/>
              <a:gdLst/>
              <a:ahLst/>
              <a:cxnLst/>
              <a:rect l="l" t="t" r="r" b="b"/>
              <a:pathLst>
                <a:path w="5672" h="7783" extrusionOk="0">
                  <a:moveTo>
                    <a:pt x="347" y="1"/>
                  </a:moveTo>
                  <a:cubicBezTo>
                    <a:pt x="158" y="1"/>
                    <a:pt x="0" y="158"/>
                    <a:pt x="0" y="347"/>
                  </a:cubicBezTo>
                  <a:lnTo>
                    <a:pt x="0" y="1765"/>
                  </a:lnTo>
                  <a:cubicBezTo>
                    <a:pt x="0" y="1873"/>
                    <a:pt x="74" y="1922"/>
                    <a:pt x="151" y="1922"/>
                  </a:cubicBezTo>
                  <a:cubicBezTo>
                    <a:pt x="186" y="1922"/>
                    <a:pt x="222" y="1911"/>
                    <a:pt x="252" y="1891"/>
                  </a:cubicBezTo>
                  <a:lnTo>
                    <a:pt x="725" y="1419"/>
                  </a:lnTo>
                  <a:lnTo>
                    <a:pt x="2143" y="1419"/>
                  </a:lnTo>
                  <a:lnTo>
                    <a:pt x="2143" y="7089"/>
                  </a:lnTo>
                  <a:lnTo>
                    <a:pt x="1670" y="7562"/>
                  </a:lnTo>
                  <a:cubicBezTo>
                    <a:pt x="1576" y="7625"/>
                    <a:pt x="1670" y="7782"/>
                    <a:pt x="1765" y="7782"/>
                  </a:cubicBezTo>
                  <a:lnTo>
                    <a:pt x="3907" y="7782"/>
                  </a:lnTo>
                  <a:cubicBezTo>
                    <a:pt x="4064" y="7782"/>
                    <a:pt x="4096" y="7625"/>
                    <a:pt x="4033" y="7562"/>
                  </a:cubicBezTo>
                  <a:lnTo>
                    <a:pt x="3560" y="7089"/>
                  </a:lnTo>
                  <a:lnTo>
                    <a:pt x="3560" y="1419"/>
                  </a:lnTo>
                  <a:lnTo>
                    <a:pt x="4978" y="1419"/>
                  </a:lnTo>
                  <a:lnTo>
                    <a:pt x="5451" y="1891"/>
                  </a:lnTo>
                  <a:cubicBezTo>
                    <a:pt x="5467" y="1908"/>
                    <a:pt x="5491" y="1916"/>
                    <a:pt x="5517" y="1916"/>
                  </a:cubicBezTo>
                  <a:cubicBezTo>
                    <a:pt x="5587" y="1916"/>
                    <a:pt x="5671" y="1857"/>
                    <a:pt x="5671" y="1765"/>
                  </a:cubicBezTo>
                  <a:lnTo>
                    <a:pt x="5671" y="347"/>
                  </a:lnTo>
                  <a:cubicBezTo>
                    <a:pt x="5671" y="158"/>
                    <a:pt x="5514" y="1"/>
                    <a:pt x="53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272" name="Google Shape;7272;p37"/>
          <p:cNvGrpSpPr/>
          <p:nvPr/>
        </p:nvGrpSpPr>
        <p:grpSpPr>
          <a:xfrm>
            <a:off x="3405830" y="1953800"/>
            <a:ext cx="356639" cy="355261"/>
            <a:chOff x="-50134375" y="3920575"/>
            <a:chExt cx="300100" cy="299925"/>
          </a:xfrm>
        </p:grpSpPr>
        <p:sp>
          <p:nvSpPr>
            <p:cNvPr id="7273" name="Google Shape;7273;p37"/>
            <p:cNvSpPr/>
            <p:nvPr/>
          </p:nvSpPr>
          <p:spPr>
            <a:xfrm>
              <a:off x="-49985525" y="3920575"/>
              <a:ext cx="151250" cy="151850"/>
            </a:xfrm>
            <a:custGeom>
              <a:avLst/>
              <a:gdLst/>
              <a:ahLst/>
              <a:cxnLst/>
              <a:rect l="l" t="t" r="r" b="b"/>
              <a:pathLst>
                <a:path w="6050" h="6074" extrusionOk="0">
                  <a:moveTo>
                    <a:pt x="1986" y="1"/>
                  </a:moveTo>
                  <a:cubicBezTo>
                    <a:pt x="1537" y="1"/>
                    <a:pt x="1088" y="166"/>
                    <a:pt x="757" y="497"/>
                  </a:cubicBezTo>
                  <a:lnTo>
                    <a:pt x="1" y="1284"/>
                  </a:lnTo>
                  <a:lnTo>
                    <a:pt x="4758" y="6073"/>
                  </a:lnTo>
                  <a:lnTo>
                    <a:pt x="5546" y="5317"/>
                  </a:lnTo>
                  <a:cubicBezTo>
                    <a:pt x="5861" y="5002"/>
                    <a:pt x="6050" y="4529"/>
                    <a:pt x="6050" y="4057"/>
                  </a:cubicBezTo>
                  <a:cubicBezTo>
                    <a:pt x="6050" y="3616"/>
                    <a:pt x="5861" y="3143"/>
                    <a:pt x="5546" y="2828"/>
                  </a:cubicBezTo>
                  <a:lnTo>
                    <a:pt x="3214" y="497"/>
                  </a:lnTo>
                  <a:cubicBezTo>
                    <a:pt x="2883" y="166"/>
                    <a:pt x="2434" y="1"/>
                    <a:pt x="198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74" name="Google Shape;7274;p37"/>
            <p:cNvSpPr/>
            <p:nvPr/>
          </p:nvSpPr>
          <p:spPr>
            <a:xfrm>
              <a:off x="-50134375" y="4069250"/>
              <a:ext cx="151250" cy="151250"/>
            </a:xfrm>
            <a:custGeom>
              <a:avLst/>
              <a:gdLst/>
              <a:ahLst/>
              <a:cxnLst/>
              <a:rect l="l" t="t" r="r" b="b"/>
              <a:pathLst>
                <a:path w="6050" h="6050" extrusionOk="0">
                  <a:moveTo>
                    <a:pt x="1292" y="0"/>
                  </a:moveTo>
                  <a:lnTo>
                    <a:pt x="504" y="756"/>
                  </a:lnTo>
                  <a:cubicBezTo>
                    <a:pt x="189" y="1071"/>
                    <a:pt x="0" y="1544"/>
                    <a:pt x="0" y="2016"/>
                  </a:cubicBezTo>
                  <a:cubicBezTo>
                    <a:pt x="0" y="2489"/>
                    <a:pt x="189" y="2899"/>
                    <a:pt x="504" y="3277"/>
                  </a:cubicBezTo>
                  <a:lnTo>
                    <a:pt x="2804" y="5545"/>
                  </a:lnTo>
                  <a:cubicBezTo>
                    <a:pt x="3119" y="5860"/>
                    <a:pt x="3592" y="6049"/>
                    <a:pt x="4064" y="6049"/>
                  </a:cubicBezTo>
                  <a:cubicBezTo>
                    <a:pt x="4537" y="6049"/>
                    <a:pt x="4947" y="5860"/>
                    <a:pt x="5325" y="5545"/>
                  </a:cubicBezTo>
                  <a:lnTo>
                    <a:pt x="6049" y="4757"/>
                  </a:lnTo>
                  <a:lnTo>
                    <a:pt x="129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75" name="Google Shape;7275;p37"/>
            <p:cNvSpPr/>
            <p:nvPr/>
          </p:nvSpPr>
          <p:spPr>
            <a:xfrm>
              <a:off x="-50090275" y="3964500"/>
              <a:ext cx="211100" cy="211100"/>
            </a:xfrm>
            <a:custGeom>
              <a:avLst/>
              <a:gdLst/>
              <a:ahLst/>
              <a:cxnLst/>
              <a:rect l="l" t="t" r="r" b="b"/>
              <a:pathLst>
                <a:path w="8444" h="8444" extrusionOk="0">
                  <a:moveTo>
                    <a:pt x="2446" y="4316"/>
                  </a:moveTo>
                  <a:cubicBezTo>
                    <a:pt x="2537" y="4316"/>
                    <a:pt x="2631" y="4348"/>
                    <a:pt x="2710" y="4411"/>
                  </a:cubicBezTo>
                  <a:lnTo>
                    <a:pt x="4033" y="5734"/>
                  </a:lnTo>
                  <a:cubicBezTo>
                    <a:pt x="4191" y="5828"/>
                    <a:pt x="4191" y="6080"/>
                    <a:pt x="4033" y="6238"/>
                  </a:cubicBezTo>
                  <a:cubicBezTo>
                    <a:pt x="3970" y="6301"/>
                    <a:pt x="3884" y="6332"/>
                    <a:pt x="3789" y="6332"/>
                  </a:cubicBezTo>
                  <a:cubicBezTo>
                    <a:pt x="3694" y="6332"/>
                    <a:pt x="3592" y="6301"/>
                    <a:pt x="3498" y="6238"/>
                  </a:cubicBezTo>
                  <a:lnTo>
                    <a:pt x="2206" y="4946"/>
                  </a:lnTo>
                  <a:cubicBezTo>
                    <a:pt x="2080" y="4820"/>
                    <a:pt x="2080" y="4568"/>
                    <a:pt x="2206" y="4411"/>
                  </a:cubicBezTo>
                  <a:cubicBezTo>
                    <a:pt x="2269" y="4348"/>
                    <a:pt x="2356" y="4316"/>
                    <a:pt x="2446" y="4316"/>
                  </a:cubicBezTo>
                  <a:close/>
                  <a:moveTo>
                    <a:pt x="3687" y="0"/>
                  </a:moveTo>
                  <a:lnTo>
                    <a:pt x="1" y="3686"/>
                  </a:lnTo>
                  <a:lnTo>
                    <a:pt x="4789" y="8443"/>
                  </a:lnTo>
                  <a:lnTo>
                    <a:pt x="8444" y="4789"/>
                  </a:lnTo>
                  <a:lnTo>
                    <a:pt x="368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276" name="Google Shape;7276;p37"/>
          <p:cNvGrpSpPr/>
          <p:nvPr/>
        </p:nvGrpSpPr>
        <p:grpSpPr>
          <a:xfrm>
            <a:off x="3851571" y="1486813"/>
            <a:ext cx="358511" cy="355468"/>
            <a:chOff x="-48262200" y="3200500"/>
            <a:chExt cx="301675" cy="300100"/>
          </a:xfrm>
        </p:grpSpPr>
        <p:sp>
          <p:nvSpPr>
            <p:cNvPr id="7277" name="Google Shape;7277;p37"/>
            <p:cNvSpPr/>
            <p:nvPr/>
          </p:nvSpPr>
          <p:spPr>
            <a:xfrm>
              <a:off x="-48191325" y="3288700"/>
              <a:ext cx="51225" cy="51225"/>
            </a:xfrm>
            <a:custGeom>
              <a:avLst/>
              <a:gdLst/>
              <a:ahLst/>
              <a:cxnLst/>
              <a:rect l="l" t="t" r="r" b="b"/>
              <a:pathLst>
                <a:path w="2049" h="2049" extrusionOk="0">
                  <a:moveTo>
                    <a:pt x="1072" y="1"/>
                  </a:moveTo>
                  <a:cubicBezTo>
                    <a:pt x="474" y="1"/>
                    <a:pt x="1" y="473"/>
                    <a:pt x="1" y="1041"/>
                  </a:cubicBezTo>
                  <a:cubicBezTo>
                    <a:pt x="1" y="1513"/>
                    <a:pt x="285" y="1891"/>
                    <a:pt x="726" y="2049"/>
                  </a:cubicBezTo>
                  <a:lnTo>
                    <a:pt x="726" y="1041"/>
                  </a:lnTo>
                  <a:cubicBezTo>
                    <a:pt x="726" y="852"/>
                    <a:pt x="883" y="694"/>
                    <a:pt x="1072" y="694"/>
                  </a:cubicBezTo>
                  <a:lnTo>
                    <a:pt x="2049" y="694"/>
                  </a:lnTo>
                  <a:cubicBezTo>
                    <a:pt x="1891" y="253"/>
                    <a:pt x="1513" y="1"/>
                    <a:pt x="10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78" name="Google Shape;7278;p37"/>
            <p:cNvSpPr/>
            <p:nvPr/>
          </p:nvSpPr>
          <p:spPr>
            <a:xfrm>
              <a:off x="-48155875" y="3324150"/>
              <a:ext cx="15775" cy="15775"/>
            </a:xfrm>
            <a:custGeom>
              <a:avLst/>
              <a:gdLst/>
              <a:ahLst/>
              <a:cxnLst/>
              <a:rect l="l" t="t" r="r" b="b"/>
              <a:pathLst>
                <a:path w="631" h="631" extrusionOk="0">
                  <a:moveTo>
                    <a:pt x="1" y="1"/>
                  </a:moveTo>
                  <a:lnTo>
                    <a:pt x="1" y="631"/>
                  </a:lnTo>
                  <a:cubicBezTo>
                    <a:pt x="284" y="505"/>
                    <a:pt x="536" y="253"/>
                    <a:pt x="63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79" name="Google Shape;7279;p37"/>
            <p:cNvSpPr/>
            <p:nvPr/>
          </p:nvSpPr>
          <p:spPr>
            <a:xfrm>
              <a:off x="-48085775" y="3206000"/>
              <a:ext cx="47275" cy="47300"/>
            </a:xfrm>
            <a:custGeom>
              <a:avLst/>
              <a:gdLst/>
              <a:ahLst/>
              <a:cxnLst/>
              <a:rect l="l" t="t" r="r" b="b"/>
              <a:pathLst>
                <a:path w="1891" h="1892" extrusionOk="0">
                  <a:moveTo>
                    <a:pt x="1" y="1"/>
                  </a:moveTo>
                  <a:lnTo>
                    <a:pt x="1" y="1891"/>
                  </a:lnTo>
                  <a:lnTo>
                    <a:pt x="1891" y="1891"/>
                  </a:lnTo>
                  <a:lnTo>
                    <a:pt x="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80" name="Google Shape;7280;p37"/>
            <p:cNvSpPr/>
            <p:nvPr/>
          </p:nvSpPr>
          <p:spPr>
            <a:xfrm>
              <a:off x="-48262200" y="3200500"/>
              <a:ext cx="228425" cy="300100"/>
            </a:xfrm>
            <a:custGeom>
              <a:avLst/>
              <a:gdLst/>
              <a:ahLst/>
              <a:cxnLst/>
              <a:rect l="l" t="t" r="r" b="b"/>
              <a:pathLst>
                <a:path w="9137" h="12004" extrusionOk="0">
                  <a:moveTo>
                    <a:pt x="3907" y="2773"/>
                  </a:moveTo>
                  <a:cubicBezTo>
                    <a:pt x="4789" y="2773"/>
                    <a:pt x="5482" y="3371"/>
                    <a:pt x="5640" y="4190"/>
                  </a:cubicBezTo>
                  <a:lnTo>
                    <a:pt x="6743" y="4190"/>
                  </a:lnTo>
                  <a:cubicBezTo>
                    <a:pt x="6900" y="4222"/>
                    <a:pt x="7058" y="4380"/>
                    <a:pt x="7058" y="4569"/>
                  </a:cubicBezTo>
                  <a:lnTo>
                    <a:pt x="7058" y="7372"/>
                  </a:lnTo>
                  <a:cubicBezTo>
                    <a:pt x="7058" y="7562"/>
                    <a:pt x="6900" y="7719"/>
                    <a:pt x="6711" y="7719"/>
                  </a:cubicBezTo>
                  <a:lnTo>
                    <a:pt x="3907" y="7719"/>
                  </a:lnTo>
                  <a:cubicBezTo>
                    <a:pt x="3718" y="7719"/>
                    <a:pt x="3561" y="7562"/>
                    <a:pt x="3561" y="7372"/>
                  </a:cubicBezTo>
                  <a:lnTo>
                    <a:pt x="3561" y="6270"/>
                  </a:lnTo>
                  <a:cubicBezTo>
                    <a:pt x="2773" y="6112"/>
                    <a:pt x="2143" y="5419"/>
                    <a:pt x="2143" y="4537"/>
                  </a:cubicBezTo>
                  <a:cubicBezTo>
                    <a:pt x="2143" y="3560"/>
                    <a:pt x="2931" y="2773"/>
                    <a:pt x="3907" y="2773"/>
                  </a:cubicBezTo>
                  <a:close/>
                  <a:moveTo>
                    <a:pt x="5293" y="8475"/>
                  </a:moveTo>
                  <a:cubicBezTo>
                    <a:pt x="5482" y="8475"/>
                    <a:pt x="5640" y="8633"/>
                    <a:pt x="5640" y="8822"/>
                  </a:cubicBezTo>
                  <a:cubicBezTo>
                    <a:pt x="5640" y="9042"/>
                    <a:pt x="5482" y="9200"/>
                    <a:pt x="5293" y="9200"/>
                  </a:cubicBezTo>
                  <a:lnTo>
                    <a:pt x="2489" y="9200"/>
                  </a:lnTo>
                  <a:cubicBezTo>
                    <a:pt x="2300" y="9200"/>
                    <a:pt x="2143" y="9042"/>
                    <a:pt x="2143" y="8822"/>
                  </a:cubicBezTo>
                  <a:cubicBezTo>
                    <a:pt x="2143" y="8633"/>
                    <a:pt x="2300" y="8475"/>
                    <a:pt x="2489" y="8475"/>
                  </a:cubicBezTo>
                  <a:close/>
                  <a:moveTo>
                    <a:pt x="6711" y="8475"/>
                  </a:moveTo>
                  <a:cubicBezTo>
                    <a:pt x="6900" y="8475"/>
                    <a:pt x="7058" y="8633"/>
                    <a:pt x="7058" y="8822"/>
                  </a:cubicBezTo>
                  <a:cubicBezTo>
                    <a:pt x="7058" y="9042"/>
                    <a:pt x="6900" y="9200"/>
                    <a:pt x="6711" y="9200"/>
                  </a:cubicBezTo>
                  <a:cubicBezTo>
                    <a:pt x="6522" y="9200"/>
                    <a:pt x="6365" y="9042"/>
                    <a:pt x="6365" y="8822"/>
                  </a:cubicBezTo>
                  <a:cubicBezTo>
                    <a:pt x="6365" y="8633"/>
                    <a:pt x="6522" y="8475"/>
                    <a:pt x="6711" y="8475"/>
                  </a:cubicBezTo>
                  <a:close/>
                  <a:moveTo>
                    <a:pt x="6711" y="9893"/>
                  </a:moveTo>
                  <a:cubicBezTo>
                    <a:pt x="6900" y="9893"/>
                    <a:pt x="7058" y="10050"/>
                    <a:pt x="7058" y="10239"/>
                  </a:cubicBezTo>
                  <a:cubicBezTo>
                    <a:pt x="7058" y="10428"/>
                    <a:pt x="6900" y="10617"/>
                    <a:pt x="6711" y="10617"/>
                  </a:cubicBezTo>
                  <a:lnTo>
                    <a:pt x="2489" y="10617"/>
                  </a:lnTo>
                  <a:cubicBezTo>
                    <a:pt x="2300" y="10617"/>
                    <a:pt x="2143" y="10460"/>
                    <a:pt x="2143" y="10239"/>
                  </a:cubicBezTo>
                  <a:cubicBezTo>
                    <a:pt x="2143" y="10050"/>
                    <a:pt x="2300" y="9893"/>
                    <a:pt x="2489" y="9893"/>
                  </a:cubicBezTo>
                  <a:close/>
                  <a:moveTo>
                    <a:pt x="379" y="0"/>
                  </a:moveTo>
                  <a:cubicBezTo>
                    <a:pt x="158" y="0"/>
                    <a:pt x="1" y="158"/>
                    <a:pt x="1" y="378"/>
                  </a:cubicBezTo>
                  <a:lnTo>
                    <a:pt x="1" y="11657"/>
                  </a:lnTo>
                  <a:cubicBezTo>
                    <a:pt x="1" y="11878"/>
                    <a:pt x="158" y="12004"/>
                    <a:pt x="379" y="12004"/>
                  </a:cubicBezTo>
                  <a:lnTo>
                    <a:pt x="8790" y="12004"/>
                  </a:lnTo>
                  <a:cubicBezTo>
                    <a:pt x="8979" y="12004"/>
                    <a:pt x="9137" y="11878"/>
                    <a:pt x="9137" y="11657"/>
                  </a:cubicBezTo>
                  <a:lnTo>
                    <a:pt x="9137" y="2804"/>
                  </a:lnTo>
                  <a:lnTo>
                    <a:pt x="6711" y="2804"/>
                  </a:lnTo>
                  <a:cubicBezTo>
                    <a:pt x="6522" y="2804"/>
                    <a:pt x="6365" y="2647"/>
                    <a:pt x="6365" y="2458"/>
                  </a:cubicBezTo>
                  <a:lnTo>
                    <a:pt x="636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81" name="Google Shape;7281;p37"/>
            <p:cNvSpPr/>
            <p:nvPr/>
          </p:nvSpPr>
          <p:spPr>
            <a:xfrm>
              <a:off x="-48155075" y="3322575"/>
              <a:ext cx="52775" cy="53575"/>
            </a:xfrm>
            <a:custGeom>
              <a:avLst/>
              <a:gdLst/>
              <a:ahLst/>
              <a:cxnLst/>
              <a:rect l="l" t="t" r="r" b="b"/>
              <a:pathLst>
                <a:path w="2111" h="2143" extrusionOk="0">
                  <a:moveTo>
                    <a:pt x="1355" y="1"/>
                  </a:moveTo>
                  <a:cubicBezTo>
                    <a:pt x="1197" y="725"/>
                    <a:pt x="662" y="1261"/>
                    <a:pt x="0" y="1387"/>
                  </a:cubicBezTo>
                  <a:lnTo>
                    <a:pt x="0" y="2143"/>
                  </a:lnTo>
                  <a:lnTo>
                    <a:pt x="2111" y="2143"/>
                  </a:lnTo>
                  <a:lnTo>
                    <a:pt x="211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82" name="Google Shape;7282;p37"/>
            <p:cNvSpPr/>
            <p:nvPr/>
          </p:nvSpPr>
          <p:spPr>
            <a:xfrm>
              <a:off x="-48014100" y="3417100"/>
              <a:ext cx="53575" cy="18125"/>
            </a:xfrm>
            <a:custGeom>
              <a:avLst/>
              <a:gdLst/>
              <a:ahLst/>
              <a:cxnLst/>
              <a:rect l="l" t="t" r="r" b="b"/>
              <a:pathLst>
                <a:path w="2143" h="725" extrusionOk="0">
                  <a:moveTo>
                    <a:pt x="1" y="0"/>
                  </a:moveTo>
                  <a:lnTo>
                    <a:pt x="1" y="725"/>
                  </a:lnTo>
                  <a:lnTo>
                    <a:pt x="2143" y="725"/>
                  </a:lnTo>
                  <a:lnTo>
                    <a:pt x="214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83" name="Google Shape;7283;p37"/>
            <p:cNvSpPr/>
            <p:nvPr/>
          </p:nvSpPr>
          <p:spPr>
            <a:xfrm>
              <a:off x="-48014100" y="3289500"/>
              <a:ext cx="53575" cy="110300"/>
            </a:xfrm>
            <a:custGeom>
              <a:avLst/>
              <a:gdLst/>
              <a:ahLst/>
              <a:cxnLst/>
              <a:rect l="l" t="t" r="r" b="b"/>
              <a:pathLst>
                <a:path w="2143" h="4412" extrusionOk="0">
                  <a:moveTo>
                    <a:pt x="1" y="0"/>
                  </a:moveTo>
                  <a:lnTo>
                    <a:pt x="1" y="4411"/>
                  </a:lnTo>
                  <a:lnTo>
                    <a:pt x="2143" y="4411"/>
                  </a:lnTo>
                  <a:lnTo>
                    <a:pt x="214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84" name="Google Shape;7284;p37"/>
            <p:cNvSpPr/>
            <p:nvPr/>
          </p:nvSpPr>
          <p:spPr>
            <a:xfrm>
              <a:off x="-48014100" y="3451750"/>
              <a:ext cx="53575" cy="48075"/>
            </a:xfrm>
            <a:custGeom>
              <a:avLst/>
              <a:gdLst/>
              <a:ahLst/>
              <a:cxnLst/>
              <a:rect l="l" t="t" r="r" b="b"/>
              <a:pathLst>
                <a:path w="2143" h="1923" extrusionOk="0">
                  <a:moveTo>
                    <a:pt x="1" y="0"/>
                  </a:moveTo>
                  <a:lnTo>
                    <a:pt x="1" y="883"/>
                  </a:lnTo>
                  <a:cubicBezTo>
                    <a:pt x="1" y="1450"/>
                    <a:pt x="473" y="1922"/>
                    <a:pt x="1072" y="1922"/>
                  </a:cubicBezTo>
                  <a:cubicBezTo>
                    <a:pt x="1670" y="1922"/>
                    <a:pt x="2143" y="1450"/>
                    <a:pt x="2143" y="883"/>
                  </a:cubicBezTo>
                  <a:lnTo>
                    <a:pt x="214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85" name="Google Shape;7285;p37"/>
            <p:cNvSpPr/>
            <p:nvPr/>
          </p:nvSpPr>
          <p:spPr>
            <a:xfrm>
              <a:off x="-48011725" y="3220375"/>
              <a:ext cx="48050" cy="51025"/>
            </a:xfrm>
            <a:custGeom>
              <a:avLst/>
              <a:gdLst/>
              <a:ahLst/>
              <a:cxnLst/>
              <a:rect l="l" t="t" r="r" b="b"/>
              <a:pathLst>
                <a:path w="1922" h="2041" extrusionOk="0">
                  <a:moveTo>
                    <a:pt x="985" y="1"/>
                  </a:moveTo>
                  <a:cubicBezTo>
                    <a:pt x="843" y="1"/>
                    <a:pt x="693" y="72"/>
                    <a:pt x="630" y="213"/>
                  </a:cubicBezTo>
                  <a:lnTo>
                    <a:pt x="0" y="2041"/>
                  </a:lnTo>
                  <a:lnTo>
                    <a:pt x="1922" y="2041"/>
                  </a:lnTo>
                  <a:lnTo>
                    <a:pt x="1292" y="213"/>
                  </a:lnTo>
                  <a:cubicBezTo>
                    <a:pt x="1260" y="72"/>
                    <a:pt x="1126" y="1"/>
                    <a:pt x="98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286" name="Google Shape;7286;p37"/>
          <p:cNvGrpSpPr/>
          <p:nvPr/>
        </p:nvGrpSpPr>
        <p:grpSpPr>
          <a:xfrm>
            <a:off x="2118498" y="1954072"/>
            <a:ext cx="299536" cy="354728"/>
            <a:chOff x="-48233050" y="3569725"/>
            <a:chExt cx="252050" cy="299475"/>
          </a:xfrm>
        </p:grpSpPr>
        <p:sp>
          <p:nvSpPr>
            <p:cNvPr id="7287" name="Google Shape;7287;p37"/>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88" name="Google Shape;7288;p37"/>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89" name="Google Shape;7289;p37"/>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290" name="Google Shape;7290;p37"/>
          <p:cNvGrpSpPr/>
          <p:nvPr/>
        </p:nvGrpSpPr>
        <p:grpSpPr>
          <a:xfrm>
            <a:off x="5691310" y="1952289"/>
            <a:ext cx="251822" cy="358282"/>
            <a:chOff x="-48216525" y="3936125"/>
            <a:chExt cx="211900" cy="302475"/>
          </a:xfrm>
        </p:grpSpPr>
        <p:sp>
          <p:nvSpPr>
            <p:cNvPr id="7291" name="Google Shape;7291;p37"/>
            <p:cNvSpPr/>
            <p:nvPr/>
          </p:nvSpPr>
          <p:spPr>
            <a:xfrm>
              <a:off x="-48207850" y="3955825"/>
              <a:ext cx="105550" cy="158325"/>
            </a:xfrm>
            <a:custGeom>
              <a:avLst/>
              <a:gdLst/>
              <a:ahLst/>
              <a:cxnLst/>
              <a:rect l="l" t="t" r="r" b="b"/>
              <a:pathLst>
                <a:path w="4222" h="6333" extrusionOk="0">
                  <a:moveTo>
                    <a:pt x="2080" y="2080"/>
                  </a:moveTo>
                  <a:cubicBezTo>
                    <a:pt x="2300" y="2080"/>
                    <a:pt x="2458" y="2237"/>
                    <a:pt x="2458" y="2458"/>
                  </a:cubicBezTo>
                  <a:lnTo>
                    <a:pt x="2458" y="3151"/>
                  </a:lnTo>
                  <a:cubicBezTo>
                    <a:pt x="2458" y="3340"/>
                    <a:pt x="2300" y="3497"/>
                    <a:pt x="2080" y="3497"/>
                  </a:cubicBezTo>
                  <a:cubicBezTo>
                    <a:pt x="1891" y="3497"/>
                    <a:pt x="1733" y="3340"/>
                    <a:pt x="1733" y="3151"/>
                  </a:cubicBezTo>
                  <a:lnTo>
                    <a:pt x="1733" y="2458"/>
                  </a:lnTo>
                  <a:cubicBezTo>
                    <a:pt x="1733" y="2237"/>
                    <a:pt x="1891" y="2080"/>
                    <a:pt x="2080" y="2080"/>
                  </a:cubicBezTo>
                  <a:close/>
                  <a:moveTo>
                    <a:pt x="2080" y="4222"/>
                  </a:moveTo>
                  <a:cubicBezTo>
                    <a:pt x="2300" y="4222"/>
                    <a:pt x="2458" y="4380"/>
                    <a:pt x="2458" y="4569"/>
                  </a:cubicBezTo>
                  <a:lnTo>
                    <a:pt x="2458" y="5293"/>
                  </a:lnTo>
                  <a:cubicBezTo>
                    <a:pt x="2458" y="5482"/>
                    <a:pt x="2300" y="5640"/>
                    <a:pt x="2080" y="5640"/>
                  </a:cubicBezTo>
                  <a:cubicBezTo>
                    <a:pt x="1891" y="5640"/>
                    <a:pt x="1733" y="5482"/>
                    <a:pt x="1733" y="5293"/>
                  </a:cubicBezTo>
                  <a:lnTo>
                    <a:pt x="1733" y="4569"/>
                  </a:lnTo>
                  <a:cubicBezTo>
                    <a:pt x="1733" y="4380"/>
                    <a:pt x="1891" y="4222"/>
                    <a:pt x="2080" y="4222"/>
                  </a:cubicBezTo>
                  <a:close/>
                  <a:moveTo>
                    <a:pt x="2111" y="0"/>
                  </a:moveTo>
                  <a:cubicBezTo>
                    <a:pt x="1891" y="0"/>
                    <a:pt x="1733" y="158"/>
                    <a:pt x="1733" y="347"/>
                  </a:cubicBezTo>
                  <a:lnTo>
                    <a:pt x="1733" y="757"/>
                  </a:lnTo>
                  <a:cubicBezTo>
                    <a:pt x="1544" y="788"/>
                    <a:pt x="1355" y="914"/>
                    <a:pt x="1198" y="1072"/>
                  </a:cubicBezTo>
                  <a:lnTo>
                    <a:pt x="883" y="757"/>
                  </a:lnTo>
                  <a:cubicBezTo>
                    <a:pt x="820" y="694"/>
                    <a:pt x="733" y="662"/>
                    <a:pt x="642" y="662"/>
                  </a:cubicBezTo>
                  <a:cubicBezTo>
                    <a:pt x="552" y="662"/>
                    <a:pt x="457" y="694"/>
                    <a:pt x="378" y="757"/>
                  </a:cubicBezTo>
                  <a:cubicBezTo>
                    <a:pt x="252" y="883"/>
                    <a:pt x="252" y="1103"/>
                    <a:pt x="378" y="1261"/>
                  </a:cubicBezTo>
                  <a:lnTo>
                    <a:pt x="788" y="1702"/>
                  </a:lnTo>
                  <a:cubicBezTo>
                    <a:pt x="757" y="1859"/>
                    <a:pt x="725" y="2017"/>
                    <a:pt x="725" y="2174"/>
                  </a:cubicBezTo>
                  <a:lnTo>
                    <a:pt x="378" y="2174"/>
                  </a:lnTo>
                  <a:cubicBezTo>
                    <a:pt x="158" y="2174"/>
                    <a:pt x="0" y="2332"/>
                    <a:pt x="0" y="2521"/>
                  </a:cubicBezTo>
                  <a:cubicBezTo>
                    <a:pt x="0" y="2710"/>
                    <a:pt x="158" y="2867"/>
                    <a:pt x="378" y="2867"/>
                  </a:cubicBezTo>
                  <a:lnTo>
                    <a:pt x="725" y="2867"/>
                  </a:lnTo>
                  <a:lnTo>
                    <a:pt x="725" y="3592"/>
                  </a:lnTo>
                  <a:lnTo>
                    <a:pt x="378" y="3592"/>
                  </a:lnTo>
                  <a:cubicBezTo>
                    <a:pt x="158" y="3592"/>
                    <a:pt x="0" y="3750"/>
                    <a:pt x="0" y="3939"/>
                  </a:cubicBezTo>
                  <a:cubicBezTo>
                    <a:pt x="0" y="4128"/>
                    <a:pt x="158" y="4285"/>
                    <a:pt x="378" y="4285"/>
                  </a:cubicBezTo>
                  <a:lnTo>
                    <a:pt x="725" y="4285"/>
                  </a:lnTo>
                  <a:lnTo>
                    <a:pt x="725" y="5010"/>
                  </a:lnTo>
                  <a:lnTo>
                    <a:pt x="347" y="5010"/>
                  </a:lnTo>
                  <a:lnTo>
                    <a:pt x="347" y="4915"/>
                  </a:lnTo>
                  <a:cubicBezTo>
                    <a:pt x="158" y="4915"/>
                    <a:pt x="0" y="5073"/>
                    <a:pt x="0" y="5293"/>
                  </a:cubicBezTo>
                  <a:cubicBezTo>
                    <a:pt x="0" y="5482"/>
                    <a:pt x="158" y="5640"/>
                    <a:pt x="347" y="5640"/>
                  </a:cubicBezTo>
                  <a:lnTo>
                    <a:pt x="725" y="5640"/>
                  </a:lnTo>
                  <a:lnTo>
                    <a:pt x="725" y="6333"/>
                  </a:lnTo>
                  <a:lnTo>
                    <a:pt x="3497" y="6333"/>
                  </a:lnTo>
                  <a:lnTo>
                    <a:pt x="3497" y="5640"/>
                  </a:lnTo>
                  <a:lnTo>
                    <a:pt x="3876" y="5640"/>
                  </a:lnTo>
                  <a:cubicBezTo>
                    <a:pt x="4065" y="5640"/>
                    <a:pt x="4222" y="5482"/>
                    <a:pt x="4222" y="5293"/>
                  </a:cubicBezTo>
                  <a:cubicBezTo>
                    <a:pt x="4222" y="5073"/>
                    <a:pt x="4065" y="4915"/>
                    <a:pt x="3876" y="4915"/>
                  </a:cubicBezTo>
                  <a:lnTo>
                    <a:pt x="3497" y="4915"/>
                  </a:lnTo>
                  <a:lnTo>
                    <a:pt x="3497" y="4222"/>
                  </a:lnTo>
                  <a:lnTo>
                    <a:pt x="3876" y="4222"/>
                  </a:lnTo>
                  <a:cubicBezTo>
                    <a:pt x="4065" y="4222"/>
                    <a:pt x="4222" y="4065"/>
                    <a:pt x="4222" y="3876"/>
                  </a:cubicBezTo>
                  <a:cubicBezTo>
                    <a:pt x="4222" y="3655"/>
                    <a:pt x="4065" y="3497"/>
                    <a:pt x="3876" y="3497"/>
                  </a:cubicBezTo>
                  <a:lnTo>
                    <a:pt x="3497" y="3497"/>
                  </a:lnTo>
                  <a:lnTo>
                    <a:pt x="3497" y="2804"/>
                  </a:lnTo>
                  <a:lnTo>
                    <a:pt x="3876" y="2804"/>
                  </a:lnTo>
                  <a:cubicBezTo>
                    <a:pt x="4065" y="2804"/>
                    <a:pt x="4222" y="2647"/>
                    <a:pt x="4222" y="2458"/>
                  </a:cubicBezTo>
                  <a:cubicBezTo>
                    <a:pt x="4222" y="2237"/>
                    <a:pt x="4065" y="2080"/>
                    <a:pt x="3876" y="2080"/>
                  </a:cubicBezTo>
                  <a:lnTo>
                    <a:pt x="3497" y="2080"/>
                  </a:lnTo>
                  <a:cubicBezTo>
                    <a:pt x="3497" y="1418"/>
                    <a:pt x="3088" y="914"/>
                    <a:pt x="2458" y="757"/>
                  </a:cubicBezTo>
                  <a:lnTo>
                    <a:pt x="2458" y="347"/>
                  </a:lnTo>
                  <a:cubicBezTo>
                    <a:pt x="2458" y="158"/>
                    <a:pt x="2300" y="0"/>
                    <a:pt x="211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92" name="Google Shape;7292;p37"/>
            <p:cNvSpPr/>
            <p:nvPr/>
          </p:nvSpPr>
          <p:spPr>
            <a:xfrm>
              <a:off x="-48192100" y="4184225"/>
              <a:ext cx="163850" cy="54375"/>
            </a:xfrm>
            <a:custGeom>
              <a:avLst/>
              <a:gdLst/>
              <a:ahLst/>
              <a:cxnLst/>
              <a:rect l="l" t="t" r="r" b="b"/>
              <a:pathLst>
                <a:path w="6554" h="2175" extrusionOk="0">
                  <a:moveTo>
                    <a:pt x="0" y="1"/>
                  </a:moveTo>
                  <a:lnTo>
                    <a:pt x="442" y="1891"/>
                  </a:lnTo>
                  <a:cubicBezTo>
                    <a:pt x="473" y="2049"/>
                    <a:pt x="631" y="2175"/>
                    <a:pt x="788" y="2175"/>
                  </a:cubicBezTo>
                  <a:lnTo>
                    <a:pt x="5703" y="2175"/>
                  </a:lnTo>
                  <a:cubicBezTo>
                    <a:pt x="5860" y="2175"/>
                    <a:pt x="6018" y="2049"/>
                    <a:pt x="6081" y="1891"/>
                  </a:cubicBezTo>
                  <a:lnTo>
                    <a:pt x="655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93" name="Google Shape;7293;p37"/>
            <p:cNvSpPr/>
            <p:nvPr/>
          </p:nvSpPr>
          <p:spPr>
            <a:xfrm>
              <a:off x="-48216525" y="4131475"/>
              <a:ext cx="211900" cy="34675"/>
            </a:xfrm>
            <a:custGeom>
              <a:avLst/>
              <a:gdLst/>
              <a:ahLst/>
              <a:cxnLst/>
              <a:rect l="l" t="t" r="r" b="b"/>
              <a:pathLst>
                <a:path w="8476" h="1387" extrusionOk="0">
                  <a:moveTo>
                    <a:pt x="347" y="0"/>
                  </a:moveTo>
                  <a:cubicBezTo>
                    <a:pt x="158" y="0"/>
                    <a:pt x="1" y="126"/>
                    <a:pt x="1" y="347"/>
                  </a:cubicBezTo>
                  <a:cubicBezTo>
                    <a:pt x="1" y="914"/>
                    <a:pt x="473" y="1386"/>
                    <a:pt x="1072" y="1386"/>
                  </a:cubicBezTo>
                  <a:lnTo>
                    <a:pt x="7405" y="1386"/>
                  </a:lnTo>
                  <a:cubicBezTo>
                    <a:pt x="8003" y="1386"/>
                    <a:pt x="8476" y="914"/>
                    <a:pt x="8476" y="347"/>
                  </a:cubicBezTo>
                  <a:cubicBezTo>
                    <a:pt x="8413" y="158"/>
                    <a:pt x="8255" y="0"/>
                    <a:pt x="806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94" name="Google Shape;7294;p37"/>
            <p:cNvSpPr/>
            <p:nvPr/>
          </p:nvSpPr>
          <p:spPr>
            <a:xfrm>
              <a:off x="-48113350" y="3936125"/>
              <a:ext cx="98475" cy="178025"/>
            </a:xfrm>
            <a:custGeom>
              <a:avLst/>
              <a:gdLst/>
              <a:ahLst/>
              <a:cxnLst/>
              <a:rect l="l" t="t" r="r" b="b"/>
              <a:pathLst>
                <a:path w="3939" h="7121" extrusionOk="0">
                  <a:moveTo>
                    <a:pt x="1860" y="2175"/>
                  </a:moveTo>
                  <a:cubicBezTo>
                    <a:pt x="2049" y="2175"/>
                    <a:pt x="2206" y="2332"/>
                    <a:pt x="2206" y="2521"/>
                  </a:cubicBezTo>
                  <a:lnTo>
                    <a:pt x="2206" y="3246"/>
                  </a:lnTo>
                  <a:cubicBezTo>
                    <a:pt x="2206" y="3435"/>
                    <a:pt x="2049" y="3592"/>
                    <a:pt x="1860" y="3592"/>
                  </a:cubicBezTo>
                  <a:cubicBezTo>
                    <a:pt x="1671" y="3592"/>
                    <a:pt x="1513" y="3435"/>
                    <a:pt x="1513" y="3246"/>
                  </a:cubicBezTo>
                  <a:lnTo>
                    <a:pt x="1513" y="2521"/>
                  </a:lnTo>
                  <a:cubicBezTo>
                    <a:pt x="1513" y="2332"/>
                    <a:pt x="1671" y="2175"/>
                    <a:pt x="1860" y="2175"/>
                  </a:cubicBezTo>
                  <a:close/>
                  <a:moveTo>
                    <a:pt x="1860" y="4285"/>
                  </a:moveTo>
                  <a:cubicBezTo>
                    <a:pt x="2049" y="4285"/>
                    <a:pt x="2206" y="4443"/>
                    <a:pt x="2206" y="4632"/>
                  </a:cubicBezTo>
                  <a:lnTo>
                    <a:pt x="2206" y="5357"/>
                  </a:lnTo>
                  <a:cubicBezTo>
                    <a:pt x="2206" y="5546"/>
                    <a:pt x="2049" y="5703"/>
                    <a:pt x="1860" y="5703"/>
                  </a:cubicBezTo>
                  <a:cubicBezTo>
                    <a:pt x="1671" y="5703"/>
                    <a:pt x="1513" y="5546"/>
                    <a:pt x="1513" y="5357"/>
                  </a:cubicBezTo>
                  <a:lnTo>
                    <a:pt x="1513" y="4632"/>
                  </a:lnTo>
                  <a:cubicBezTo>
                    <a:pt x="1513" y="4443"/>
                    <a:pt x="1671" y="4285"/>
                    <a:pt x="1860" y="4285"/>
                  </a:cubicBezTo>
                  <a:close/>
                  <a:moveTo>
                    <a:pt x="1860" y="1"/>
                  </a:moveTo>
                  <a:cubicBezTo>
                    <a:pt x="1671" y="1"/>
                    <a:pt x="1513" y="158"/>
                    <a:pt x="1513" y="347"/>
                  </a:cubicBezTo>
                  <a:lnTo>
                    <a:pt x="1513" y="757"/>
                  </a:lnTo>
                  <a:cubicBezTo>
                    <a:pt x="1324" y="788"/>
                    <a:pt x="1104" y="914"/>
                    <a:pt x="946" y="1072"/>
                  </a:cubicBezTo>
                  <a:lnTo>
                    <a:pt x="631" y="757"/>
                  </a:lnTo>
                  <a:cubicBezTo>
                    <a:pt x="584" y="694"/>
                    <a:pt x="497" y="662"/>
                    <a:pt x="403" y="662"/>
                  </a:cubicBezTo>
                  <a:cubicBezTo>
                    <a:pt x="308" y="662"/>
                    <a:pt x="206" y="694"/>
                    <a:pt x="127" y="757"/>
                  </a:cubicBezTo>
                  <a:cubicBezTo>
                    <a:pt x="1" y="883"/>
                    <a:pt x="1" y="1104"/>
                    <a:pt x="127" y="1261"/>
                  </a:cubicBezTo>
                  <a:lnTo>
                    <a:pt x="505" y="1702"/>
                  </a:lnTo>
                  <a:cubicBezTo>
                    <a:pt x="474" y="1860"/>
                    <a:pt x="442" y="2017"/>
                    <a:pt x="442" y="2175"/>
                  </a:cubicBezTo>
                  <a:lnTo>
                    <a:pt x="442" y="2238"/>
                  </a:lnTo>
                  <a:cubicBezTo>
                    <a:pt x="820" y="2395"/>
                    <a:pt x="1135" y="2742"/>
                    <a:pt x="1135" y="3214"/>
                  </a:cubicBezTo>
                  <a:cubicBezTo>
                    <a:pt x="1135" y="3498"/>
                    <a:pt x="1041" y="3750"/>
                    <a:pt x="883" y="3939"/>
                  </a:cubicBezTo>
                  <a:cubicBezTo>
                    <a:pt x="1041" y="4128"/>
                    <a:pt x="1135" y="4380"/>
                    <a:pt x="1135" y="4632"/>
                  </a:cubicBezTo>
                  <a:cubicBezTo>
                    <a:pt x="1135" y="4916"/>
                    <a:pt x="1041" y="5168"/>
                    <a:pt x="883" y="5357"/>
                  </a:cubicBezTo>
                  <a:cubicBezTo>
                    <a:pt x="1041" y="5546"/>
                    <a:pt x="1135" y="5798"/>
                    <a:pt x="1135" y="6081"/>
                  </a:cubicBezTo>
                  <a:cubicBezTo>
                    <a:pt x="1135" y="6554"/>
                    <a:pt x="883" y="6932"/>
                    <a:pt x="442" y="7058"/>
                  </a:cubicBezTo>
                  <a:lnTo>
                    <a:pt x="442" y="7121"/>
                  </a:lnTo>
                  <a:lnTo>
                    <a:pt x="3246" y="7121"/>
                  </a:lnTo>
                  <a:lnTo>
                    <a:pt x="3246" y="5703"/>
                  </a:lnTo>
                  <a:lnTo>
                    <a:pt x="3593" y="5703"/>
                  </a:lnTo>
                  <a:cubicBezTo>
                    <a:pt x="3782" y="5703"/>
                    <a:pt x="3939" y="5546"/>
                    <a:pt x="3939" y="5357"/>
                  </a:cubicBezTo>
                  <a:cubicBezTo>
                    <a:pt x="3939" y="5168"/>
                    <a:pt x="3782" y="5010"/>
                    <a:pt x="3593" y="5010"/>
                  </a:cubicBezTo>
                  <a:lnTo>
                    <a:pt x="3246" y="5010"/>
                  </a:lnTo>
                  <a:lnTo>
                    <a:pt x="3246" y="4285"/>
                  </a:lnTo>
                  <a:lnTo>
                    <a:pt x="3593" y="4285"/>
                  </a:lnTo>
                  <a:cubicBezTo>
                    <a:pt x="3782" y="4285"/>
                    <a:pt x="3939" y="4128"/>
                    <a:pt x="3939" y="3939"/>
                  </a:cubicBezTo>
                  <a:cubicBezTo>
                    <a:pt x="3939" y="3750"/>
                    <a:pt x="3782" y="3592"/>
                    <a:pt x="3593" y="3592"/>
                  </a:cubicBezTo>
                  <a:lnTo>
                    <a:pt x="3246" y="3592"/>
                  </a:lnTo>
                  <a:lnTo>
                    <a:pt x="3246" y="2868"/>
                  </a:lnTo>
                  <a:lnTo>
                    <a:pt x="3593" y="2868"/>
                  </a:lnTo>
                  <a:cubicBezTo>
                    <a:pt x="3782" y="2868"/>
                    <a:pt x="3939" y="2710"/>
                    <a:pt x="3939" y="2521"/>
                  </a:cubicBezTo>
                  <a:cubicBezTo>
                    <a:pt x="3939" y="2332"/>
                    <a:pt x="3782" y="2175"/>
                    <a:pt x="3593" y="2175"/>
                  </a:cubicBezTo>
                  <a:lnTo>
                    <a:pt x="3246" y="2175"/>
                  </a:lnTo>
                  <a:cubicBezTo>
                    <a:pt x="3246" y="2017"/>
                    <a:pt x="3183" y="1860"/>
                    <a:pt x="3151" y="1702"/>
                  </a:cubicBezTo>
                  <a:lnTo>
                    <a:pt x="3593" y="1261"/>
                  </a:lnTo>
                  <a:cubicBezTo>
                    <a:pt x="3719" y="1135"/>
                    <a:pt x="3719" y="914"/>
                    <a:pt x="3593" y="757"/>
                  </a:cubicBezTo>
                  <a:cubicBezTo>
                    <a:pt x="3530" y="694"/>
                    <a:pt x="3443" y="662"/>
                    <a:pt x="3352" y="662"/>
                  </a:cubicBezTo>
                  <a:cubicBezTo>
                    <a:pt x="3262" y="662"/>
                    <a:pt x="3167" y="694"/>
                    <a:pt x="3088" y="757"/>
                  </a:cubicBezTo>
                  <a:lnTo>
                    <a:pt x="2773" y="1072"/>
                  </a:lnTo>
                  <a:cubicBezTo>
                    <a:pt x="2616" y="946"/>
                    <a:pt x="2427" y="820"/>
                    <a:pt x="2206" y="757"/>
                  </a:cubicBezTo>
                  <a:lnTo>
                    <a:pt x="2206" y="347"/>
                  </a:lnTo>
                  <a:cubicBezTo>
                    <a:pt x="2206" y="158"/>
                    <a:pt x="2049" y="1"/>
                    <a:pt x="186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295" name="Google Shape;7295;p37"/>
          <p:cNvGrpSpPr/>
          <p:nvPr/>
        </p:nvGrpSpPr>
        <p:grpSpPr>
          <a:xfrm>
            <a:off x="2524228" y="2423554"/>
            <a:ext cx="356639" cy="355498"/>
            <a:chOff x="-46410500" y="3201275"/>
            <a:chExt cx="300100" cy="300125"/>
          </a:xfrm>
        </p:grpSpPr>
        <p:sp>
          <p:nvSpPr>
            <p:cNvPr id="7296" name="Google Shape;7296;p37"/>
            <p:cNvSpPr/>
            <p:nvPr/>
          </p:nvSpPr>
          <p:spPr>
            <a:xfrm>
              <a:off x="-46358500" y="3201275"/>
              <a:ext cx="37825" cy="87450"/>
            </a:xfrm>
            <a:custGeom>
              <a:avLst/>
              <a:gdLst/>
              <a:ahLst/>
              <a:cxnLst/>
              <a:rect l="l" t="t" r="r" b="b"/>
              <a:pathLst>
                <a:path w="1513" h="3498" extrusionOk="0">
                  <a:moveTo>
                    <a:pt x="768" y="1"/>
                  </a:moveTo>
                  <a:cubicBezTo>
                    <a:pt x="677" y="1"/>
                    <a:pt x="583" y="32"/>
                    <a:pt x="504" y="95"/>
                  </a:cubicBezTo>
                  <a:cubicBezTo>
                    <a:pt x="0" y="599"/>
                    <a:pt x="0" y="1482"/>
                    <a:pt x="504" y="1986"/>
                  </a:cubicBezTo>
                  <a:cubicBezTo>
                    <a:pt x="725" y="2238"/>
                    <a:pt x="725" y="2616"/>
                    <a:pt x="504" y="2899"/>
                  </a:cubicBezTo>
                  <a:cubicBezTo>
                    <a:pt x="378" y="3025"/>
                    <a:pt x="378" y="3246"/>
                    <a:pt x="504" y="3403"/>
                  </a:cubicBezTo>
                  <a:cubicBezTo>
                    <a:pt x="567" y="3466"/>
                    <a:pt x="654" y="3498"/>
                    <a:pt x="744" y="3498"/>
                  </a:cubicBezTo>
                  <a:cubicBezTo>
                    <a:pt x="835" y="3498"/>
                    <a:pt x="929" y="3466"/>
                    <a:pt x="1008" y="3403"/>
                  </a:cubicBezTo>
                  <a:cubicBezTo>
                    <a:pt x="1512" y="2899"/>
                    <a:pt x="1512" y="2017"/>
                    <a:pt x="1008" y="1513"/>
                  </a:cubicBezTo>
                  <a:cubicBezTo>
                    <a:pt x="788" y="1293"/>
                    <a:pt x="788" y="851"/>
                    <a:pt x="1008" y="599"/>
                  </a:cubicBezTo>
                  <a:cubicBezTo>
                    <a:pt x="1134" y="505"/>
                    <a:pt x="1134" y="253"/>
                    <a:pt x="1008" y="95"/>
                  </a:cubicBezTo>
                  <a:cubicBezTo>
                    <a:pt x="945" y="32"/>
                    <a:pt x="859" y="1"/>
                    <a:pt x="76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97" name="Google Shape;7297;p37"/>
            <p:cNvSpPr/>
            <p:nvPr/>
          </p:nvSpPr>
          <p:spPr>
            <a:xfrm>
              <a:off x="-46307325" y="3201275"/>
              <a:ext cx="38625" cy="88250"/>
            </a:xfrm>
            <a:custGeom>
              <a:avLst/>
              <a:gdLst/>
              <a:ahLst/>
              <a:cxnLst/>
              <a:rect l="l" t="t" r="r" b="b"/>
              <a:pathLst>
                <a:path w="1545" h="3530" extrusionOk="0">
                  <a:moveTo>
                    <a:pt x="781" y="1"/>
                  </a:moveTo>
                  <a:cubicBezTo>
                    <a:pt x="686" y="1"/>
                    <a:pt x="584" y="32"/>
                    <a:pt x="505" y="95"/>
                  </a:cubicBezTo>
                  <a:cubicBezTo>
                    <a:pt x="1" y="599"/>
                    <a:pt x="1" y="1482"/>
                    <a:pt x="505" y="1986"/>
                  </a:cubicBezTo>
                  <a:cubicBezTo>
                    <a:pt x="788" y="2238"/>
                    <a:pt x="788" y="2616"/>
                    <a:pt x="536" y="2899"/>
                  </a:cubicBezTo>
                  <a:cubicBezTo>
                    <a:pt x="410" y="3025"/>
                    <a:pt x="410" y="3246"/>
                    <a:pt x="536" y="3403"/>
                  </a:cubicBezTo>
                  <a:cubicBezTo>
                    <a:pt x="631" y="3498"/>
                    <a:pt x="694" y="3529"/>
                    <a:pt x="788" y="3529"/>
                  </a:cubicBezTo>
                  <a:cubicBezTo>
                    <a:pt x="851" y="3529"/>
                    <a:pt x="978" y="3498"/>
                    <a:pt x="1009" y="3403"/>
                  </a:cubicBezTo>
                  <a:cubicBezTo>
                    <a:pt x="1545" y="2899"/>
                    <a:pt x="1545" y="2017"/>
                    <a:pt x="1009" y="1513"/>
                  </a:cubicBezTo>
                  <a:cubicBezTo>
                    <a:pt x="788" y="1293"/>
                    <a:pt x="788" y="851"/>
                    <a:pt x="1009" y="599"/>
                  </a:cubicBezTo>
                  <a:cubicBezTo>
                    <a:pt x="1135" y="505"/>
                    <a:pt x="1135" y="253"/>
                    <a:pt x="1009" y="95"/>
                  </a:cubicBezTo>
                  <a:cubicBezTo>
                    <a:pt x="962" y="32"/>
                    <a:pt x="875" y="1"/>
                    <a:pt x="78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98" name="Google Shape;7298;p37"/>
            <p:cNvSpPr/>
            <p:nvPr/>
          </p:nvSpPr>
          <p:spPr>
            <a:xfrm>
              <a:off x="-46253750" y="3201275"/>
              <a:ext cx="38600" cy="87450"/>
            </a:xfrm>
            <a:custGeom>
              <a:avLst/>
              <a:gdLst/>
              <a:ahLst/>
              <a:cxnLst/>
              <a:rect l="l" t="t" r="r" b="b"/>
              <a:pathLst>
                <a:path w="1544" h="3498" extrusionOk="0">
                  <a:moveTo>
                    <a:pt x="800" y="1"/>
                  </a:moveTo>
                  <a:cubicBezTo>
                    <a:pt x="709" y="1"/>
                    <a:pt x="615" y="32"/>
                    <a:pt x="536" y="95"/>
                  </a:cubicBezTo>
                  <a:cubicBezTo>
                    <a:pt x="0" y="599"/>
                    <a:pt x="0" y="1482"/>
                    <a:pt x="536" y="1986"/>
                  </a:cubicBezTo>
                  <a:cubicBezTo>
                    <a:pt x="756" y="2238"/>
                    <a:pt x="756" y="2616"/>
                    <a:pt x="536" y="2899"/>
                  </a:cubicBezTo>
                  <a:cubicBezTo>
                    <a:pt x="410" y="3025"/>
                    <a:pt x="410" y="3246"/>
                    <a:pt x="536" y="3403"/>
                  </a:cubicBezTo>
                  <a:cubicBezTo>
                    <a:pt x="599" y="3466"/>
                    <a:pt x="685" y="3498"/>
                    <a:pt x="776" y="3498"/>
                  </a:cubicBezTo>
                  <a:cubicBezTo>
                    <a:pt x="867" y="3498"/>
                    <a:pt x="961" y="3466"/>
                    <a:pt x="1040" y="3403"/>
                  </a:cubicBezTo>
                  <a:cubicBezTo>
                    <a:pt x="1544" y="2899"/>
                    <a:pt x="1544" y="2017"/>
                    <a:pt x="1040" y="1513"/>
                  </a:cubicBezTo>
                  <a:cubicBezTo>
                    <a:pt x="788" y="1293"/>
                    <a:pt x="788" y="851"/>
                    <a:pt x="1040" y="599"/>
                  </a:cubicBezTo>
                  <a:cubicBezTo>
                    <a:pt x="1166" y="505"/>
                    <a:pt x="1166" y="253"/>
                    <a:pt x="1040" y="95"/>
                  </a:cubicBezTo>
                  <a:cubicBezTo>
                    <a:pt x="977" y="32"/>
                    <a:pt x="890" y="1"/>
                    <a:pt x="80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299" name="Google Shape;7299;p37"/>
            <p:cNvSpPr/>
            <p:nvPr/>
          </p:nvSpPr>
          <p:spPr>
            <a:xfrm>
              <a:off x="-46410500" y="3306025"/>
              <a:ext cx="300100" cy="141025"/>
            </a:xfrm>
            <a:custGeom>
              <a:avLst/>
              <a:gdLst/>
              <a:ahLst/>
              <a:cxnLst/>
              <a:rect l="l" t="t" r="r" b="b"/>
              <a:pathLst>
                <a:path w="12004" h="5641" extrusionOk="0">
                  <a:moveTo>
                    <a:pt x="10933" y="1419"/>
                  </a:moveTo>
                  <a:cubicBezTo>
                    <a:pt x="11122" y="1419"/>
                    <a:pt x="11279" y="1576"/>
                    <a:pt x="11279" y="1765"/>
                  </a:cubicBezTo>
                  <a:cubicBezTo>
                    <a:pt x="11248" y="3057"/>
                    <a:pt x="10208" y="4128"/>
                    <a:pt x="8980" y="4223"/>
                  </a:cubicBezTo>
                  <a:cubicBezTo>
                    <a:pt x="9389" y="3404"/>
                    <a:pt x="9673" y="2458"/>
                    <a:pt x="9799" y="1419"/>
                  </a:cubicBezTo>
                  <a:close/>
                  <a:moveTo>
                    <a:pt x="347" y="1"/>
                  </a:moveTo>
                  <a:cubicBezTo>
                    <a:pt x="158" y="1"/>
                    <a:pt x="1" y="159"/>
                    <a:pt x="1" y="348"/>
                  </a:cubicBezTo>
                  <a:cubicBezTo>
                    <a:pt x="1" y="2458"/>
                    <a:pt x="694" y="4412"/>
                    <a:pt x="1923" y="5640"/>
                  </a:cubicBezTo>
                  <a:lnTo>
                    <a:pt x="7971" y="5640"/>
                  </a:lnTo>
                  <a:cubicBezTo>
                    <a:pt x="8192" y="5420"/>
                    <a:pt x="8381" y="5168"/>
                    <a:pt x="8539" y="4916"/>
                  </a:cubicBezTo>
                  <a:lnTo>
                    <a:pt x="8854" y="4916"/>
                  </a:lnTo>
                  <a:cubicBezTo>
                    <a:pt x="10586" y="4916"/>
                    <a:pt x="12004" y="3498"/>
                    <a:pt x="12004" y="1765"/>
                  </a:cubicBezTo>
                  <a:cubicBezTo>
                    <a:pt x="11941" y="1198"/>
                    <a:pt x="11469" y="726"/>
                    <a:pt x="10933" y="726"/>
                  </a:cubicBezTo>
                  <a:lnTo>
                    <a:pt x="9862" y="726"/>
                  </a:lnTo>
                  <a:lnTo>
                    <a:pt x="9862" y="348"/>
                  </a:lnTo>
                  <a:cubicBezTo>
                    <a:pt x="9862" y="159"/>
                    <a:pt x="9704" y="1"/>
                    <a:pt x="951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00" name="Google Shape;7300;p37"/>
            <p:cNvSpPr/>
            <p:nvPr/>
          </p:nvSpPr>
          <p:spPr>
            <a:xfrm>
              <a:off x="-46401050" y="3465925"/>
              <a:ext cx="226075" cy="35475"/>
            </a:xfrm>
            <a:custGeom>
              <a:avLst/>
              <a:gdLst/>
              <a:ahLst/>
              <a:cxnLst/>
              <a:rect l="l" t="t" r="r" b="b"/>
              <a:pathLst>
                <a:path w="9043" h="1419" extrusionOk="0">
                  <a:moveTo>
                    <a:pt x="473" y="0"/>
                  </a:moveTo>
                  <a:cubicBezTo>
                    <a:pt x="158" y="0"/>
                    <a:pt x="1" y="379"/>
                    <a:pt x="221" y="631"/>
                  </a:cubicBezTo>
                  <a:cubicBezTo>
                    <a:pt x="757" y="1135"/>
                    <a:pt x="1450" y="1418"/>
                    <a:pt x="2206" y="1418"/>
                  </a:cubicBezTo>
                  <a:lnTo>
                    <a:pt x="6837" y="1418"/>
                  </a:lnTo>
                  <a:cubicBezTo>
                    <a:pt x="7593" y="1418"/>
                    <a:pt x="8318" y="1135"/>
                    <a:pt x="8822" y="631"/>
                  </a:cubicBezTo>
                  <a:cubicBezTo>
                    <a:pt x="9043" y="379"/>
                    <a:pt x="8948" y="0"/>
                    <a:pt x="860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301" name="Google Shape;7301;p37"/>
          <p:cNvGrpSpPr/>
          <p:nvPr/>
        </p:nvGrpSpPr>
        <p:grpSpPr>
          <a:xfrm>
            <a:off x="6074356" y="2423089"/>
            <a:ext cx="356639" cy="356416"/>
            <a:chOff x="-46409700" y="3569100"/>
            <a:chExt cx="300100" cy="300900"/>
          </a:xfrm>
        </p:grpSpPr>
        <p:sp>
          <p:nvSpPr>
            <p:cNvPr id="7302" name="Google Shape;7302;p37"/>
            <p:cNvSpPr/>
            <p:nvPr/>
          </p:nvSpPr>
          <p:spPr>
            <a:xfrm>
              <a:off x="-46234850" y="3569100"/>
              <a:ext cx="18125" cy="52800"/>
            </a:xfrm>
            <a:custGeom>
              <a:avLst/>
              <a:gdLst/>
              <a:ahLst/>
              <a:cxnLst/>
              <a:rect l="l" t="t" r="r" b="b"/>
              <a:pathLst>
                <a:path w="725" h="2112" extrusionOk="0">
                  <a:moveTo>
                    <a:pt x="0" y="1"/>
                  </a:moveTo>
                  <a:lnTo>
                    <a:pt x="0" y="2111"/>
                  </a:lnTo>
                  <a:lnTo>
                    <a:pt x="725" y="2111"/>
                  </a:lnTo>
                  <a:lnTo>
                    <a:pt x="72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03" name="Google Shape;7303;p37"/>
            <p:cNvSpPr/>
            <p:nvPr/>
          </p:nvSpPr>
          <p:spPr>
            <a:xfrm>
              <a:off x="-46270300" y="374552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04" name="Google Shape;7304;p37"/>
            <p:cNvSpPr/>
            <p:nvPr/>
          </p:nvSpPr>
          <p:spPr>
            <a:xfrm>
              <a:off x="-46305750" y="3710875"/>
              <a:ext cx="89025" cy="88225"/>
            </a:xfrm>
            <a:custGeom>
              <a:avLst/>
              <a:gdLst/>
              <a:ahLst/>
              <a:cxnLst/>
              <a:rect l="l" t="t" r="r" b="b"/>
              <a:pathLst>
                <a:path w="3561" h="3529" extrusionOk="0">
                  <a:moveTo>
                    <a:pt x="1765" y="662"/>
                  </a:moveTo>
                  <a:cubicBezTo>
                    <a:pt x="2364" y="662"/>
                    <a:pt x="2836" y="1135"/>
                    <a:pt x="2836" y="1733"/>
                  </a:cubicBezTo>
                  <a:cubicBezTo>
                    <a:pt x="2836" y="2332"/>
                    <a:pt x="2364" y="2804"/>
                    <a:pt x="1765" y="2804"/>
                  </a:cubicBezTo>
                  <a:cubicBezTo>
                    <a:pt x="1198" y="2804"/>
                    <a:pt x="725" y="2332"/>
                    <a:pt x="725" y="1733"/>
                  </a:cubicBezTo>
                  <a:cubicBezTo>
                    <a:pt x="725" y="1135"/>
                    <a:pt x="1198" y="662"/>
                    <a:pt x="1765" y="662"/>
                  </a:cubicBezTo>
                  <a:close/>
                  <a:moveTo>
                    <a:pt x="1765" y="0"/>
                  </a:moveTo>
                  <a:cubicBezTo>
                    <a:pt x="788" y="0"/>
                    <a:pt x="1" y="788"/>
                    <a:pt x="1" y="1765"/>
                  </a:cubicBezTo>
                  <a:cubicBezTo>
                    <a:pt x="1" y="2741"/>
                    <a:pt x="788" y="3529"/>
                    <a:pt x="1765" y="3529"/>
                  </a:cubicBezTo>
                  <a:cubicBezTo>
                    <a:pt x="2773" y="3529"/>
                    <a:pt x="3561" y="2741"/>
                    <a:pt x="3561" y="1765"/>
                  </a:cubicBezTo>
                  <a:cubicBezTo>
                    <a:pt x="3561" y="788"/>
                    <a:pt x="2773" y="0"/>
                    <a:pt x="176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05" name="Google Shape;7305;p37"/>
            <p:cNvSpPr/>
            <p:nvPr/>
          </p:nvSpPr>
          <p:spPr>
            <a:xfrm>
              <a:off x="-46409700" y="3569900"/>
              <a:ext cx="300100" cy="300100"/>
            </a:xfrm>
            <a:custGeom>
              <a:avLst/>
              <a:gdLst/>
              <a:ahLst/>
              <a:cxnLst/>
              <a:rect l="l" t="t" r="r" b="b"/>
              <a:pathLst>
                <a:path w="12004" h="12004" extrusionOk="0">
                  <a:moveTo>
                    <a:pt x="5923" y="4978"/>
                  </a:moveTo>
                  <a:cubicBezTo>
                    <a:pt x="7278" y="4978"/>
                    <a:pt x="8381" y="6081"/>
                    <a:pt x="8381" y="7404"/>
                  </a:cubicBezTo>
                  <a:cubicBezTo>
                    <a:pt x="8412" y="8758"/>
                    <a:pt x="7309" y="9830"/>
                    <a:pt x="5923" y="9830"/>
                  </a:cubicBezTo>
                  <a:cubicBezTo>
                    <a:pt x="4600" y="9830"/>
                    <a:pt x="3497" y="8727"/>
                    <a:pt x="3497" y="7404"/>
                  </a:cubicBezTo>
                  <a:cubicBezTo>
                    <a:pt x="3497" y="6081"/>
                    <a:pt x="4600" y="4978"/>
                    <a:pt x="5923" y="4978"/>
                  </a:cubicBezTo>
                  <a:close/>
                  <a:moveTo>
                    <a:pt x="2426" y="9861"/>
                  </a:moveTo>
                  <a:cubicBezTo>
                    <a:pt x="2647" y="9861"/>
                    <a:pt x="2773" y="10019"/>
                    <a:pt x="2773" y="10208"/>
                  </a:cubicBezTo>
                  <a:cubicBezTo>
                    <a:pt x="2773" y="10397"/>
                    <a:pt x="2647" y="10554"/>
                    <a:pt x="2426" y="10554"/>
                  </a:cubicBezTo>
                  <a:lnTo>
                    <a:pt x="1733" y="10554"/>
                  </a:lnTo>
                  <a:cubicBezTo>
                    <a:pt x="1512" y="10554"/>
                    <a:pt x="1386" y="10397"/>
                    <a:pt x="1386" y="10208"/>
                  </a:cubicBezTo>
                  <a:cubicBezTo>
                    <a:pt x="1386" y="10019"/>
                    <a:pt x="1512" y="9861"/>
                    <a:pt x="1733" y="9861"/>
                  </a:cubicBezTo>
                  <a:close/>
                  <a:moveTo>
                    <a:pt x="347" y="0"/>
                  </a:moveTo>
                  <a:cubicBezTo>
                    <a:pt x="158" y="0"/>
                    <a:pt x="0" y="158"/>
                    <a:pt x="0" y="347"/>
                  </a:cubicBezTo>
                  <a:lnTo>
                    <a:pt x="0" y="11657"/>
                  </a:lnTo>
                  <a:cubicBezTo>
                    <a:pt x="0" y="11846"/>
                    <a:pt x="158" y="12003"/>
                    <a:pt x="347" y="12003"/>
                  </a:cubicBezTo>
                  <a:lnTo>
                    <a:pt x="11657" y="12003"/>
                  </a:lnTo>
                  <a:cubicBezTo>
                    <a:pt x="11846" y="12003"/>
                    <a:pt x="12004" y="11846"/>
                    <a:pt x="12004" y="11657"/>
                  </a:cubicBezTo>
                  <a:lnTo>
                    <a:pt x="12004" y="2489"/>
                  </a:lnTo>
                  <a:cubicBezTo>
                    <a:pt x="11909" y="2331"/>
                    <a:pt x="11878" y="2237"/>
                    <a:pt x="11846" y="2205"/>
                  </a:cubicBezTo>
                  <a:lnTo>
                    <a:pt x="9830" y="189"/>
                  </a:lnTo>
                  <a:lnTo>
                    <a:pt x="9830" y="3875"/>
                  </a:lnTo>
                  <a:cubicBezTo>
                    <a:pt x="9830" y="4064"/>
                    <a:pt x="9672" y="4222"/>
                    <a:pt x="9483" y="4222"/>
                  </a:cubicBezTo>
                  <a:lnTo>
                    <a:pt x="2458" y="4222"/>
                  </a:lnTo>
                  <a:cubicBezTo>
                    <a:pt x="2269" y="4222"/>
                    <a:pt x="2111" y="4064"/>
                    <a:pt x="2111" y="3875"/>
                  </a:cubicBezTo>
                  <a:lnTo>
                    <a:pt x="211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06" name="Google Shape;7306;p37"/>
            <p:cNvSpPr/>
            <p:nvPr/>
          </p:nvSpPr>
          <p:spPr>
            <a:xfrm>
              <a:off x="-46341175" y="3569100"/>
              <a:ext cx="159125" cy="87450"/>
            </a:xfrm>
            <a:custGeom>
              <a:avLst/>
              <a:gdLst/>
              <a:ahLst/>
              <a:cxnLst/>
              <a:rect l="l" t="t" r="r" b="b"/>
              <a:pathLst>
                <a:path w="6365" h="3498" extrusionOk="0">
                  <a:moveTo>
                    <a:pt x="0" y="1"/>
                  </a:moveTo>
                  <a:lnTo>
                    <a:pt x="0" y="3498"/>
                  </a:lnTo>
                  <a:lnTo>
                    <a:pt x="6364" y="3498"/>
                  </a:lnTo>
                  <a:lnTo>
                    <a:pt x="6364" y="1"/>
                  </a:lnTo>
                  <a:lnTo>
                    <a:pt x="5640" y="1"/>
                  </a:lnTo>
                  <a:lnTo>
                    <a:pt x="5640" y="2426"/>
                  </a:lnTo>
                  <a:cubicBezTo>
                    <a:pt x="5640" y="2647"/>
                    <a:pt x="5482" y="2773"/>
                    <a:pt x="5293" y="2773"/>
                  </a:cubicBezTo>
                  <a:lnTo>
                    <a:pt x="3875" y="2773"/>
                  </a:lnTo>
                  <a:cubicBezTo>
                    <a:pt x="3655" y="2773"/>
                    <a:pt x="3497" y="2647"/>
                    <a:pt x="3497" y="2426"/>
                  </a:cubicBezTo>
                  <a:lnTo>
                    <a:pt x="349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307" name="Google Shape;7307;p37"/>
          <p:cNvGrpSpPr/>
          <p:nvPr/>
        </p:nvGrpSpPr>
        <p:grpSpPr>
          <a:xfrm>
            <a:off x="4278124" y="2851233"/>
            <a:ext cx="380971" cy="358282"/>
            <a:chOff x="-46422300" y="3936925"/>
            <a:chExt cx="320575" cy="302475"/>
          </a:xfrm>
        </p:grpSpPr>
        <p:sp>
          <p:nvSpPr>
            <p:cNvPr id="7308" name="Google Shape;7308;p37"/>
            <p:cNvSpPr/>
            <p:nvPr/>
          </p:nvSpPr>
          <p:spPr>
            <a:xfrm>
              <a:off x="-46254550" y="3936925"/>
              <a:ext cx="152825" cy="300900"/>
            </a:xfrm>
            <a:custGeom>
              <a:avLst/>
              <a:gdLst/>
              <a:ahLst/>
              <a:cxnLst/>
              <a:rect l="l" t="t" r="r" b="b"/>
              <a:pathLst>
                <a:path w="6113" h="12036" extrusionOk="0">
                  <a:moveTo>
                    <a:pt x="1418" y="0"/>
                  </a:moveTo>
                  <a:cubicBezTo>
                    <a:pt x="631" y="0"/>
                    <a:pt x="1" y="630"/>
                    <a:pt x="1" y="1418"/>
                  </a:cubicBezTo>
                  <a:lnTo>
                    <a:pt x="1" y="10617"/>
                  </a:lnTo>
                  <a:cubicBezTo>
                    <a:pt x="1" y="11405"/>
                    <a:pt x="631" y="12035"/>
                    <a:pt x="1418" y="12035"/>
                  </a:cubicBezTo>
                  <a:cubicBezTo>
                    <a:pt x="2332" y="12035"/>
                    <a:pt x="3120" y="11405"/>
                    <a:pt x="3403" y="10554"/>
                  </a:cubicBezTo>
                  <a:lnTo>
                    <a:pt x="3403" y="10554"/>
                  </a:lnTo>
                  <a:cubicBezTo>
                    <a:pt x="3309" y="10554"/>
                    <a:pt x="3246" y="10617"/>
                    <a:pt x="3151" y="10617"/>
                  </a:cubicBezTo>
                  <a:cubicBezTo>
                    <a:pt x="2332" y="10617"/>
                    <a:pt x="1513" y="10302"/>
                    <a:pt x="914" y="9672"/>
                  </a:cubicBezTo>
                  <a:cubicBezTo>
                    <a:pt x="788" y="9546"/>
                    <a:pt x="788" y="9294"/>
                    <a:pt x="914" y="9137"/>
                  </a:cubicBezTo>
                  <a:cubicBezTo>
                    <a:pt x="1024" y="9095"/>
                    <a:pt x="1128" y="9072"/>
                    <a:pt x="1221" y="9072"/>
                  </a:cubicBezTo>
                  <a:cubicBezTo>
                    <a:pt x="1341" y="9072"/>
                    <a:pt x="1442" y="9111"/>
                    <a:pt x="1513" y="9200"/>
                  </a:cubicBezTo>
                  <a:cubicBezTo>
                    <a:pt x="1998" y="9685"/>
                    <a:pt x="2614" y="9906"/>
                    <a:pt x="3224" y="9906"/>
                  </a:cubicBezTo>
                  <a:cubicBezTo>
                    <a:pt x="4477" y="9906"/>
                    <a:pt x="5703" y="8971"/>
                    <a:pt x="5703" y="7467"/>
                  </a:cubicBezTo>
                  <a:cubicBezTo>
                    <a:pt x="5703" y="7215"/>
                    <a:pt x="5672" y="6994"/>
                    <a:pt x="5609" y="6742"/>
                  </a:cubicBezTo>
                  <a:cubicBezTo>
                    <a:pt x="5010" y="7372"/>
                    <a:pt x="4191" y="7814"/>
                    <a:pt x="3246" y="7814"/>
                  </a:cubicBezTo>
                  <a:cubicBezTo>
                    <a:pt x="3025" y="7814"/>
                    <a:pt x="2868" y="7656"/>
                    <a:pt x="2868" y="7467"/>
                  </a:cubicBezTo>
                  <a:cubicBezTo>
                    <a:pt x="2868" y="7246"/>
                    <a:pt x="3025" y="7089"/>
                    <a:pt x="3246" y="7089"/>
                  </a:cubicBezTo>
                  <a:cubicBezTo>
                    <a:pt x="4065" y="7089"/>
                    <a:pt x="4821" y="6679"/>
                    <a:pt x="5231" y="6049"/>
                  </a:cubicBezTo>
                  <a:cubicBezTo>
                    <a:pt x="6113" y="4789"/>
                    <a:pt x="5640" y="3088"/>
                    <a:pt x="4254" y="2426"/>
                  </a:cubicBezTo>
                  <a:cubicBezTo>
                    <a:pt x="4128" y="3844"/>
                    <a:pt x="2931" y="4978"/>
                    <a:pt x="1450" y="4978"/>
                  </a:cubicBezTo>
                  <a:cubicBezTo>
                    <a:pt x="1261" y="4978"/>
                    <a:pt x="1103" y="4821"/>
                    <a:pt x="1103" y="4632"/>
                  </a:cubicBezTo>
                  <a:cubicBezTo>
                    <a:pt x="1103" y="4411"/>
                    <a:pt x="1261" y="4253"/>
                    <a:pt x="1450" y="4253"/>
                  </a:cubicBezTo>
                  <a:cubicBezTo>
                    <a:pt x="2616" y="4253"/>
                    <a:pt x="3561" y="3308"/>
                    <a:pt x="3561" y="2174"/>
                  </a:cubicBezTo>
                  <a:lnTo>
                    <a:pt x="3561" y="2143"/>
                  </a:lnTo>
                  <a:cubicBezTo>
                    <a:pt x="3561" y="945"/>
                    <a:pt x="2616" y="0"/>
                    <a:pt x="141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09" name="Google Shape;7309;p37"/>
            <p:cNvSpPr/>
            <p:nvPr/>
          </p:nvSpPr>
          <p:spPr>
            <a:xfrm>
              <a:off x="-46422300" y="3938500"/>
              <a:ext cx="152025" cy="300900"/>
            </a:xfrm>
            <a:custGeom>
              <a:avLst/>
              <a:gdLst/>
              <a:ahLst/>
              <a:cxnLst/>
              <a:rect l="l" t="t" r="r" b="b"/>
              <a:pathLst>
                <a:path w="6081" h="12036" extrusionOk="0">
                  <a:moveTo>
                    <a:pt x="4726" y="0"/>
                  </a:moveTo>
                  <a:cubicBezTo>
                    <a:pt x="3529" y="0"/>
                    <a:pt x="2584" y="977"/>
                    <a:pt x="2584" y="2111"/>
                  </a:cubicBezTo>
                  <a:lnTo>
                    <a:pt x="2584" y="2143"/>
                  </a:lnTo>
                  <a:cubicBezTo>
                    <a:pt x="2584" y="3308"/>
                    <a:pt x="3529" y="4253"/>
                    <a:pt x="4663" y="4253"/>
                  </a:cubicBezTo>
                  <a:cubicBezTo>
                    <a:pt x="4883" y="4253"/>
                    <a:pt x="5041" y="4411"/>
                    <a:pt x="5041" y="4600"/>
                  </a:cubicBezTo>
                  <a:cubicBezTo>
                    <a:pt x="5041" y="4789"/>
                    <a:pt x="4883" y="4947"/>
                    <a:pt x="4663" y="4947"/>
                  </a:cubicBezTo>
                  <a:cubicBezTo>
                    <a:pt x="3214" y="4947"/>
                    <a:pt x="2048" y="3812"/>
                    <a:pt x="1890" y="2395"/>
                  </a:cubicBezTo>
                  <a:cubicBezTo>
                    <a:pt x="441" y="3056"/>
                    <a:pt x="0" y="4758"/>
                    <a:pt x="882" y="6018"/>
                  </a:cubicBezTo>
                  <a:cubicBezTo>
                    <a:pt x="1323" y="6648"/>
                    <a:pt x="2111" y="7057"/>
                    <a:pt x="2930" y="7057"/>
                  </a:cubicBezTo>
                  <a:cubicBezTo>
                    <a:pt x="3151" y="7057"/>
                    <a:pt x="3277" y="7215"/>
                    <a:pt x="3277" y="7435"/>
                  </a:cubicBezTo>
                  <a:cubicBezTo>
                    <a:pt x="3277" y="7625"/>
                    <a:pt x="3151" y="7782"/>
                    <a:pt x="2930" y="7782"/>
                  </a:cubicBezTo>
                  <a:cubicBezTo>
                    <a:pt x="1985" y="7782"/>
                    <a:pt x="1166" y="7341"/>
                    <a:pt x="567" y="6711"/>
                  </a:cubicBezTo>
                  <a:cubicBezTo>
                    <a:pt x="504" y="6963"/>
                    <a:pt x="441" y="7183"/>
                    <a:pt x="441" y="7435"/>
                  </a:cubicBezTo>
                  <a:cubicBezTo>
                    <a:pt x="441" y="8940"/>
                    <a:pt x="1695" y="9874"/>
                    <a:pt x="2958" y="9874"/>
                  </a:cubicBezTo>
                  <a:cubicBezTo>
                    <a:pt x="3572" y="9874"/>
                    <a:pt x="4188" y="9653"/>
                    <a:pt x="4663" y="9168"/>
                  </a:cubicBezTo>
                  <a:cubicBezTo>
                    <a:pt x="4726" y="9105"/>
                    <a:pt x="4813" y="9074"/>
                    <a:pt x="4903" y="9074"/>
                  </a:cubicBezTo>
                  <a:cubicBezTo>
                    <a:pt x="4994" y="9074"/>
                    <a:pt x="5088" y="9105"/>
                    <a:pt x="5167" y="9168"/>
                  </a:cubicBezTo>
                  <a:cubicBezTo>
                    <a:pt x="5293" y="9263"/>
                    <a:pt x="5293" y="9515"/>
                    <a:pt x="5167" y="9672"/>
                  </a:cubicBezTo>
                  <a:cubicBezTo>
                    <a:pt x="4600" y="10271"/>
                    <a:pt x="3812" y="10617"/>
                    <a:pt x="2930" y="10617"/>
                  </a:cubicBezTo>
                  <a:cubicBezTo>
                    <a:pt x="2867" y="10617"/>
                    <a:pt x="2773" y="10617"/>
                    <a:pt x="2710" y="10586"/>
                  </a:cubicBezTo>
                  <a:lnTo>
                    <a:pt x="2710" y="10586"/>
                  </a:lnTo>
                  <a:cubicBezTo>
                    <a:pt x="2962" y="11405"/>
                    <a:pt x="3749" y="12035"/>
                    <a:pt x="4663" y="12035"/>
                  </a:cubicBezTo>
                  <a:cubicBezTo>
                    <a:pt x="5450" y="12035"/>
                    <a:pt x="6081" y="11405"/>
                    <a:pt x="6081" y="10617"/>
                  </a:cubicBezTo>
                  <a:lnTo>
                    <a:pt x="6081" y="1450"/>
                  </a:lnTo>
                  <a:cubicBezTo>
                    <a:pt x="6081" y="599"/>
                    <a:pt x="5450" y="0"/>
                    <a:pt x="472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310" name="Google Shape;7310;p37"/>
          <p:cNvGrpSpPr/>
          <p:nvPr/>
        </p:nvGrpSpPr>
        <p:grpSpPr>
          <a:xfrm>
            <a:off x="2523718" y="2848313"/>
            <a:ext cx="357590" cy="355468"/>
            <a:chOff x="-44914800" y="3560450"/>
            <a:chExt cx="300900" cy="300100"/>
          </a:xfrm>
        </p:grpSpPr>
        <p:sp>
          <p:nvSpPr>
            <p:cNvPr id="7311" name="Google Shape;7311;p37"/>
            <p:cNvSpPr/>
            <p:nvPr/>
          </p:nvSpPr>
          <p:spPr>
            <a:xfrm>
              <a:off x="-44914800" y="3560450"/>
              <a:ext cx="300900" cy="300100"/>
            </a:xfrm>
            <a:custGeom>
              <a:avLst/>
              <a:gdLst/>
              <a:ahLst/>
              <a:cxnLst/>
              <a:rect l="l" t="t" r="r" b="b"/>
              <a:pathLst>
                <a:path w="12036" h="12004" extrusionOk="0">
                  <a:moveTo>
                    <a:pt x="9893" y="1418"/>
                  </a:moveTo>
                  <a:lnTo>
                    <a:pt x="9893" y="1764"/>
                  </a:lnTo>
                  <a:cubicBezTo>
                    <a:pt x="9893" y="1953"/>
                    <a:pt x="10051" y="2111"/>
                    <a:pt x="10240" y="2111"/>
                  </a:cubicBezTo>
                  <a:lnTo>
                    <a:pt x="10618" y="2111"/>
                  </a:lnTo>
                  <a:lnTo>
                    <a:pt x="10618" y="9924"/>
                  </a:lnTo>
                  <a:lnTo>
                    <a:pt x="10240" y="9924"/>
                  </a:lnTo>
                  <a:cubicBezTo>
                    <a:pt x="10051" y="9924"/>
                    <a:pt x="9893" y="10082"/>
                    <a:pt x="9893" y="10271"/>
                  </a:cubicBezTo>
                  <a:lnTo>
                    <a:pt x="9893" y="10617"/>
                  </a:lnTo>
                  <a:lnTo>
                    <a:pt x="2143" y="10617"/>
                  </a:lnTo>
                  <a:lnTo>
                    <a:pt x="2143" y="10271"/>
                  </a:lnTo>
                  <a:cubicBezTo>
                    <a:pt x="2143" y="10082"/>
                    <a:pt x="1985" y="9924"/>
                    <a:pt x="1796" y="9924"/>
                  </a:cubicBezTo>
                  <a:lnTo>
                    <a:pt x="1450" y="9924"/>
                  </a:lnTo>
                  <a:lnTo>
                    <a:pt x="1450" y="2142"/>
                  </a:lnTo>
                  <a:lnTo>
                    <a:pt x="1796" y="2142"/>
                  </a:lnTo>
                  <a:cubicBezTo>
                    <a:pt x="1985" y="2142"/>
                    <a:pt x="2143" y="1985"/>
                    <a:pt x="2143" y="1796"/>
                  </a:cubicBezTo>
                  <a:lnTo>
                    <a:pt x="2143" y="1418"/>
                  </a:lnTo>
                  <a:close/>
                  <a:moveTo>
                    <a:pt x="379" y="0"/>
                  </a:moveTo>
                  <a:cubicBezTo>
                    <a:pt x="158" y="0"/>
                    <a:pt x="1" y="158"/>
                    <a:pt x="1" y="347"/>
                  </a:cubicBezTo>
                  <a:lnTo>
                    <a:pt x="1" y="1764"/>
                  </a:lnTo>
                  <a:cubicBezTo>
                    <a:pt x="1" y="1953"/>
                    <a:pt x="158" y="2111"/>
                    <a:pt x="379" y="2111"/>
                  </a:cubicBezTo>
                  <a:lnTo>
                    <a:pt x="725" y="2111"/>
                  </a:lnTo>
                  <a:lnTo>
                    <a:pt x="725" y="9861"/>
                  </a:lnTo>
                  <a:lnTo>
                    <a:pt x="379" y="9861"/>
                  </a:lnTo>
                  <a:cubicBezTo>
                    <a:pt x="158" y="9861"/>
                    <a:pt x="1" y="10019"/>
                    <a:pt x="1" y="10208"/>
                  </a:cubicBezTo>
                  <a:lnTo>
                    <a:pt x="1" y="11657"/>
                  </a:lnTo>
                  <a:cubicBezTo>
                    <a:pt x="1" y="11846"/>
                    <a:pt x="158" y="12003"/>
                    <a:pt x="379" y="12003"/>
                  </a:cubicBezTo>
                  <a:lnTo>
                    <a:pt x="1796" y="12003"/>
                  </a:lnTo>
                  <a:cubicBezTo>
                    <a:pt x="1985" y="12003"/>
                    <a:pt x="2143" y="11846"/>
                    <a:pt x="2143" y="11657"/>
                  </a:cubicBezTo>
                  <a:lnTo>
                    <a:pt x="2143" y="11279"/>
                  </a:lnTo>
                  <a:lnTo>
                    <a:pt x="9893" y="11279"/>
                  </a:lnTo>
                  <a:lnTo>
                    <a:pt x="9893" y="11657"/>
                  </a:lnTo>
                  <a:cubicBezTo>
                    <a:pt x="9893" y="11846"/>
                    <a:pt x="10051" y="12003"/>
                    <a:pt x="10240" y="12003"/>
                  </a:cubicBezTo>
                  <a:lnTo>
                    <a:pt x="11657" y="12003"/>
                  </a:lnTo>
                  <a:cubicBezTo>
                    <a:pt x="11878" y="12003"/>
                    <a:pt x="12036" y="11846"/>
                    <a:pt x="12036" y="11657"/>
                  </a:cubicBezTo>
                  <a:lnTo>
                    <a:pt x="12036" y="10208"/>
                  </a:lnTo>
                  <a:cubicBezTo>
                    <a:pt x="12036" y="10019"/>
                    <a:pt x="11878" y="9861"/>
                    <a:pt x="11657" y="9861"/>
                  </a:cubicBezTo>
                  <a:lnTo>
                    <a:pt x="11311" y="9861"/>
                  </a:lnTo>
                  <a:lnTo>
                    <a:pt x="11311" y="2111"/>
                  </a:lnTo>
                  <a:lnTo>
                    <a:pt x="11657" y="2111"/>
                  </a:lnTo>
                  <a:cubicBezTo>
                    <a:pt x="11878" y="2111"/>
                    <a:pt x="12036" y="1953"/>
                    <a:pt x="12036" y="1764"/>
                  </a:cubicBezTo>
                  <a:lnTo>
                    <a:pt x="12036" y="347"/>
                  </a:lnTo>
                  <a:cubicBezTo>
                    <a:pt x="12036" y="158"/>
                    <a:pt x="11878" y="0"/>
                    <a:pt x="11657" y="0"/>
                  </a:cubicBezTo>
                  <a:lnTo>
                    <a:pt x="10240" y="0"/>
                  </a:lnTo>
                  <a:cubicBezTo>
                    <a:pt x="10051" y="0"/>
                    <a:pt x="9893" y="158"/>
                    <a:pt x="9893" y="347"/>
                  </a:cubicBezTo>
                  <a:lnTo>
                    <a:pt x="9893" y="693"/>
                  </a:lnTo>
                  <a:lnTo>
                    <a:pt x="2143" y="693"/>
                  </a:lnTo>
                  <a:lnTo>
                    <a:pt x="2143" y="347"/>
                  </a:lnTo>
                  <a:cubicBezTo>
                    <a:pt x="2143" y="158"/>
                    <a:pt x="1985" y="0"/>
                    <a:pt x="17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12" name="Google Shape;7312;p37"/>
            <p:cNvSpPr/>
            <p:nvPr/>
          </p:nvSpPr>
          <p:spPr>
            <a:xfrm>
              <a:off x="-44861250" y="3632100"/>
              <a:ext cx="193800" cy="146525"/>
            </a:xfrm>
            <a:custGeom>
              <a:avLst/>
              <a:gdLst/>
              <a:ahLst/>
              <a:cxnLst/>
              <a:rect l="l" t="t" r="r" b="b"/>
              <a:pathLst>
                <a:path w="7752" h="5861" extrusionOk="0">
                  <a:moveTo>
                    <a:pt x="3845" y="1009"/>
                  </a:moveTo>
                  <a:cubicBezTo>
                    <a:pt x="4443" y="1009"/>
                    <a:pt x="4916" y="1482"/>
                    <a:pt x="4916" y="2080"/>
                  </a:cubicBezTo>
                  <a:cubicBezTo>
                    <a:pt x="4916" y="2679"/>
                    <a:pt x="4443" y="3151"/>
                    <a:pt x="3845" y="3151"/>
                  </a:cubicBezTo>
                  <a:cubicBezTo>
                    <a:pt x="3277" y="3151"/>
                    <a:pt x="2805" y="2679"/>
                    <a:pt x="2805" y="2080"/>
                  </a:cubicBezTo>
                  <a:cubicBezTo>
                    <a:pt x="2805" y="1482"/>
                    <a:pt x="3277" y="1009"/>
                    <a:pt x="3845" y="1009"/>
                  </a:cubicBezTo>
                  <a:close/>
                  <a:moveTo>
                    <a:pt x="348" y="1"/>
                  </a:moveTo>
                  <a:cubicBezTo>
                    <a:pt x="158" y="1"/>
                    <a:pt x="1" y="159"/>
                    <a:pt x="1" y="348"/>
                  </a:cubicBezTo>
                  <a:lnTo>
                    <a:pt x="1" y="5829"/>
                  </a:lnTo>
                  <a:lnTo>
                    <a:pt x="2206" y="3624"/>
                  </a:lnTo>
                  <a:cubicBezTo>
                    <a:pt x="2269" y="3561"/>
                    <a:pt x="2356" y="3530"/>
                    <a:pt x="2447" y="3530"/>
                  </a:cubicBezTo>
                  <a:cubicBezTo>
                    <a:pt x="2537" y="3530"/>
                    <a:pt x="2632" y="3561"/>
                    <a:pt x="2710" y="3624"/>
                  </a:cubicBezTo>
                  <a:lnTo>
                    <a:pt x="3939" y="4821"/>
                  </a:lnTo>
                  <a:lnTo>
                    <a:pt x="5042" y="3656"/>
                  </a:lnTo>
                  <a:cubicBezTo>
                    <a:pt x="5136" y="3561"/>
                    <a:pt x="5199" y="3530"/>
                    <a:pt x="5294" y="3530"/>
                  </a:cubicBezTo>
                  <a:cubicBezTo>
                    <a:pt x="5388" y="3530"/>
                    <a:pt x="5483" y="3561"/>
                    <a:pt x="5546" y="3656"/>
                  </a:cubicBezTo>
                  <a:lnTo>
                    <a:pt x="7751" y="5861"/>
                  </a:lnTo>
                  <a:lnTo>
                    <a:pt x="7751" y="379"/>
                  </a:lnTo>
                  <a:cubicBezTo>
                    <a:pt x="7720" y="159"/>
                    <a:pt x="7562" y="1"/>
                    <a:pt x="737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13" name="Google Shape;7313;p37"/>
            <p:cNvSpPr/>
            <p:nvPr/>
          </p:nvSpPr>
          <p:spPr>
            <a:xfrm>
              <a:off x="-44773800" y="3675425"/>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725" y="158"/>
                    <a:pt x="567"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14" name="Google Shape;7314;p37"/>
            <p:cNvSpPr/>
            <p:nvPr/>
          </p:nvSpPr>
          <p:spPr>
            <a:xfrm>
              <a:off x="-44750975" y="3741600"/>
              <a:ext cx="70900" cy="48050"/>
            </a:xfrm>
            <a:custGeom>
              <a:avLst/>
              <a:gdLst/>
              <a:ahLst/>
              <a:cxnLst/>
              <a:rect l="l" t="t" r="r" b="b"/>
              <a:pathLst>
                <a:path w="2836" h="1922" extrusionOk="0">
                  <a:moveTo>
                    <a:pt x="883" y="0"/>
                  </a:moveTo>
                  <a:lnTo>
                    <a:pt x="1" y="945"/>
                  </a:lnTo>
                  <a:lnTo>
                    <a:pt x="1009" y="1922"/>
                  </a:lnTo>
                  <a:lnTo>
                    <a:pt x="2836" y="1922"/>
                  </a:lnTo>
                  <a:lnTo>
                    <a:pt x="88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15" name="Google Shape;7315;p37"/>
            <p:cNvSpPr/>
            <p:nvPr/>
          </p:nvSpPr>
          <p:spPr>
            <a:xfrm>
              <a:off x="-44848625" y="3740025"/>
              <a:ext cx="97675" cy="49625"/>
            </a:xfrm>
            <a:custGeom>
              <a:avLst/>
              <a:gdLst/>
              <a:ahLst/>
              <a:cxnLst/>
              <a:rect l="l" t="t" r="r" b="b"/>
              <a:pathLst>
                <a:path w="3907" h="1985" extrusionOk="0">
                  <a:moveTo>
                    <a:pt x="1985" y="0"/>
                  </a:moveTo>
                  <a:lnTo>
                    <a:pt x="0" y="1985"/>
                  </a:lnTo>
                  <a:lnTo>
                    <a:pt x="3907" y="1985"/>
                  </a:lnTo>
                  <a:lnTo>
                    <a:pt x="198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316" name="Google Shape;7316;p37"/>
          <p:cNvGrpSpPr/>
          <p:nvPr/>
        </p:nvGrpSpPr>
        <p:grpSpPr>
          <a:xfrm>
            <a:off x="2090457" y="1487391"/>
            <a:ext cx="355688" cy="354314"/>
            <a:chOff x="-49764975" y="3183375"/>
            <a:chExt cx="299300" cy="299125"/>
          </a:xfrm>
        </p:grpSpPr>
        <p:sp>
          <p:nvSpPr>
            <p:cNvPr id="7317" name="Google Shape;7317;p37"/>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18" name="Google Shape;7318;p37"/>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19" name="Google Shape;7319;p37"/>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20" name="Google Shape;7320;p37"/>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21" name="Google Shape;7321;p37"/>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22" name="Google Shape;7322;p37"/>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23" name="Google Shape;7323;p37"/>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24" name="Google Shape;7324;p37"/>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25" name="Google Shape;7325;p37"/>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326" name="Google Shape;7326;p37"/>
          <p:cNvGrpSpPr/>
          <p:nvPr/>
        </p:nvGrpSpPr>
        <p:grpSpPr>
          <a:xfrm>
            <a:off x="5639412" y="1486481"/>
            <a:ext cx="355688" cy="356120"/>
            <a:chOff x="-49764975" y="3551225"/>
            <a:chExt cx="299300" cy="300650"/>
          </a:xfrm>
        </p:grpSpPr>
        <p:sp>
          <p:nvSpPr>
            <p:cNvPr id="7327" name="Google Shape;7327;p37"/>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28" name="Google Shape;7328;p37"/>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29" name="Google Shape;7329;p37"/>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30" name="Google Shape;7330;p37"/>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31" name="Google Shape;7331;p37"/>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32" name="Google Shape;7332;p37"/>
            <p:cNvSpPr/>
            <p:nvPr/>
          </p:nvSpPr>
          <p:spPr>
            <a:xfrm>
              <a:off x="-49499550" y="3704575"/>
              <a:ext cx="31525" cy="29950"/>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33" name="Google Shape;7333;p37"/>
            <p:cNvSpPr/>
            <p:nvPr/>
          </p:nvSpPr>
          <p:spPr>
            <a:xfrm>
              <a:off x="-49725600" y="3551225"/>
              <a:ext cx="215050" cy="210875"/>
            </a:xfrm>
            <a:custGeom>
              <a:avLst/>
              <a:gdLst/>
              <a:ahLst/>
              <a:cxnLst/>
              <a:rect l="l" t="t" r="r" b="b"/>
              <a:pathLst>
                <a:path w="8602" h="8435" extrusionOk="0">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34" name="Google Shape;7334;p37"/>
            <p:cNvSpPr/>
            <p:nvPr/>
          </p:nvSpPr>
          <p:spPr>
            <a:xfrm>
              <a:off x="-49633450" y="3697475"/>
              <a:ext cx="35475" cy="65400"/>
            </a:xfrm>
            <a:custGeom>
              <a:avLst/>
              <a:gdLst/>
              <a:ahLst/>
              <a:cxnLst/>
              <a:rect l="l" t="t" r="r" b="b"/>
              <a:pathLst>
                <a:path w="1419" h="2616" extrusionOk="0">
                  <a:moveTo>
                    <a:pt x="0" y="1"/>
                  </a:moveTo>
                  <a:lnTo>
                    <a:pt x="0" y="2616"/>
                  </a:lnTo>
                  <a:lnTo>
                    <a:pt x="1418" y="2616"/>
                  </a:lnTo>
                  <a:lnTo>
                    <a:pt x="1418" y="1"/>
                  </a:lnTo>
                  <a:cubicBezTo>
                    <a:pt x="1198" y="95"/>
                    <a:pt x="946" y="127"/>
                    <a:pt x="725" y="127"/>
                  </a:cubicBezTo>
                  <a:cubicBezTo>
                    <a:pt x="473" y="127"/>
                    <a:pt x="252" y="95"/>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35" name="Google Shape;7335;p37"/>
            <p:cNvSpPr/>
            <p:nvPr/>
          </p:nvSpPr>
          <p:spPr>
            <a:xfrm>
              <a:off x="-49676775" y="3780975"/>
              <a:ext cx="123675" cy="34675"/>
            </a:xfrm>
            <a:custGeom>
              <a:avLst/>
              <a:gdLst/>
              <a:ahLst/>
              <a:cxnLst/>
              <a:rect l="l" t="t" r="r" b="b"/>
              <a:pathLst>
                <a:path w="4947" h="1387" extrusionOk="0">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36" name="Google Shape;7336;p37"/>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37" name="Google Shape;7337;p37"/>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338" name="Google Shape;7338;p37"/>
          <p:cNvGrpSpPr/>
          <p:nvPr/>
        </p:nvGrpSpPr>
        <p:grpSpPr>
          <a:xfrm>
            <a:off x="3850670" y="1953563"/>
            <a:ext cx="360382" cy="355735"/>
            <a:chOff x="-49766550" y="3920175"/>
            <a:chExt cx="303250" cy="300325"/>
          </a:xfrm>
        </p:grpSpPr>
        <p:sp>
          <p:nvSpPr>
            <p:cNvPr id="7339" name="Google Shape;7339;p37"/>
            <p:cNvSpPr/>
            <p:nvPr/>
          </p:nvSpPr>
          <p:spPr>
            <a:xfrm>
              <a:off x="-49764975" y="3920175"/>
              <a:ext cx="228425" cy="89225"/>
            </a:xfrm>
            <a:custGeom>
              <a:avLst/>
              <a:gdLst/>
              <a:ahLst/>
              <a:cxnLst/>
              <a:rect l="l" t="t" r="r" b="b"/>
              <a:pathLst>
                <a:path w="9137" h="3569" extrusionOk="0">
                  <a:moveTo>
                    <a:pt x="4568" y="1"/>
                  </a:moveTo>
                  <a:cubicBezTo>
                    <a:pt x="2284" y="1"/>
                    <a:pt x="0" y="592"/>
                    <a:pt x="0" y="1773"/>
                  </a:cubicBezTo>
                  <a:cubicBezTo>
                    <a:pt x="0" y="2970"/>
                    <a:pt x="2300" y="3569"/>
                    <a:pt x="4568" y="3569"/>
                  </a:cubicBezTo>
                  <a:cubicBezTo>
                    <a:pt x="6837" y="3569"/>
                    <a:pt x="9137" y="2970"/>
                    <a:pt x="9137" y="1773"/>
                  </a:cubicBezTo>
                  <a:cubicBezTo>
                    <a:pt x="9137" y="592"/>
                    <a:pt x="6852" y="1"/>
                    <a:pt x="456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40" name="Google Shape;7340;p37"/>
            <p:cNvSpPr/>
            <p:nvPr/>
          </p:nvSpPr>
          <p:spPr>
            <a:xfrm>
              <a:off x="-49764975" y="3998350"/>
              <a:ext cx="141775" cy="115800"/>
            </a:xfrm>
            <a:custGeom>
              <a:avLst/>
              <a:gdLst/>
              <a:ahLst/>
              <a:cxnLst/>
              <a:rect l="l" t="t" r="r" b="b"/>
              <a:pathLst>
                <a:path w="5671" h="4632" extrusionOk="0">
                  <a:moveTo>
                    <a:pt x="0" y="1"/>
                  </a:moveTo>
                  <a:lnTo>
                    <a:pt x="0" y="3939"/>
                  </a:lnTo>
                  <a:cubicBezTo>
                    <a:pt x="0" y="4317"/>
                    <a:pt x="315" y="4632"/>
                    <a:pt x="693" y="4632"/>
                  </a:cubicBezTo>
                  <a:cubicBezTo>
                    <a:pt x="1103" y="4632"/>
                    <a:pt x="1418" y="4317"/>
                    <a:pt x="1418" y="3939"/>
                  </a:cubicBezTo>
                  <a:lnTo>
                    <a:pt x="1418" y="2868"/>
                  </a:lnTo>
                  <a:cubicBezTo>
                    <a:pt x="1418" y="2269"/>
                    <a:pt x="1890" y="1796"/>
                    <a:pt x="2457" y="1796"/>
                  </a:cubicBezTo>
                  <a:cubicBezTo>
                    <a:pt x="3056" y="1796"/>
                    <a:pt x="3529" y="2269"/>
                    <a:pt x="3529" y="2868"/>
                  </a:cubicBezTo>
                  <a:lnTo>
                    <a:pt x="3529" y="3592"/>
                  </a:lnTo>
                  <a:cubicBezTo>
                    <a:pt x="3529" y="3781"/>
                    <a:pt x="3686" y="3939"/>
                    <a:pt x="3875" y="3939"/>
                  </a:cubicBezTo>
                  <a:cubicBezTo>
                    <a:pt x="4096" y="3939"/>
                    <a:pt x="4253" y="3781"/>
                    <a:pt x="4253" y="3592"/>
                  </a:cubicBezTo>
                  <a:lnTo>
                    <a:pt x="4253" y="2868"/>
                  </a:lnTo>
                  <a:cubicBezTo>
                    <a:pt x="4253" y="2427"/>
                    <a:pt x="4568" y="1954"/>
                    <a:pt x="5041" y="1828"/>
                  </a:cubicBezTo>
                  <a:cubicBezTo>
                    <a:pt x="5104" y="1796"/>
                    <a:pt x="5198" y="1796"/>
                    <a:pt x="5293" y="1796"/>
                  </a:cubicBezTo>
                  <a:cubicBezTo>
                    <a:pt x="5513" y="1796"/>
                    <a:pt x="5671" y="1639"/>
                    <a:pt x="5671" y="1450"/>
                  </a:cubicBezTo>
                  <a:lnTo>
                    <a:pt x="5671" y="1040"/>
                  </a:lnTo>
                  <a:cubicBezTo>
                    <a:pt x="5293" y="1103"/>
                    <a:pt x="4946" y="1103"/>
                    <a:pt x="4600" y="1103"/>
                  </a:cubicBezTo>
                  <a:cubicBezTo>
                    <a:pt x="2899" y="1103"/>
                    <a:pt x="1008" y="788"/>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41" name="Google Shape;7341;p37"/>
            <p:cNvSpPr/>
            <p:nvPr/>
          </p:nvSpPr>
          <p:spPr>
            <a:xfrm>
              <a:off x="-49627150" y="3996000"/>
              <a:ext cx="163850" cy="148100"/>
            </a:xfrm>
            <a:custGeom>
              <a:avLst/>
              <a:gdLst/>
              <a:ahLst/>
              <a:cxnLst/>
              <a:rect l="l" t="t" r="r" b="b"/>
              <a:pathLst>
                <a:path w="6554" h="5924" extrusionOk="0">
                  <a:moveTo>
                    <a:pt x="3655" y="725"/>
                  </a:moveTo>
                  <a:cubicBezTo>
                    <a:pt x="4348" y="1040"/>
                    <a:pt x="5041" y="1544"/>
                    <a:pt x="5451" y="2206"/>
                  </a:cubicBezTo>
                  <a:cubicBezTo>
                    <a:pt x="5766" y="2678"/>
                    <a:pt x="5860" y="3308"/>
                    <a:pt x="5671" y="3875"/>
                  </a:cubicBezTo>
                  <a:cubicBezTo>
                    <a:pt x="5451" y="4411"/>
                    <a:pt x="5041" y="4852"/>
                    <a:pt x="4443" y="5041"/>
                  </a:cubicBezTo>
                  <a:cubicBezTo>
                    <a:pt x="4171" y="5132"/>
                    <a:pt x="3899" y="5193"/>
                    <a:pt x="3655" y="5198"/>
                  </a:cubicBezTo>
                  <a:lnTo>
                    <a:pt x="3655" y="5198"/>
                  </a:lnTo>
                  <a:lnTo>
                    <a:pt x="3655" y="725"/>
                  </a:lnTo>
                  <a:close/>
                  <a:moveTo>
                    <a:pt x="3718" y="0"/>
                  </a:moveTo>
                  <a:cubicBezTo>
                    <a:pt x="3088" y="599"/>
                    <a:pt x="1985" y="914"/>
                    <a:pt x="820" y="1071"/>
                  </a:cubicBezTo>
                  <a:lnTo>
                    <a:pt x="820" y="1544"/>
                  </a:lnTo>
                  <a:cubicBezTo>
                    <a:pt x="820" y="2048"/>
                    <a:pt x="473" y="2489"/>
                    <a:pt x="0" y="2584"/>
                  </a:cubicBezTo>
                  <a:lnTo>
                    <a:pt x="1009" y="3938"/>
                  </a:lnTo>
                  <a:cubicBezTo>
                    <a:pt x="1619" y="4793"/>
                    <a:pt x="2554" y="5263"/>
                    <a:pt x="3557" y="5263"/>
                  </a:cubicBezTo>
                  <a:cubicBezTo>
                    <a:pt x="3579" y="5263"/>
                    <a:pt x="3601" y="5263"/>
                    <a:pt x="3624" y="5262"/>
                  </a:cubicBezTo>
                  <a:lnTo>
                    <a:pt x="3624" y="5262"/>
                  </a:lnTo>
                  <a:lnTo>
                    <a:pt x="3624" y="5923"/>
                  </a:lnTo>
                  <a:cubicBezTo>
                    <a:pt x="3970" y="5923"/>
                    <a:pt x="4317" y="5829"/>
                    <a:pt x="4632" y="5734"/>
                  </a:cubicBezTo>
                  <a:cubicBezTo>
                    <a:pt x="5419" y="5451"/>
                    <a:pt x="6018" y="4852"/>
                    <a:pt x="6301" y="4096"/>
                  </a:cubicBezTo>
                  <a:cubicBezTo>
                    <a:pt x="6553" y="3371"/>
                    <a:pt x="6459" y="2521"/>
                    <a:pt x="6018" y="1859"/>
                  </a:cubicBezTo>
                  <a:cubicBezTo>
                    <a:pt x="5451" y="1040"/>
                    <a:pt x="4632" y="410"/>
                    <a:pt x="371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42" name="Google Shape;7342;p37"/>
            <p:cNvSpPr/>
            <p:nvPr/>
          </p:nvSpPr>
          <p:spPr>
            <a:xfrm>
              <a:off x="-49766550" y="4061375"/>
              <a:ext cx="230000" cy="159125"/>
            </a:xfrm>
            <a:custGeom>
              <a:avLst/>
              <a:gdLst/>
              <a:ahLst/>
              <a:cxnLst/>
              <a:rect l="l" t="t" r="r" b="b"/>
              <a:pathLst>
                <a:path w="9200" h="6365" extrusionOk="0">
                  <a:moveTo>
                    <a:pt x="2489" y="0"/>
                  </a:moveTo>
                  <a:cubicBezTo>
                    <a:pt x="2300" y="0"/>
                    <a:pt x="2142" y="158"/>
                    <a:pt x="2142" y="347"/>
                  </a:cubicBezTo>
                  <a:lnTo>
                    <a:pt x="2142" y="1418"/>
                  </a:lnTo>
                  <a:cubicBezTo>
                    <a:pt x="2142" y="2205"/>
                    <a:pt x="1481" y="2836"/>
                    <a:pt x="725" y="2836"/>
                  </a:cubicBezTo>
                  <a:cubicBezTo>
                    <a:pt x="441" y="2836"/>
                    <a:pt x="221" y="2741"/>
                    <a:pt x="0" y="2647"/>
                  </a:cubicBezTo>
                  <a:lnTo>
                    <a:pt x="0" y="4600"/>
                  </a:lnTo>
                  <a:cubicBezTo>
                    <a:pt x="0" y="5734"/>
                    <a:pt x="2331" y="6364"/>
                    <a:pt x="4631" y="6364"/>
                  </a:cubicBezTo>
                  <a:cubicBezTo>
                    <a:pt x="6900" y="6364"/>
                    <a:pt x="9200" y="5797"/>
                    <a:pt x="9200" y="4600"/>
                  </a:cubicBezTo>
                  <a:lnTo>
                    <a:pt x="9200" y="3340"/>
                  </a:lnTo>
                  <a:cubicBezTo>
                    <a:pt x="9121" y="3353"/>
                    <a:pt x="9033" y="3360"/>
                    <a:pt x="8938" y="3360"/>
                  </a:cubicBezTo>
                  <a:cubicBezTo>
                    <a:pt x="8153" y="3360"/>
                    <a:pt x="6857" y="2888"/>
                    <a:pt x="5986" y="1764"/>
                  </a:cubicBezTo>
                  <a:lnTo>
                    <a:pt x="4978" y="378"/>
                  </a:lnTo>
                  <a:lnTo>
                    <a:pt x="4978" y="1071"/>
                  </a:lnTo>
                  <a:cubicBezTo>
                    <a:pt x="4978" y="1638"/>
                    <a:pt x="4505" y="2111"/>
                    <a:pt x="3907" y="2111"/>
                  </a:cubicBezTo>
                  <a:cubicBezTo>
                    <a:pt x="3308" y="2111"/>
                    <a:pt x="2836" y="1638"/>
                    <a:pt x="2836" y="1071"/>
                  </a:cubicBezTo>
                  <a:lnTo>
                    <a:pt x="2836" y="347"/>
                  </a:lnTo>
                  <a:cubicBezTo>
                    <a:pt x="2836" y="158"/>
                    <a:pt x="2678" y="0"/>
                    <a:pt x="248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343" name="Google Shape;7343;p37"/>
          <p:cNvGrpSpPr/>
          <p:nvPr/>
        </p:nvGrpSpPr>
        <p:grpSpPr>
          <a:xfrm>
            <a:off x="4289389" y="1487272"/>
            <a:ext cx="358511" cy="354550"/>
            <a:chOff x="-47892800" y="3200500"/>
            <a:chExt cx="301675" cy="299325"/>
          </a:xfrm>
        </p:grpSpPr>
        <p:sp>
          <p:nvSpPr>
            <p:cNvPr id="7344" name="Google Shape;7344;p37"/>
            <p:cNvSpPr/>
            <p:nvPr/>
          </p:nvSpPr>
          <p:spPr>
            <a:xfrm>
              <a:off x="-47892800" y="3200500"/>
              <a:ext cx="301675" cy="177225"/>
            </a:xfrm>
            <a:custGeom>
              <a:avLst/>
              <a:gdLst/>
              <a:ahLst/>
              <a:cxnLst/>
              <a:rect l="l" t="t" r="r" b="b"/>
              <a:pathLst>
                <a:path w="12067" h="7089" extrusionOk="0">
                  <a:moveTo>
                    <a:pt x="347" y="0"/>
                  </a:moveTo>
                  <a:cubicBezTo>
                    <a:pt x="158" y="0"/>
                    <a:pt x="0" y="158"/>
                    <a:pt x="0" y="378"/>
                  </a:cubicBezTo>
                  <a:lnTo>
                    <a:pt x="0" y="1796"/>
                  </a:lnTo>
                  <a:cubicBezTo>
                    <a:pt x="0" y="1985"/>
                    <a:pt x="158" y="2143"/>
                    <a:pt x="347" y="2143"/>
                  </a:cubicBezTo>
                  <a:lnTo>
                    <a:pt x="1765" y="2143"/>
                  </a:lnTo>
                  <a:cubicBezTo>
                    <a:pt x="1985" y="2143"/>
                    <a:pt x="2143" y="1985"/>
                    <a:pt x="2143" y="1796"/>
                  </a:cubicBezTo>
                  <a:lnTo>
                    <a:pt x="2143" y="1418"/>
                  </a:lnTo>
                  <a:lnTo>
                    <a:pt x="5010" y="1418"/>
                  </a:lnTo>
                  <a:cubicBezTo>
                    <a:pt x="4915" y="1576"/>
                    <a:pt x="3277" y="4506"/>
                    <a:pt x="3182" y="4663"/>
                  </a:cubicBezTo>
                  <a:lnTo>
                    <a:pt x="4821" y="7089"/>
                  </a:lnTo>
                  <a:lnTo>
                    <a:pt x="5671" y="7089"/>
                  </a:lnTo>
                  <a:lnTo>
                    <a:pt x="5671" y="5577"/>
                  </a:lnTo>
                  <a:cubicBezTo>
                    <a:pt x="5293" y="5419"/>
                    <a:pt x="4978" y="5010"/>
                    <a:pt x="4978" y="4569"/>
                  </a:cubicBezTo>
                  <a:cubicBezTo>
                    <a:pt x="4978" y="4001"/>
                    <a:pt x="5451" y="3529"/>
                    <a:pt x="6018" y="3529"/>
                  </a:cubicBezTo>
                  <a:cubicBezTo>
                    <a:pt x="6616" y="3529"/>
                    <a:pt x="7089" y="4001"/>
                    <a:pt x="7089" y="4569"/>
                  </a:cubicBezTo>
                  <a:cubicBezTo>
                    <a:pt x="7089" y="5041"/>
                    <a:pt x="6805" y="5419"/>
                    <a:pt x="6396" y="5577"/>
                  </a:cubicBezTo>
                  <a:lnTo>
                    <a:pt x="6396" y="7026"/>
                  </a:lnTo>
                  <a:lnTo>
                    <a:pt x="7247" y="7026"/>
                  </a:lnTo>
                  <a:lnTo>
                    <a:pt x="8853" y="4569"/>
                  </a:lnTo>
                  <a:cubicBezTo>
                    <a:pt x="8790" y="4411"/>
                    <a:pt x="7120" y="1513"/>
                    <a:pt x="7057" y="1355"/>
                  </a:cubicBezTo>
                  <a:lnTo>
                    <a:pt x="9924" y="1355"/>
                  </a:lnTo>
                  <a:lnTo>
                    <a:pt x="9924" y="1702"/>
                  </a:lnTo>
                  <a:cubicBezTo>
                    <a:pt x="9924" y="1891"/>
                    <a:pt x="10082" y="2048"/>
                    <a:pt x="10271" y="2048"/>
                  </a:cubicBezTo>
                  <a:lnTo>
                    <a:pt x="11689" y="2048"/>
                  </a:lnTo>
                  <a:cubicBezTo>
                    <a:pt x="11909" y="2048"/>
                    <a:pt x="12067" y="1891"/>
                    <a:pt x="12067" y="1702"/>
                  </a:cubicBezTo>
                  <a:lnTo>
                    <a:pt x="12067" y="284"/>
                  </a:lnTo>
                  <a:cubicBezTo>
                    <a:pt x="12004" y="158"/>
                    <a:pt x="11846" y="0"/>
                    <a:pt x="11657" y="0"/>
                  </a:cubicBezTo>
                  <a:lnTo>
                    <a:pt x="10239" y="0"/>
                  </a:lnTo>
                  <a:cubicBezTo>
                    <a:pt x="10050" y="0"/>
                    <a:pt x="9893" y="158"/>
                    <a:pt x="9893" y="378"/>
                  </a:cubicBezTo>
                  <a:lnTo>
                    <a:pt x="9893" y="725"/>
                  </a:lnTo>
                  <a:lnTo>
                    <a:pt x="6616" y="725"/>
                  </a:lnTo>
                  <a:lnTo>
                    <a:pt x="6301" y="221"/>
                  </a:lnTo>
                  <a:cubicBezTo>
                    <a:pt x="6238" y="95"/>
                    <a:pt x="6120" y="32"/>
                    <a:pt x="6002" y="32"/>
                  </a:cubicBezTo>
                  <a:cubicBezTo>
                    <a:pt x="5884" y="32"/>
                    <a:pt x="5766" y="95"/>
                    <a:pt x="5703" y="221"/>
                  </a:cubicBezTo>
                  <a:lnTo>
                    <a:pt x="5388" y="725"/>
                  </a:lnTo>
                  <a:lnTo>
                    <a:pt x="2143" y="725"/>
                  </a:lnTo>
                  <a:lnTo>
                    <a:pt x="2143" y="378"/>
                  </a:lnTo>
                  <a:cubicBezTo>
                    <a:pt x="2143" y="158"/>
                    <a:pt x="1985" y="0"/>
                    <a:pt x="176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45" name="Google Shape;7345;p37"/>
            <p:cNvSpPr/>
            <p:nvPr/>
          </p:nvSpPr>
          <p:spPr>
            <a:xfrm>
              <a:off x="-47751825" y="3306025"/>
              <a:ext cx="17350" cy="18150"/>
            </a:xfrm>
            <a:custGeom>
              <a:avLst/>
              <a:gdLst/>
              <a:ahLst/>
              <a:cxnLst/>
              <a:rect l="l" t="t" r="r" b="b"/>
              <a:pathLst>
                <a:path w="694" h="726" extrusionOk="0">
                  <a:moveTo>
                    <a:pt x="347" y="1"/>
                  </a:moveTo>
                  <a:cubicBezTo>
                    <a:pt x="158" y="1"/>
                    <a:pt x="1" y="159"/>
                    <a:pt x="1" y="348"/>
                  </a:cubicBezTo>
                  <a:cubicBezTo>
                    <a:pt x="1" y="568"/>
                    <a:pt x="158" y="726"/>
                    <a:pt x="347" y="726"/>
                  </a:cubicBezTo>
                  <a:cubicBezTo>
                    <a:pt x="536" y="726"/>
                    <a:pt x="694" y="568"/>
                    <a:pt x="694" y="348"/>
                  </a:cubicBezTo>
                  <a:cubicBezTo>
                    <a:pt x="694" y="159"/>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46" name="Google Shape;7346;p37"/>
            <p:cNvSpPr/>
            <p:nvPr/>
          </p:nvSpPr>
          <p:spPr>
            <a:xfrm>
              <a:off x="-47786475" y="3395050"/>
              <a:ext cx="87450" cy="17350"/>
            </a:xfrm>
            <a:custGeom>
              <a:avLst/>
              <a:gdLst/>
              <a:ahLst/>
              <a:cxnLst/>
              <a:rect l="l" t="t" r="r" b="b"/>
              <a:pathLst>
                <a:path w="3498" h="694" extrusionOk="0">
                  <a:moveTo>
                    <a:pt x="347" y="0"/>
                  </a:moveTo>
                  <a:cubicBezTo>
                    <a:pt x="158" y="0"/>
                    <a:pt x="1" y="158"/>
                    <a:pt x="1" y="347"/>
                  </a:cubicBezTo>
                  <a:lnTo>
                    <a:pt x="1" y="693"/>
                  </a:lnTo>
                  <a:lnTo>
                    <a:pt x="3498" y="693"/>
                  </a:lnTo>
                  <a:lnTo>
                    <a:pt x="3498" y="347"/>
                  </a:lnTo>
                  <a:cubicBezTo>
                    <a:pt x="3498" y="158"/>
                    <a:pt x="3372" y="0"/>
                    <a:pt x="31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47" name="Google Shape;7347;p37"/>
            <p:cNvSpPr/>
            <p:nvPr/>
          </p:nvSpPr>
          <p:spPr>
            <a:xfrm>
              <a:off x="-47692750" y="3271375"/>
              <a:ext cx="101625" cy="140225"/>
            </a:xfrm>
            <a:custGeom>
              <a:avLst/>
              <a:gdLst/>
              <a:ahLst/>
              <a:cxnLst/>
              <a:rect l="l" t="t" r="r" b="b"/>
              <a:pathLst>
                <a:path w="4065" h="5609" extrusionOk="0">
                  <a:moveTo>
                    <a:pt x="631" y="1"/>
                  </a:moveTo>
                  <a:lnTo>
                    <a:pt x="1576" y="1639"/>
                  </a:lnTo>
                  <a:cubicBezTo>
                    <a:pt x="1639" y="1734"/>
                    <a:pt x="1639" y="1891"/>
                    <a:pt x="1576" y="1986"/>
                  </a:cubicBezTo>
                  <a:lnTo>
                    <a:pt x="1" y="4348"/>
                  </a:lnTo>
                  <a:cubicBezTo>
                    <a:pt x="316" y="4537"/>
                    <a:pt x="505" y="4853"/>
                    <a:pt x="505" y="5262"/>
                  </a:cubicBezTo>
                  <a:lnTo>
                    <a:pt x="505" y="5609"/>
                  </a:lnTo>
                  <a:lnTo>
                    <a:pt x="4065" y="5609"/>
                  </a:lnTo>
                  <a:lnTo>
                    <a:pt x="4065" y="1040"/>
                  </a:lnTo>
                  <a:cubicBezTo>
                    <a:pt x="4002" y="473"/>
                    <a:pt x="3561" y="1"/>
                    <a:pt x="296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48" name="Google Shape;7348;p37"/>
            <p:cNvSpPr/>
            <p:nvPr/>
          </p:nvSpPr>
          <p:spPr>
            <a:xfrm>
              <a:off x="-47891225" y="3272950"/>
              <a:ext cx="100050" cy="140225"/>
            </a:xfrm>
            <a:custGeom>
              <a:avLst/>
              <a:gdLst/>
              <a:ahLst/>
              <a:cxnLst/>
              <a:rect l="l" t="t" r="r" b="b"/>
              <a:pathLst>
                <a:path w="4002" h="5609" extrusionOk="0">
                  <a:moveTo>
                    <a:pt x="1040" y="1"/>
                  </a:moveTo>
                  <a:cubicBezTo>
                    <a:pt x="473" y="1"/>
                    <a:pt x="0" y="442"/>
                    <a:pt x="0" y="1040"/>
                  </a:cubicBezTo>
                  <a:lnTo>
                    <a:pt x="0" y="5609"/>
                  </a:lnTo>
                  <a:lnTo>
                    <a:pt x="3529" y="5609"/>
                  </a:lnTo>
                  <a:lnTo>
                    <a:pt x="3529" y="5231"/>
                  </a:lnTo>
                  <a:lnTo>
                    <a:pt x="3497" y="5231"/>
                  </a:lnTo>
                  <a:cubicBezTo>
                    <a:pt x="3497" y="4821"/>
                    <a:pt x="3686" y="4506"/>
                    <a:pt x="4002" y="4317"/>
                  </a:cubicBezTo>
                  <a:lnTo>
                    <a:pt x="2426" y="1954"/>
                  </a:lnTo>
                  <a:cubicBezTo>
                    <a:pt x="2363" y="1828"/>
                    <a:pt x="2363" y="1734"/>
                    <a:pt x="2426" y="1608"/>
                  </a:cubicBezTo>
                  <a:lnTo>
                    <a:pt x="337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49" name="Google Shape;7349;p37"/>
            <p:cNvSpPr/>
            <p:nvPr/>
          </p:nvSpPr>
          <p:spPr>
            <a:xfrm>
              <a:off x="-47892800" y="3428900"/>
              <a:ext cx="300100" cy="70925"/>
            </a:xfrm>
            <a:custGeom>
              <a:avLst/>
              <a:gdLst/>
              <a:ahLst/>
              <a:cxnLst/>
              <a:rect l="l" t="t" r="r" b="b"/>
              <a:pathLst>
                <a:path w="12004" h="2837" extrusionOk="0">
                  <a:moveTo>
                    <a:pt x="0" y="1"/>
                  </a:moveTo>
                  <a:lnTo>
                    <a:pt x="0" y="379"/>
                  </a:lnTo>
                  <a:cubicBezTo>
                    <a:pt x="0" y="946"/>
                    <a:pt x="473" y="1418"/>
                    <a:pt x="1072" y="1418"/>
                  </a:cubicBezTo>
                  <a:lnTo>
                    <a:pt x="4978" y="1418"/>
                  </a:lnTo>
                  <a:lnTo>
                    <a:pt x="4978" y="2143"/>
                  </a:lnTo>
                  <a:lnTo>
                    <a:pt x="3907" y="2143"/>
                  </a:lnTo>
                  <a:cubicBezTo>
                    <a:pt x="3718" y="2143"/>
                    <a:pt x="3560" y="2301"/>
                    <a:pt x="3560" y="2490"/>
                  </a:cubicBezTo>
                  <a:cubicBezTo>
                    <a:pt x="3560" y="2679"/>
                    <a:pt x="3718" y="2836"/>
                    <a:pt x="3907" y="2836"/>
                  </a:cubicBezTo>
                  <a:lnTo>
                    <a:pt x="8129" y="2836"/>
                  </a:lnTo>
                  <a:cubicBezTo>
                    <a:pt x="8318" y="2836"/>
                    <a:pt x="8475" y="2679"/>
                    <a:pt x="8475" y="2490"/>
                  </a:cubicBezTo>
                  <a:cubicBezTo>
                    <a:pt x="8475" y="2301"/>
                    <a:pt x="8318" y="2143"/>
                    <a:pt x="8129" y="2143"/>
                  </a:cubicBezTo>
                  <a:lnTo>
                    <a:pt x="7057" y="2143"/>
                  </a:lnTo>
                  <a:lnTo>
                    <a:pt x="7057" y="1418"/>
                  </a:lnTo>
                  <a:lnTo>
                    <a:pt x="10964" y="1418"/>
                  </a:lnTo>
                  <a:cubicBezTo>
                    <a:pt x="11531" y="1418"/>
                    <a:pt x="12004" y="946"/>
                    <a:pt x="12004" y="379"/>
                  </a:cubicBezTo>
                  <a:lnTo>
                    <a:pt x="1200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350" name="Google Shape;7350;p37"/>
          <p:cNvGrpSpPr/>
          <p:nvPr/>
        </p:nvGrpSpPr>
        <p:grpSpPr>
          <a:xfrm>
            <a:off x="2587440" y="1953702"/>
            <a:ext cx="230282" cy="355468"/>
            <a:chOff x="-47839250" y="3569100"/>
            <a:chExt cx="193775" cy="300100"/>
          </a:xfrm>
        </p:grpSpPr>
        <p:sp>
          <p:nvSpPr>
            <p:cNvPr id="7351" name="Google Shape;7351;p37"/>
            <p:cNvSpPr/>
            <p:nvPr/>
          </p:nvSpPr>
          <p:spPr>
            <a:xfrm>
              <a:off x="-47786475" y="3657325"/>
              <a:ext cx="51225" cy="51200"/>
            </a:xfrm>
            <a:custGeom>
              <a:avLst/>
              <a:gdLst/>
              <a:ahLst/>
              <a:cxnLst/>
              <a:rect l="l" t="t" r="r" b="b"/>
              <a:pathLst>
                <a:path w="2049" h="2048" extrusionOk="0">
                  <a:moveTo>
                    <a:pt x="1072" y="0"/>
                  </a:moveTo>
                  <a:cubicBezTo>
                    <a:pt x="473" y="0"/>
                    <a:pt x="1" y="473"/>
                    <a:pt x="1" y="1071"/>
                  </a:cubicBezTo>
                  <a:cubicBezTo>
                    <a:pt x="1" y="1544"/>
                    <a:pt x="284" y="1890"/>
                    <a:pt x="725" y="2048"/>
                  </a:cubicBezTo>
                  <a:lnTo>
                    <a:pt x="725" y="1071"/>
                  </a:lnTo>
                  <a:cubicBezTo>
                    <a:pt x="725" y="882"/>
                    <a:pt x="883" y="725"/>
                    <a:pt x="1072" y="725"/>
                  </a:cubicBezTo>
                  <a:lnTo>
                    <a:pt x="2048" y="725"/>
                  </a:lnTo>
                  <a:cubicBezTo>
                    <a:pt x="1891" y="315"/>
                    <a:pt x="1513" y="0"/>
                    <a:pt x="107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52" name="Google Shape;7352;p37"/>
            <p:cNvSpPr/>
            <p:nvPr/>
          </p:nvSpPr>
          <p:spPr>
            <a:xfrm>
              <a:off x="-47751025" y="3692750"/>
              <a:ext cx="15775" cy="15775"/>
            </a:xfrm>
            <a:custGeom>
              <a:avLst/>
              <a:gdLst/>
              <a:ahLst/>
              <a:cxnLst/>
              <a:rect l="l" t="t" r="r" b="b"/>
              <a:pathLst>
                <a:path w="631" h="631" extrusionOk="0">
                  <a:moveTo>
                    <a:pt x="0" y="1"/>
                  </a:moveTo>
                  <a:lnTo>
                    <a:pt x="0" y="631"/>
                  </a:lnTo>
                  <a:cubicBezTo>
                    <a:pt x="315" y="536"/>
                    <a:pt x="504" y="284"/>
                    <a:pt x="63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53" name="Google Shape;7353;p37"/>
            <p:cNvSpPr/>
            <p:nvPr/>
          </p:nvSpPr>
          <p:spPr>
            <a:xfrm>
              <a:off x="-47838450" y="3569100"/>
              <a:ext cx="192975" cy="35475"/>
            </a:xfrm>
            <a:custGeom>
              <a:avLst/>
              <a:gdLst/>
              <a:ahLst/>
              <a:cxnLst/>
              <a:rect l="l" t="t" r="r" b="b"/>
              <a:pathLst>
                <a:path w="7719" h="1419" extrusionOk="0">
                  <a:moveTo>
                    <a:pt x="347" y="1"/>
                  </a:moveTo>
                  <a:cubicBezTo>
                    <a:pt x="158" y="1"/>
                    <a:pt x="0" y="158"/>
                    <a:pt x="0" y="347"/>
                  </a:cubicBezTo>
                  <a:lnTo>
                    <a:pt x="0" y="1418"/>
                  </a:lnTo>
                  <a:lnTo>
                    <a:pt x="7719" y="1418"/>
                  </a:lnTo>
                  <a:lnTo>
                    <a:pt x="7719" y="347"/>
                  </a:lnTo>
                  <a:cubicBezTo>
                    <a:pt x="7719" y="158"/>
                    <a:pt x="7561" y="1"/>
                    <a:pt x="73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54" name="Google Shape;7354;p37"/>
            <p:cNvSpPr/>
            <p:nvPr/>
          </p:nvSpPr>
          <p:spPr>
            <a:xfrm>
              <a:off x="-47751025" y="3691975"/>
              <a:ext cx="53575" cy="53575"/>
            </a:xfrm>
            <a:custGeom>
              <a:avLst/>
              <a:gdLst/>
              <a:ahLst/>
              <a:cxnLst/>
              <a:rect l="l" t="t" r="r" b="b"/>
              <a:pathLst>
                <a:path w="2143" h="2143" extrusionOk="0">
                  <a:moveTo>
                    <a:pt x="1386" y="0"/>
                  </a:moveTo>
                  <a:cubicBezTo>
                    <a:pt x="1229" y="662"/>
                    <a:pt x="725" y="1229"/>
                    <a:pt x="0" y="1387"/>
                  </a:cubicBezTo>
                  <a:lnTo>
                    <a:pt x="0" y="2143"/>
                  </a:lnTo>
                  <a:lnTo>
                    <a:pt x="2143" y="2143"/>
                  </a:lnTo>
                  <a:lnTo>
                    <a:pt x="214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55" name="Google Shape;7355;p37"/>
            <p:cNvSpPr/>
            <p:nvPr/>
          </p:nvSpPr>
          <p:spPr>
            <a:xfrm>
              <a:off x="-47839250" y="3621875"/>
              <a:ext cx="193000" cy="159125"/>
            </a:xfrm>
            <a:custGeom>
              <a:avLst/>
              <a:gdLst/>
              <a:ahLst/>
              <a:cxnLst/>
              <a:rect l="l" t="t" r="r" b="b"/>
              <a:pathLst>
                <a:path w="7720" h="6365" extrusionOk="0">
                  <a:moveTo>
                    <a:pt x="3183" y="725"/>
                  </a:moveTo>
                  <a:cubicBezTo>
                    <a:pt x="4033" y="725"/>
                    <a:pt x="4758" y="1324"/>
                    <a:pt x="4915" y="2143"/>
                  </a:cubicBezTo>
                  <a:lnTo>
                    <a:pt x="6018" y="2143"/>
                  </a:lnTo>
                  <a:cubicBezTo>
                    <a:pt x="6207" y="2143"/>
                    <a:pt x="6365" y="2300"/>
                    <a:pt x="6365" y="2489"/>
                  </a:cubicBezTo>
                  <a:lnTo>
                    <a:pt x="6365" y="5293"/>
                  </a:lnTo>
                  <a:cubicBezTo>
                    <a:pt x="6365" y="5482"/>
                    <a:pt x="6207" y="5640"/>
                    <a:pt x="6018" y="5640"/>
                  </a:cubicBezTo>
                  <a:lnTo>
                    <a:pt x="3214" y="5640"/>
                  </a:lnTo>
                  <a:cubicBezTo>
                    <a:pt x="3025" y="5640"/>
                    <a:pt x="2868" y="5482"/>
                    <a:pt x="2868" y="5293"/>
                  </a:cubicBezTo>
                  <a:lnTo>
                    <a:pt x="2868" y="4191"/>
                  </a:lnTo>
                  <a:cubicBezTo>
                    <a:pt x="2080" y="4033"/>
                    <a:pt x="1450" y="3308"/>
                    <a:pt x="1450" y="2458"/>
                  </a:cubicBezTo>
                  <a:cubicBezTo>
                    <a:pt x="1418" y="1513"/>
                    <a:pt x="2206" y="725"/>
                    <a:pt x="3183" y="725"/>
                  </a:cubicBezTo>
                  <a:close/>
                  <a:moveTo>
                    <a:pt x="1" y="0"/>
                  </a:moveTo>
                  <a:lnTo>
                    <a:pt x="1" y="6364"/>
                  </a:lnTo>
                  <a:lnTo>
                    <a:pt x="7719" y="6364"/>
                  </a:lnTo>
                  <a:lnTo>
                    <a:pt x="771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56" name="Google Shape;7356;p37"/>
            <p:cNvSpPr/>
            <p:nvPr/>
          </p:nvSpPr>
          <p:spPr>
            <a:xfrm>
              <a:off x="-47839250" y="3799075"/>
              <a:ext cx="193000" cy="70125"/>
            </a:xfrm>
            <a:custGeom>
              <a:avLst/>
              <a:gdLst/>
              <a:ahLst/>
              <a:cxnLst/>
              <a:rect l="l" t="t" r="r" b="b"/>
              <a:pathLst>
                <a:path w="7720" h="2805" extrusionOk="0">
                  <a:moveTo>
                    <a:pt x="4600" y="663"/>
                  </a:moveTo>
                  <a:cubicBezTo>
                    <a:pt x="4789" y="663"/>
                    <a:pt x="4947" y="820"/>
                    <a:pt x="4947" y="1041"/>
                  </a:cubicBezTo>
                  <a:cubicBezTo>
                    <a:pt x="4947" y="1230"/>
                    <a:pt x="4789" y="1387"/>
                    <a:pt x="4600" y="1387"/>
                  </a:cubicBezTo>
                  <a:lnTo>
                    <a:pt x="3183" y="1387"/>
                  </a:lnTo>
                  <a:cubicBezTo>
                    <a:pt x="2994" y="1387"/>
                    <a:pt x="2836" y="1230"/>
                    <a:pt x="2836" y="1041"/>
                  </a:cubicBezTo>
                  <a:cubicBezTo>
                    <a:pt x="2836" y="852"/>
                    <a:pt x="2994" y="663"/>
                    <a:pt x="3183" y="663"/>
                  </a:cubicBezTo>
                  <a:close/>
                  <a:moveTo>
                    <a:pt x="1" y="1"/>
                  </a:moveTo>
                  <a:lnTo>
                    <a:pt x="1" y="2458"/>
                  </a:lnTo>
                  <a:cubicBezTo>
                    <a:pt x="1" y="2647"/>
                    <a:pt x="158" y="2805"/>
                    <a:pt x="347" y="2805"/>
                  </a:cubicBezTo>
                  <a:lnTo>
                    <a:pt x="7341" y="2805"/>
                  </a:lnTo>
                  <a:cubicBezTo>
                    <a:pt x="7562" y="2805"/>
                    <a:pt x="7719" y="2647"/>
                    <a:pt x="7719" y="2458"/>
                  </a:cubicBezTo>
                  <a:lnTo>
                    <a:pt x="771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357" name="Google Shape;7357;p37"/>
          <p:cNvGrpSpPr/>
          <p:nvPr/>
        </p:nvGrpSpPr>
        <p:grpSpPr>
          <a:xfrm>
            <a:off x="6074390" y="1953222"/>
            <a:ext cx="356639" cy="356416"/>
            <a:chOff x="-47892800" y="3937700"/>
            <a:chExt cx="300100" cy="300900"/>
          </a:xfrm>
        </p:grpSpPr>
        <p:sp>
          <p:nvSpPr>
            <p:cNvPr id="7358" name="Google Shape;7358;p37"/>
            <p:cNvSpPr/>
            <p:nvPr/>
          </p:nvSpPr>
          <p:spPr>
            <a:xfrm>
              <a:off x="-47858150" y="3937700"/>
              <a:ext cx="70900" cy="44150"/>
            </a:xfrm>
            <a:custGeom>
              <a:avLst/>
              <a:gdLst/>
              <a:ahLst/>
              <a:cxnLst/>
              <a:rect l="l" t="t" r="r" b="b"/>
              <a:pathLst>
                <a:path w="2836" h="1766" extrusionOk="0">
                  <a:moveTo>
                    <a:pt x="1418" y="1"/>
                  </a:moveTo>
                  <a:cubicBezTo>
                    <a:pt x="631" y="1"/>
                    <a:pt x="1" y="694"/>
                    <a:pt x="1" y="1419"/>
                  </a:cubicBezTo>
                  <a:lnTo>
                    <a:pt x="1" y="1765"/>
                  </a:lnTo>
                  <a:cubicBezTo>
                    <a:pt x="442" y="1545"/>
                    <a:pt x="914" y="1419"/>
                    <a:pt x="1418" y="1419"/>
                  </a:cubicBezTo>
                  <a:cubicBezTo>
                    <a:pt x="1922" y="1419"/>
                    <a:pt x="2395" y="1545"/>
                    <a:pt x="2836" y="1765"/>
                  </a:cubicBezTo>
                  <a:lnTo>
                    <a:pt x="2836" y="1419"/>
                  </a:lnTo>
                  <a:cubicBezTo>
                    <a:pt x="2836" y="631"/>
                    <a:pt x="2206" y="1"/>
                    <a:pt x="14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59" name="Google Shape;7359;p37"/>
            <p:cNvSpPr/>
            <p:nvPr/>
          </p:nvSpPr>
          <p:spPr>
            <a:xfrm>
              <a:off x="-47892800" y="3991275"/>
              <a:ext cx="141000" cy="105550"/>
            </a:xfrm>
            <a:custGeom>
              <a:avLst/>
              <a:gdLst/>
              <a:ahLst/>
              <a:cxnLst/>
              <a:rect l="l" t="t" r="r" b="b"/>
              <a:pathLst>
                <a:path w="5640" h="4222" extrusionOk="0">
                  <a:moveTo>
                    <a:pt x="2836" y="0"/>
                  </a:moveTo>
                  <a:cubicBezTo>
                    <a:pt x="1292" y="0"/>
                    <a:pt x="32" y="1260"/>
                    <a:pt x="32" y="2804"/>
                  </a:cubicBezTo>
                  <a:lnTo>
                    <a:pt x="32" y="3875"/>
                  </a:lnTo>
                  <a:cubicBezTo>
                    <a:pt x="0" y="4064"/>
                    <a:pt x="158" y="4222"/>
                    <a:pt x="347" y="4222"/>
                  </a:cubicBezTo>
                  <a:lnTo>
                    <a:pt x="5293" y="4222"/>
                  </a:lnTo>
                  <a:cubicBezTo>
                    <a:pt x="5482" y="4222"/>
                    <a:pt x="5640" y="4064"/>
                    <a:pt x="5640" y="3875"/>
                  </a:cubicBezTo>
                  <a:lnTo>
                    <a:pt x="5640" y="2804"/>
                  </a:lnTo>
                  <a:cubicBezTo>
                    <a:pt x="5640" y="1260"/>
                    <a:pt x="4380" y="0"/>
                    <a:pt x="283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60" name="Google Shape;7360;p37"/>
            <p:cNvSpPr/>
            <p:nvPr/>
          </p:nvSpPr>
          <p:spPr>
            <a:xfrm>
              <a:off x="-47773875" y="3956600"/>
              <a:ext cx="119750" cy="89025"/>
            </a:xfrm>
            <a:custGeom>
              <a:avLst/>
              <a:gdLst/>
              <a:ahLst/>
              <a:cxnLst/>
              <a:rect l="l" t="t" r="r" b="b"/>
              <a:pathLst>
                <a:path w="4790" h="3561" extrusionOk="0">
                  <a:moveTo>
                    <a:pt x="1" y="1"/>
                  </a:moveTo>
                  <a:cubicBezTo>
                    <a:pt x="95" y="253"/>
                    <a:pt x="127" y="474"/>
                    <a:pt x="127" y="726"/>
                  </a:cubicBezTo>
                  <a:lnTo>
                    <a:pt x="127" y="1419"/>
                  </a:lnTo>
                  <a:lnTo>
                    <a:pt x="158" y="1419"/>
                  </a:lnTo>
                  <a:cubicBezTo>
                    <a:pt x="442" y="1639"/>
                    <a:pt x="694" y="1860"/>
                    <a:pt x="883" y="2143"/>
                  </a:cubicBezTo>
                  <a:cubicBezTo>
                    <a:pt x="1702" y="2301"/>
                    <a:pt x="2427" y="2805"/>
                    <a:pt x="2805" y="3561"/>
                  </a:cubicBezTo>
                  <a:cubicBezTo>
                    <a:pt x="3214" y="3120"/>
                    <a:pt x="3750" y="2805"/>
                    <a:pt x="4380" y="2805"/>
                  </a:cubicBezTo>
                  <a:cubicBezTo>
                    <a:pt x="4506" y="2805"/>
                    <a:pt x="4663" y="2805"/>
                    <a:pt x="4789" y="2836"/>
                  </a:cubicBezTo>
                  <a:cubicBezTo>
                    <a:pt x="4033" y="1167"/>
                    <a:pt x="2332" y="1"/>
                    <a:pt x="41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61" name="Google Shape;7361;p37"/>
            <p:cNvSpPr/>
            <p:nvPr/>
          </p:nvSpPr>
          <p:spPr>
            <a:xfrm>
              <a:off x="-47699050" y="4043250"/>
              <a:ext cx="71700" cy="70900"/>
            </a:xfrm>
            <a:custGeom>
              <a:avLst/>
              <a:gdLst/>
              <a:ahLst/>
              <a:cxnLst/>
              <a:rect l="l" t="t" r="r" b="b"/>
              <a:pathLst>
                <a:path w="2868" h="2836" extrusionOk="0">
                  <a:moveTo>
                    <a:pt x="1450" y="0"/>
                  </a:moveTo>
                  <a:cubicBezTo>
                    <a:pt x="662" y="0"/>
                    <a:pt x="1" y="694"/>
                    <a:pt x="1" y="1418"/>
                  </a:cubicBezTo>
                  <a:cubicBezTo>
                    <a:pt x="1" y="2206"/>
                    <a:pt x="662" y="2836"/>
                    <a:pt x="1450" y="2836"/>
                  </a:cubicBezTo>
                  <a:cubicBezTo>
                    <a:pt x="2237" y="2836"/>
                    <a:pt x="2868" y="2206"/>
                    <a:pt x="2868" y="1418"/>
                  </a:cubicBezTo>
                  <a:cubicBezTo>
                    <a:pt x="2868" y="631"/>
                    <a:pt x="2237" y="0"/>
                    <a:pt x="145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62" name="Google Shape;7362;p37"/>
            <p:cNvSpPr/>
            <p:nvPr/>
          </p:nvSpPr>
          <p:spPr>
            <a:xfrm>
              <a:off x="-47770725" y="4124375"/>
              <a:ext cx="178025" cy="114225"/>
            </a:xfrm>
            <a:custGeom>
              <a:avLst/>
              <a:gdLst/>
              <a:ahLst/>
              <a:cxnLst/>
              <a:rect l="l" t="t" r="r" b="b"/>
              <a:pathLst>
                <a:path w="7121" h="4569" extrusionOk="0">
                  <a:moveTo>
                    <a:pt x="3183" y="0"/>
                  </a:moveTo>
                  <a:lnTo>
                    <a:pt x="3183" y="2426"/>
                  </a:lnTo>
                  <a:lnTo>
                    <a:pt x="2490" y="2426"/>
                  </a:lnTo>
                  <a:lnTo>
                    <a:pt x="2490" y="2080"/>
                  </a:lnTo>
                  <a:cubicBezTo>
                    <a:pt x="2490" y="1891"/>
                    <a:pt x="2332" y="1733"/>
                    <a:pt x="2143" y="1733"/>
                  </a:cubicBezTo>
                  <a:cubicBezTo>
                    <a:pt x="1954" y="1733"/>
                    <a:pt x="1796" y="1891"/>
                    <a:pt x="1796" y="2080"/>
                  </a:cubicBezTo>
                  <a:lnTo>
                    <a:pt x="1796" y="2426"/>
                  </a:lnTo>
                  <a:cubicBezTo>
                    <a:pt x="788" y="2426"/>
                    <a:pt x="1" y="3214"/>
                    <a:pt x="1" y="4222"/>
                  </a:cubicBezTo>
                  <a:cubicBezTo>
                    <a:pt x="1" y="4411"/>
                    <a:pt x="158" y="4569"/>
                    <a:pt x="379" y="4569"/>
                  </a:cubicBezTo>
                  <a:lnTo>
                    <a:pt x="6711" y="4569"/>
                  </a:lnTo>
                  <a:cubicBezTo>
                    <a:pt x="6900" y="4569"/>
                    <a:pt x="7058" y="4411"/>
                    <a:pt x="7058" y="4222"/>
                  </a:cubicBezTo>
                  <a:cubicBezTo>
                    <a:pt x="7121" y="3214"/>
                    <a:pt x="6302" y="2426"/>
                    <a:pt x="5325" y="2426"/>
                  </a:cubicBezTo>
                  <a:lnTo>
                    <a:pt x="5325" y="0"/>
                  </a:lnTo>
                  <a:cubicBezTo>
                    <a:pt x="5010" y="190"/>
                    <a:pt x="4663" y="284"/>
                    <a:pt x="4254" y="284"/>
                  </a:cubicBezTo>
                  <a:cubicBezTo>
                    <a:pt x="3876" y="284"/>
                    <a:pt x="3529" y="158"/>
                    <a:pt x="318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63" name="Google Shape;7363;p37"/>
            <p:cNvSpPr/>
            <p:nvPr/>
          </p:nvSpPr>
          <p:spPr>
            <a:xfrm>
              <a:off x="-47830575" y="41322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64" name="Google Shape;7364;p37"/>
            <p:cNvSpPr/>
            <p:nvPr/>
          </p:nvSpPr>
          <p:spPr>
            <a:xfrm>
              <a:off x="-47785675" y="4112375"/>
              <a:ext cx="37825" cy="36250"/>
            </a:xfrm>
            <a:custGeom>
              <a:avLst/>
              <a:gdLst/>
              <a:ahLst/>
              <a:cxnLst/>
              <a:rect l="l" t="t" r="r" b="b"/>
              <a:pathLst>
                <a:path w="1513" h="1450" extrusionOk="0">
                  <a:moveTo>
                    <a:pt x="402" y="0"/>
                  </a:moveTo>
                  <a:cubicBezTo>
                    <a:pt x="307" y="0"/>
                    <a:pt x="205" y="24"/>
                    <a:pt x="126" y="71"/>
                  </a:cubicBezTo>
                  <a:cubicBezTo>
                    <a:pt x="0" y="197"/>
                    <a:pt x="0" y="449"/>
                    <a:pt x="126" y="607"/>
                  </a:cubicBezTo>
                  <a:lnTo>
                    <a:pt x="882" y="1331"/>
                  </a:lnTo>
                  <a:cubicBezTo>
                    <a:pt x="961" y="1410"/>
                    <a:pt x="1055" y="1449"/>
                    <a:pt x="1146" y="1449"/>
                  </a:cubicBezTo>
                  <a:cubicBezTo>
                    <a:pt x="1237" y="1449"/>
                    <a:pt x="1323" y="1410"/>
                    <a:pt x="1386" y="1331"/>
                  </a:cubicBezTo>
                  <a:cubicBezTo>
                    <a:pt x="1512" y="1237"/>
                    <a:pt x="1512" y="985"/>
                    <a:pt x="1386" y="827"/>
                  </a:cubicBezTo>
                  <a:lnTo>
                    <a:pt x="630" y="71"/>
                  </a:lnTo>
                  <a:cubicBezTo>
                    <a:pt x="583" y="24"/>
                    <a:pt x="496" y="0"/>
                    <a:pt x="40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65" name="Google Shape;7365;p37"/>
            <p:cNvSpPr/>
            <p:nvPr/>
          </p:nvSpPr>
          <p:spPr>
            <a:xfrm>
              <a:off x="-47892800" y="4112750"/>
              <a:ext cx="37825" cy="36250"/>
            </a:xfrm>
            <a:custGeom>
              <a:avLst/>
              <a:gdLst/>
              <a:ahLst/>
              <a:cxnLst/>
              <a:rect l="l" t="t" r="r" b="b"/>
              <a:pathLst>
                <a:path w="1513" h="1450" extrusionOk="0">
                  <a:moveTo>
                    <a:pt x="1111" y="1"/>
                  </a:moveTo>
                  <a:cubicBezTo>
                    <a:pt x="1016" y="1"/>
                    <a:pt x="930" y="40"/>
                    <a:pt x="883" y="119"/>
                  </a:cubicBezTo>
                  <a:lnTo>
                    <a:pt x="126" y="844"/>
                  </a:lnTo>
                  <a:cubicBezTo>
                    <a:pt x="0" y="970"/>
                    <a:pt x="0" y="1222"/>
                    <a:pt x="126" y="1379"/>
                  </a:cubicBezTo>
                  <a:cubicBezTo>
                    <a:pt x="189" y="1426"/>
                    <a:pt x="276" y="1450"/>
                    <a:pt x="367" y="1450"/>
                  </a:cubicBezTo>
                  <a:cubicBezTo>
                    <a:pt x="457" y="1450"/>
                    <a:pt x="552" y="1426"/>
                    <a:pt x="630" y="1379"/>
                  </a:cubicBezTo>
                  <a:lnTo>
                    <a:pt x="1387" y="623"/>
                  </a:lnTo>
                  <a:cubicBezTo>
                    <a:pt x="1513" y="497"/>
                    <a:pt x="1513" y="276"/>
                    <a:pt x="1387" y="119"/>
                  </a:cubicBezTo>
                  <a:cubicBezTo>
                    <a:pt x="1308" y="40"/>
                    <a:pt x="1205" y="1"/>
                    <a:pt x="111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366" name="Google Shape;7366;p37"/>
          <p:cNvGrpSpPr/>
          <p:nvPr/>
        </p:nvGrpSpPr>
        <p:grpSpPr>
          <a:xfrm>
            <a:off x="2964450" y="2445482"/>
            <a:ext cx="356639" cy="311642"/>
            <a:chOff x="-46042675" y="3218600"/>
            <a:chExt cx="300100" cy="263100"/>
          </a:xfrm>
        </p:grpSpPr>
        <p:sp>
          <p:nvSpPr>
            <p:cNvPr id="7367" name="Google Shape;7367;p37"/>
            <p:cNvSpPr/>
            <p:nvPr/>
          </p:nvSpPr>
          <p:spPr>
            <a:xfrm>
              <a:off x="-46042675" y="3302875"/>
              <a:ext cx="35475" cy="130000"/>
            </a:xfrm>
            <a:custGeom>
              <a:avLst/>
              <a:gdLst/>
              <a:ahLst/>
              <a:cxnLst/>
              <a:rect l="l" t="t" r="r" b="b"/>
              <a:pathLst>
                <a:path w="1419" h="5200" extrusionOk="0">
                  <a:moveTo>
                    <a:pt x="1" y="1"/>
                  </a:moveTo>
                  <a:lnTo>
                    <a:pt x="1" y="5199"/>
                  </a:lnTo>
                  <a:lnTo>
                    <a:pt x="1418" y="4506"/>
                  </a:lnTo>
                  <a:lnTo>
                    <a:pt x="1418" y="726"/>
                  </a:lnTo>
                  <a:lnTo>
                    <a:pt x="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68" name="Google Shape;7368;p37"/>
            <p:cNvSpPr/>
            <p:nvPr/>
          </p:nvSpPr>
          <p:spPr>
            <a:xfrm>
              <a:off x="-45919025" y="3341475"/>
              <a:ext cx="53600" cy="52800"/>
            </a:xfrm>
            <a:custGeom>
              <a:avLst/>
              <a:gdLst/>
              <a:ahLst/>
              <a:cxnLst/>
              <a:rect l="l" t="t" r="r" b="b"/>
              <a:pathLst>
                <a:path w="2144" h="2112" extrusionOk="0">
                  <a:moveTo>
                    <a:pt x="1072" y="1"/>
                  </a:moveTo>
                  <a:cubicBezTo>
                    <a:pt x="473" y="1"/>
                    <a:pt x="1" y="473"/>
                    <a:pt x="1" y="1072"/>
                  </a:cubicBezTo>
                  <a:cubicBezTo>
                    <a:pt x="1" y="1639"/>
                    <a:pt x="473" y="2112"/>
                    <a:pt x="1072" y="2112"/>
                  </a:cubicBezTo>
                  <a:cubicBezTo>
                    <a:pt x="1671" y="2112"/>
                    <a:pt x="2143" y="1639"/>
                    <a:pt x="2143" y="1072"/>
                  </a:cubicBezTo>
                  <a:cubicBezTo>
                    <a:pt x="2143" y="473"/>
                    <a:pt x="1639" y="1"/>
                    <a:pt x="10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69" name="Google Shape;7369;p37"/>
            <p:cNvSpPr/>
            <p:nvPr/>
          </p:nvSpPr>
          <p:spPr>
            <a:xfrm>
              <a:off x="-45778025" y="3302875"/>
              <a:ext cx="35450" cy="130000"/>
            </a:xfrm>
            <a:custGeom>
              <a:avLst/>
              <a:gdLst/>
              <a:ahLst/>
              <a:cxnLst/>
              <a:rect l="l" t="t" r="r" b="b"/>
              <a:pathLst>
                <a:path w="1418" h="5200" extrusionOk="0">
                  <a:moveTo>
                    <a:pt x="1418" y="1"/>
                  </a:moveTo>
                  <a:lnTo>
                    <a:pt x="0" y="726"/>
                  </a:lnTo>
                  <a:lnTo>
                    <a:pt x="0" y="4506"/>
                  </a:lnTo>
                  <a:lnTo>
                    <a:pt x="1418" y="5199"/>
                  </a:lnTo>
                  <a:lnTo>
                    <a:pt x="141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70" name="Google Shape;7370;p37"/>
            <p:cNvSpPr/>
            <p:nvPr/>
          </p:nvSpPr>
          <p:spPr>
            <a:xfrm>
              <a:off x="-46042675" y="3235950"/>
              <a:ext cx="300100" cy="245750"/>
            </a:xfrm>
            <a:custGeom>
              <a:avLst/>
              <a:gdLst/>
              <a:ahLst/>
              <a:cxnLst/>
              <a:rect l="l" t="t" r="r" b="b"/>
              <a:pathLst>
                <a:path w="12004" h="9830" extrusionOk="0">
                  <a:moveTo>
                    <a:pt x="6018" y="2142"/>
                  </a:moveTo>
                  <a:cubicBezTo>
                    <a:pt x="7751" y="2142"/>
                    <a:pt x="9168" y="3560"/>
                    <a:pt x="9168" y="5293"/>
                  </a:cubicBezTo>
                  <a:cubicBezTo>
                    <a:pt x="9168" y="7026"/>
                    <a:pt x="7751" y="8443"/>
                    <a:pt x="6018" y="8443"/>
                  </a:cubicBezTo>
                  <a:cubicBezTo>
                    <a:pt x="4285" y="8443"/>
                    <a:pt x="2867" y="7026"/>
                    <a:pt x="2867" y="5293"/>
                  </a:cubicBezTo>
                  <a:cubicBezTo>
                    <a:pt x="2867" y="3560"/>
                    <a:pt x="4285" y="2142"/>
                    <a:pt x="6018" y="2142"/>
                  </a:cubicBezTo>
                  <a:close/>
                  <a:moveTo>
                    <a:pt x="1765" y="0"/>
                  </a:moveTo>
                  <a:cubicBezTo>
                    <a:pt x="1576" y="0"/>
                    <a:pt x="1418" y="158"/>
                    <a:pt x="1418" y="378"/>
                  </a:cubicBezTo>
                  <a:lnTo>
                    <a:pt x="1418" y="725"/>
                  </a:lnTo>
                  <a:lnTo>
                    <a:pt x="1072" y="725"/>
                  </a:lnTo>
                  <a:cubicBezTo>
                    <a:pt x="473" y="725"/>
                    <a:pt x="1" y="1197"/>
                    <a:pt x="1" y="1796"/>
                  </a:cubicBezTo>
                  <a:lnTo>
                    <a:pt x="1" y="1890"/>
                  </a:lnTo>
                  <a:lnTo>
                    <a:pt x="1922" y="2835"/>
                  </a:lnTo>
                  <a:cubicBezTo>
                    <a:pt x="2048" y="2930"/>
                    <a:pt x="2143" y="3056"/>
                    <a:pt x="2143" y="3151"/>
                  </a:cubicBezTo>
                  <a:lnTo>
                    <a:pt x="2143" y="7372"/>
                  </a:lnTo>
                  <a:cubicBezTo>
                    <a:pt x="2143" y="7498"/>
                    <a:pt x="2048" y="7624"/>
                    <a:pt x="1922" y="7687"/>
                  </a:cubicBezTo>
                  <a:lnTo>
                    <a:pt x="1" y="8632"/>
                  </a:lnTo>
                  <a:lnTo>
                    <a:pt x="1" y="8758"/>
                  </a:lnTo>
                  <a:cubicBezTo>
                    <a:pt x="1" y="9357"/>
                    <a:pt x="473" y="9830"/>
                    <a:pt x="1072" y="9830"/>
                  </a:cubicBezTo>
                  <a:lnTo>
                    <a:pt x="10964" y="9830"/>
                  </a:lnTo>
                  <a:cubicBezTo>
                    <a:pt x="11531" y="9830"/>
                    <a:pt x="12004" y="9357"/>
                    <a:pt x="12004" y="8758"/>
                  </a:cubicBezTo>
                  <a:lnTo>
                    <a:pt x="12004" y="8632"/>
                  </a:lnTo>
                  <a:lnTo>
                    <a:pt x="10082" y="7687"/>
                  </a:lnTo>
                  <a:cubicBezTo>
                    <a:pt x="9956" y="7624"/>
                    <a:pt x="9893" y="7498"/>
                    <a:pt x="9893" y="7372"/>
                  </a:cubicBezTo>
                  <a:lnTo>
                    <a:pt x="9893" y="3151"/>
                  </a:lnTo>
                  <a:cubicBezTo>
                    <a:pt x="9893" y="3056"/>
                    <a:pt x="9956" y="2930"/>
                    <a:pt x="10082" y="2835"/>
                  </a:cubicBezTo>
                  <a:lnTo>
                    <a:pt x="12004" y="1890"/>
                  </a:lnTo>
                  <a:lnTo>
                    <a:pt x="12004" y="1796"/>
                  </a:lnTo>
                  <a:cubicBezTo>
                    <a:pt x="12004" y="1197"/>
                    <a:pt x="11531" y="725"/>
                    <a:pt x="10933" y="725"/>
                  </a:cubicBezTo>
                  <a:lnTo>
                    <a:pt x="2143" y="725"/>
                  </a:lnTo>
                  <a:lnTo>
                    <a:pt x="2143" y="378"/>
                  </a:lnTo>
                  <a:cubicBezTo>
                    <a:pt x="2143" y="158"/>
                    <a:pt x="1985" y="0"/>
                    <a:pt x="176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71" name="Google Shape;7371;p37"/>
            <p:cNvSpPr/>
            <p:nvPr/>
          </p:nvSpPr>
          <p:spPr>
            <a:xfrm>
              <a:off x="-45952875" y="3306025"/>
              <a:ext cx="122100" cy="122125"/>
            </a:xfrm>
            <a:custGeom>
              <a:avLst/>
              <a:gdLst/>
              <a:ahLst/>
              <a:cxnLst/>
              <a:rect l="l" t="t" r="r" b="b"/>
              <a:pathLst>
                <a:path w="4884" h="4885" extrusionOk="0">
                  <a:moveTo>
                    <a:pt x="2426" y="663"/>
                  </a:moveTo>
                  <a:cubicBezTo>
                    <a:pt x="3403" y="663"/>
                    <a:pt x="4190" y="1450"/>
                    <a:pt x="4190" y="2458"/>
                  </a:cubicBezTo>
                  <a:cubicBezTo>
                    <a:pt x="4159" y="3435"/>
                    <a:pt x="3371" y="4223"/>
                    <a:pt x="2426" y="4223"/>
                  </a:cubicBezTo>
                  <a:cubicBezTo>
                    <a:pt x="1449" y="4223"/>
                    <a:pt x="662" y="3435"/>
                    <a:pt x="662" y="2458"/>
                  </a:cubicBezTo>
                  <a:cubicBezTo>
                    <a:pt x="662" y="1450"/>
                    <a:pt x="1449" y="663"/>
                    <a:pt x="2426" y="663"/>
                  </a:cubicBezTo>
                  <a:close/>
                  <a:moveTo>
                    <a:pt x="2426" y="1"/>
                  </a:moveTo>
                  <a:cubicBezTo>
                    <a:pt x="1103" y="1"/>
                    <a:pt x="0" y="1104"/>
                    <a:pt x="0" y="2458"/>
                  </a:cubicBezTo>
                  <a:cubicBezTo>
                    <a:pt x="0" y="3782"/>
                    <a:pt x="1103" y="4884"/>
                    <a:pt x="2426" y="4884"/>
                  </a:cubicBezTo>
                  <a:cubicBezTo>
                    <a:pt x="3781" y="4884"/>
                    <a:pt x="4883" y="3782"/>
                    <a:pt x="4883" y="2458"/>
                  </a:cubicBezTo>
                  <a:cubicBezTo>
                    <a:pt x="4883" y="1104"/>
                    <a:pt x="3781" y="1"/>
                    <a:pt x="242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72" name="Google Shape;7372;p37"/>
            <p:cNvSpPr/>
            <p:nvPr/>
          </p:nvSpPr>
          <p:spPr>
            <a:xfrm>
              <a:off x="-45941075" y="3218600"/>
              <a:ext cx="98475" cy="17375"/>
            </a:xfrm>
            <a:custGeom>
              <a:avLst/>
              <a:gdLst/>
              <a:ahLst/>
              <a:cxnLst/>
              <a:rect l="l" t="t" r="r" b="b"/>
              <a:pathLst>
                <a:path w="3939" h="695" extrusionOk="0">
                  <a:moveTo>
                    <a:pt x="536" y="1"/>
                  </a:moveTo>
                  <a:cubicBezTo>
                    <a:pt x="410" y="1"/>
                    <a:pt x="316" y="64"/>
                    <a:pt x="221" y="190"/>
                  </a:cubicBezTo>
                  <a:lnTo>
                    <a:pt x="1" y="694"/>
                  </a:lnTo>
                  <a:lnTo>
                    <a:pt x="3939" y="694"/>
                  </a:lnTo>
                  <a:lnTo>
                    <a:pt x="3655" y="190"/>
                  </a:lnTo>
                  <a:cubicBezTo>
                    <a:pt x="3592" y="64"/>
                    <a:pt x="3466" y="1"/>
                    <a:pt x="334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373" name="Google Shape;7373;p37"/>
          <p:cNvGrpSpPr/>
          <p:nvPr/>
        </p:nvGrpSpPr>
        <p:grpSpPr>
          <a:xfrm>
            <a:off x="1195071" y="2858085"/>
            <a:ext cx="356639" cy="323309"/>
            <a:chOff x="-46042675" y="3568700"/>
            <a:chExt cx="300100" cy="272950"/>
          </a:xfrm>
        </p:grpSpPr>
        <p:sp>
          <p:nvSpPr>
            <p:cNvPr id="7374" name="Google Shape;7374;p37"/>
            <p:cNvSpPr/>
            <p:nvPr/>
          </p:nvSpPr>
          <p:spPr>
            <a:xfrm>
              <a:off x="-46042675" y="3758125"/>
              <a:ext cx="115025" cy="83525"/>
            </a:xfrm>
            <a:custGeom>
              <a:avLst/>
              <a:gdLst/>
              <a:ahLst/>
              <a:cxnLst/>
              <a:rect l="l" t="t" r="r" b="b"/>
              <a:pathLst>
                <a:path w="4601" h="3341" extrusionOk="0">
                  <a:moveTo>
                    <a:pt x="1985" y="1"/>
                  </a:moveTo>
                  <a:lnTo>
                    <a:pt x="127" y="1797"/>
                  </a:lnTo>
                  <a:cubicBezTo>
                    <a:pt x="32" y="1891"/>
                    <a:pt x="1" y="2017"/>
                    <a:pt x="32" y="2112"/>
                  </a:cubicBezTo>
                  <a:cubicBezTo>
                    <a:pt x="95" y="2238"/>
                    <a:pt x="158" y="2332"/>
                    <a:pt x="284" y="2364"/>
                  </a:cubicBezTo>
                  <a:lnTo>
                    <a:pt x="3277" y="3340"/>
                  </a:lnTo>
                  <a:lnTo>
                    <a:pt x="3403" y="3340"/>
                  </a:lnTo>
                  <a:cubicBezTo>
                    <a:pt x="3466" y="3340"/>
                    <a:pt x="3592" y="3309"/>
                    <a:pt x="3624" y="3214"/>
                  </a:cubicBezTo>
                  <a:lnTo>
                    <a:pt x="4600" y="2238"/>
                  </a:lnTo>
                  <a:lnTo>
                    <a:pt x="2395" y="1639"/>
                  </a:lnTo>
                  <a:cubicBezTo>
                    <a:pt x="2367" y="1650"/>
                    <a:pt x="2340" y="1656"/>
                    <a:pt x="2316" y="1656"/>
                  </a:cubicBezTo>
                  <a:cubicBezTo>
                    <a:pt x="2206" y="1656"/>
                    <a:pt x="2143" y="1548"/>
                    <a:pt x="2143" y="1418"/>
                  </a:cubicBezTo>
                  <a:lnTo>
                    <a:pt x="198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75" name="Google Shape;7375;p37"/>
            <p:cNvSpPr/>
            <p:nvPr/>
          </p:nvSpPr>
          <p:spPr>
            <a:xfrm>
              <a:off x="-45866250" y="3654175"/>
              <a:ext cx="37825" cy="37825"/>
            </a:xfrm>
            <a:custGeom>
              <a:avLst/>
              <a:gdLst/>
              <a:ahLst/>
              <a:cxnLst/>
              <a:rect l="l" t="t" r="r" b="b"/>
              <a:pathLst>
                <a:path w="1513" h="1513" extrusionOk="0">
                  <a:moveTo>
                    <a:pt x="1009" y="0"/>
                  </a:moveTo>
                  <a:lnTo>
                    <a:pt x="1" y="1008"/>
                  </a:lnTo>
                  <a:lnTo>
                    <a:pt x="505" y="1512"/>
                  </a:lnTo>
                  <a:lnTo>
                    <a:pt x="1513" y="504"/>
                  </a:lnTo>
                  <a:lnTo>
                    <a:pt x="100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76" name="Google Shape;7376;p37"/>
            <p:cNvSpPr/>
            <p:nvPr/>
          </p:nvSpPr>
          <p:spPr>
            <a:xfrm>
              <a:off x="-45828450" y="3629750"/>
              <a:ext cx="25225" cy="25225"/>
            </a:xfrm>
            <a:custGeom>
              <a:avLst/>
              <a:gdLst/>
              <a:ahLst/>
              <a:cxnLst/>
              <a:rect l="l" t="t" r="r" b="b"/>
              <a:pathLst>
                <a:path w="1009" h="1009" extrusionOk="0">
                  <a:moveTo>
                    <a:pt x="505" y="0"/>
                  </a:moveTo>
                  <a:lnTo>
                    <a:pt x="1" y="505"/>
                  </a:lnTo>
                  <a:lnTo>
                    <a:pt x="505" y="1009"/>
                  </a:lnTo>
                  <a:lnTo>
                    <a:pt x="1009" y="505"/>
                  </a:lnTo>
                  <a:lnTo>
                    <a:pt x="50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77" name="Google Shape;7377;p37"/>
            <p:cNvSpPr/>
            <p:nvPr/>
          </p:nvSpPr>
          <p:spPr>
            <a:xfrm>
              <a:off x="-45979675" y="3568700"/>
              <a:ext cx="237100" cy="237800"/>
            </a:xfrm>
            <a:custGeom>
              <a:avLst/>
              <a:gdLst/>
              <a:ahLst/>
              <a:cxnLst/>
              <a:rect l="l" t="t" r="r" b="b"/>
              <a:pathLst>
                <a:path w="9484" h="9512" extrusionOk="0">
                  <a:moveTo>
                    <a:pt x="6499" y="1615"/>
                  </a:moveTo>
                  <a:cubicBezTo>
                    <a:pt x="6593" y="1615"/>
                    <a:pt x="6696" y="1639"/>
                    <a:pt x="6774" y="1686"/>
                  </a:cubicBezTo>
                  <a:lnTo>
                    <a:pt x="7751" y="2695"/>
                  </a:lnTo>
                  <a:cubicBezTo>
                    <a:pt x="7909" y="2852"/>
                    <a:pt x="7909" y="3073"/>
                    <a:pt x="7751" y="3199"/>
                  </a:cubicBezTo>
                  <a:lnTo>
                    <a:pt x="5262" y="5687"/>
                  </a:lnTo>
                  <a:cubicBezTo>
                    <a:pt x="5215" y="5750"/>
                    <a:pt x="5128" y="5782"/>
                    <a:pt x="5034" y="5782"/>
                  </a:cubicBezTo>
                  <a:cubicBezTo>
                    <a:pt x="4939" y="5782"/>
                    <a:pt x="4837" y="5750"/>
                    <a:pt x="4758" y="5687"/>
                  </a:cubicBezTo>
                  <a:lnTo>
                    <a:pt x="3782" y="4711"/>
                  </a:lnTo>
                  <a:cubicBezTo>
                    <a:pt x="3656" y="4585"/>
                    <a:pt x="3656" y="4333"/>
                    <a:pt x="3782" y="4175"/>
                  </a:cubicBezTo>
                  <a:lnTo>
                    <a:pt x="6270" y="1686"/>
                  </a:lnTo>
                  <a:cubicBezTo>
                    <a:pt x="6318" y="1639"/>
                    <a:pt x="6404" y="1615"/>
                    <a:pt x="6499" y="1615"/>
                  </a:cubicBezTo>
                  <a:close/>
                  <a:moveTo>
                    <a:pt x="3506" y="5593"/>
                  </a:moveTo>
                  <a:cubicBezTo>
                    <a:pt x="3600" y="5593"/>
                    <a:pt x="3703" y="5624"/>
                    <a:pt x="3782" y="5687"/>
                  </a:cubicBezTo>
                  <a:cubicBezTo>
                    <a:pt x="3939" y="5845"/>
                    <a:pt x="3939" y="6034"/>
                    <a:pt x="3782" y="6192"/>
                  </a:cubicBezTo>
                  <a:lnTo>
                    <a:pt x="2553" y="7420"/>
                  </a:lnTo>
                  <a:cubicBezTo>
                    <a:pt x="2490" y="7483"/>
                    <a:pt x="2403" y="7515"/>
                    <a:pt x="2313" y="7515"/>
                  </a:cubicBezTo>
                  <a:cubicBezTo>
                    <a:pt x="2222" y="7515"/>
                    <a:pt x="2128" y="7483"/>
                    <a:pt x="2049" y="7420"/>
                  </a:cubicBezTo>
                  <a:cubicBezTo>
                    <a:pt x="1923" y="7294"/>
                    <a:pt x="1923" y="7074"/>
                    <a:pt x="2049" y="6916"/>
                  </a:cubicBezTo>
                  <a:lnTo>
                    <a:pt x="3277" y="5687"/>
                  </a:lnTo>
                  <a:cubicBezTo>
                    <a:pt x="3325" y="5624"/>
                    <a:pt x="3411" y="5593"/>
                    <a:pt x="3506" y="5593"/>
                  </a:cubicBezTo>
                  <a:close/>
                  <a:moveTo>
                    <a:pt x="7034" y="1"/>
                  </a:moveTo>
                  <a:cubicBezTo>
                    <a:pt x="6396" y="1"/>
                    <a:pt x="5766" y="237"/>
                    <a:pt x="5325" y="710"/>
                  </a:cubicBezTo>
                  <a:lnTo>
                    <a:pt x="127" y="5908"/>
                  </a:lnTo>
                  <a:cubicBezTo>
                    <a:pt x="32" y="6003"/>
                    <a:pt x="1" y="6129"/>
                    <a:pt x="1" y="6192"/>
                  </a:cubicBezTo>
                  <a:lnTo>
                    <a:pt x="221" y="8428"/>
                  </a:lnTo>
                  <a:cubicBezTo>
                    <a:pt x="221" y="8586"/>
                    <a:pt x="347" y="8712"/>
                    <a:pt x="505" y="8743"/>
                  </a:cubicBezTo>
                  <a:lnTo>
                    <a:pt x="3214" y="9500"/>
                  </a:lnTo>
                  <a:cubicBezTo>
                    <a:pt x="3248" y="9508"/>
                    <a:pt x="3282" y="9512"/>
                    <a:pt x="3316" y="9512"/>
                  </a:cubicBezTo>
                  <a:cubicBezTo>
                    <a:pt x="3408" y="9512"/>
                    <a:pt x="3500" y="9483"/>
                    <a:pt x="3592" y="9437"/>
                  </a:cubicBezTo>
                  <a:lnTo>
                    <a:pt x="8791" y="4238"/>
                  </a:lnTo>
                  <a:cubicBezTo>
                    <a:pt x="9263" y="3766"/>
                    <a:pt x="9484" y="3167"/>
                    <a:pt x="9484" y="2505"/>
                  </a:cubicBezTo>
                  <a:cubicBezTo>
                    <a:pt x="9484" y="1812"/>
                    <a:pt x="9200" y="1182"/>
                    <a:pt x="8791" y="710"/>
                  </a:cubicBezTo>
                  <a:cubicBezTo>
                    <a:pt x="8318" y="237"/>
                    <a:pt x="7672" y="1"/>
                    <a:pt x="703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378" name="Google Shape;7378;p37"/>
          <p:cNvGrpSpPr/>
          <p:nvPr/>
        </p:nvGrpSpPr>
        <p:grpSpPr>
          <a:xfrm>
            <a:off x="4798924" y="2852299"/>
            <a:ext cx="272411" cy="356268"/>
            <a:chOff x="-46007225" y="3937825"/>
            <a:chExt cx="229225" cy="300775"/>
          </a:xfrm>
        </p:grpSpPr>
        <p:sp>
          <p:nvSpPr>
            <p:cNvPr id="7379" name="Google Shape;7379;p37"/>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80" name="Google Shape;7380;p37"/>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81" name="Google Shape;7381;p37"/>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82" name="Google Shape;7382;p37"/>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83" name="Google Shape;7383;p37"/>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84" name="Google Shape;7384;p37"/>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85" name="Google Shape;7385;p37"/>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86" name="Google Shape;7386;p37"/>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87" name="Google Shape;7387;p37"/>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88" name="Google Shape;7388;p37"/>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389" name="Google Shape;7389;p37"/>
          <p:cNvGrpSpPr/>
          <p:nvPr/>
        </p:nvGrpSpPr>
        <p:grpSpPr>
          <a:xfrm>
            <a:off x="6095846" y="2842379"/>
            <a:ext cx="313589" cy="357808"/>
            <a:chOff x="-44895900" y="3929450"/>
            <a:chExt cx="263875" cy="302075"/>
          </a:xfrm>
        </p:grpSpPr>
        <p:sp>
          <p:nvSpPr>
            <p:cNvPr id="7390" name="Google Shape;7390;p37"/>
            <p:cNvSpPr/>
            <p:nvPr/>
          </p:nvSpPr>
          <p:spPr>
            <a:xfrm>
              <a:off x="-44813975" y="4100750"/>
              <a:ext cx="101625" cy="50425"/>
            </a:xfrm>
            <a:custGeom>
              <a:avLst/>
              <a:gdLst/>
              <a:ahLst/>
              <a:cxnLst/>
              <a:rect l="l" t="t" r="r" b="b"/>
              <a:pathLst>
                <a:path w="4065" h="2017" extrusionOk="0">
                  <a:moveTo>
                    <a:pt x="2017" y="0"/>
                  </a:moveTo>
                  <a:lnTo>
                    <a:pt x="0" y="977"/>
                  </a:lnTo>
                  <a:lnTo>
                    <a:pt x="2017" y="2017"/>
                  </a:lnTo>
                  <a:lnTo>
                    <a:pt x="4064" y="977"/>
                  </a:lnTo>
                  <a:lnTo>
                    <a:pt x="201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91" name="Google Shape;7391;p37"/>
            <p:cNvSpPr/>
            <p:nvPr/>
          </p:nvSpPr>
          <p:spPr>
            <a:xfrm>
              <a:off x="-44885650" y="3929450"/>
              <a:ext cx="244175" cy="87825"/>
            </a:xfrm>
            <a:custGeom>
              <a:avLst/>
              <a:gdLst/>
              <a:ahLst/>
              <a:cxnLst/>
              <a:rect l="l" t="t" r="r" b="b"/>
              <a:pathLst>
                <a:path w="9767" h="3513" extrusionOk="0">
                  <a:moveTo>
                    <a:pt x="4832" y="0"/>
                  </a:moveTo>
                  <a:cubicBezTo>
                    <a:pt x="4781" y="0"/>
                    <a:pt x="4726" y="16"/>
                    <a:pt x="4663" y="47"/>
                  </a:cubicBezTo>
                  <a:lnTo>
                    <a:pt x="0" y="2410"/>
                  </a:lnTo>
                  <a:lnTo>
                    <a:pt x="2080" y="3513"/>
                  </a:lnTo>
                  <a:lnTo>
                    <a:pt x="4726" y="2158"/>
                  </a:lnTo>
                  <a:cubicBezTo>
                    <a:pt x="4758" y="2142"/>
                    <a:pt x="4805" y="2134"/>
                    <a:pt x="4852" y="2134"/>
                  </a:cubicBezTo>
                  <a:cubicBezTo>
                    <a:pt x="4899" y="2134"/>
                    <a:pt x="4947" y="2142"/>
                    <a:pt x="4978" y="2158"/>
                  </a:cubicBezTo>
                  <a:lnTo>
                    <a:pt x="7625" y="3513"/>
                  </a:lnTo>
                  <a:lnTo>
                    <a:pt x="9767" y="2442"/>
                  </a:lnTo>
                  <a:lnTo>
                    <a:pt x="4978" y="47"/>
                  </a:lnTo>
                  <a:cubicBezTo>
                    <a:pt x="4931" y="16"/>
                    <a:pt x="4884" y="0"/>
                    <a:pt x="483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92" name="Google Shape;7392;p37"/>
            <p:cNvSpPr/>
            <p:nvPr/>
          </p:nvSpPr>
          <p:spPr>
            <a:xfrm>
              <a:off x="-44825000" y="4006225"/>
              <a:ext cx="52000" cy="105575"/>
            </a:xfrm>
            <a:custGeom>
              <a:avLst/>
              <a:gdLst/>
              <a:ahLst/>
              <a:cxnLst/>
              <a:rect l="l" t="t" r="r" b="b"/>
              <a:pathLst>
                <a:path w="2080" h="4223" extrusionOk="0">
                  <a:moveTo>
                    <a:pt x="2080" y="1"/>
                  </a:moveTo>
                  <a:lnTo>
                    <a:pt x="0" y="1009"/>
                  </a:lnTo>
                  <a:lnTo>
                    <a:pt x="0" y="4222"/>
                  </a:lnTo>
                  <a:lnTo>
                    <a:pt x="2080" y="3151"/>
                  </a:lnTo>
                  <a:lnTo>
                    <a:pt x="208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93" name="Google Shape;7393;p37"/>
            <p:cNvSpPr/>
            <p:nvPr/>
          </p:nvSpPr>
          <p:spPr>
            <a:xfrm>
              <a:off x="-44754900" y="4005450"/>
              <a:ext cx="122875" cy="222925"/>
            </a:xfrm>
            <a:custGeom>
              <a:avLst/>
              <a:gdLst/>
              <a:ahLst/>
              <a:cxnLst/>
              <a:rect l="l" t="t" r="r" b="b"/>
              <a:pathLst>
                <a:path w="4915" h="8917" extrusionOk="0">
                  <a:moveTo>
                    <a:pt x="4915" y="0"/>
                  </a:moveTo>
                  <a:lnTo>
                    <a:pt x="2804" y="1040"/>
                  </a:lnTo>
                  <a:lnTo>
                    <a:pt x="2804" y="4789"/>
                  </a:lnTo>
                  <a:cubicBezTo>
                    <a:pt x="2804" y="4915"/>
                    <a:pt x="2710" y="5041"/>
                    <a:pt x="2615" y="5104"/>
                  </a:cubicBezTo>
                  <a:lnTo>
                    <a:pt x="0" y="6396"/>
                  </a:lnTo>
                  <a:lnTo>
                    <a:pt x="0" y="8916"/>
                  </a:lnTo>
                  <a:lnTo>
                    <a:pt x="4726" y="6396"/>
                  </a:lnTo>
                  <a:cubicBezTo>
                    <a:pt x="4852" y="6333"/>
                    <a:pt x="4915" y="6207"/>
                    <a:pt x="4915" y="6081"/>
                  </a:cubicBezTo>
                  <a:lnTo>
                    <a:pt x="491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94" name="Google Shape;7394;p37"/>
            <p:cNvSpPr/>
            <p:nvPr/>
          </p:nvSpPr>
          <p:spPr>
            <a:xfrm>
              <a:off x="-44754900" y="4006225"/>
              <a:ext cx="52775" cy="105575"/>
            </a:xfrm>
            <a:custGeom>
              <a:avLst/>
              <a:gdLst/>
              <a:ahLst/>
              <a:cxnLst/>
              <a:rect l="l" t="t" r="r" b="b"/>
              <a:pathLst>
                <a:path w="2111" h="4223" extrusionOk="0">
                  <a:moveTo>
                    <a:pt x="0" y="1"/>
                  </a:moveTo>
                  <a:lnTo>
                    <a:pt x="0" y="3151"/>
                  </a:lnTo>
                  <a:lnTo>
                    <a:pt x="2111" y="4222"/>
                  </a:lnTo>
                  <a:lnTo>
                    <a:pt x="2111" y="1009"/>
                  </a:lnTo>
                  <a:lnTo>
                    <a:pt x="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95" name="Google Shape;7395;p37"/>
            <p:cNvSpPr/>
            <p:nvPr/>
          </p:nvSpPr>
          <p:spPr>
            <a:xfrm>
              <a:off x="-44895900" y="4006225"/>
              <a:ext cx="122900" cy="225300"/>
            </a:xfrm>
            <a:custGeom>
              <a:avLst/>
              <a:gdLst/>
              <a:ahLst/>
              <a:cxnLst/>
              <a:rect l="l" t="t" r="r" b="b"/>
              <a:pathLst>
                <a:path w="4916" h="9012" extrusionOk="0">
                  <a:moveTo>
                    <a:pt x="1" y="1"/>
                  </a:moveTo>
                  <a:lnTo>
                    <a:pt x="1" y="6176"/>
                  </a:lnTo>
                  <a:cubicBezTo>
                    <a:pt x="1" y="6302"/>
                    <a:pt x="95" y="6428"/>
                    <a:pt x="190" y="6491"/>
                  </a:cubicBezTo>
                  <a:lnTo>
                    <a:pt x="4916" y="9011"/>
                  </a:lnTo>
                  <a:lnTo>
                    <a:pt x="4916" y="6428"/>
                  </a:lnTo>
                  <a:lnTo>
                    <a:pt x="2332" y="5105"/>
                  </a:lnTo>
                  <a:lnTo>
                    <a:pt x="2301" y="5105"/>
                  </a:lnTo>
                  <a:cubicBezTo>
                    <a:pt x="2206" y="5073"/>
                    <a:pt x="2143" y="4947"/>
                    <a:pt x="2143" y="4853"/>
                  </a:cubicBezTo>
                  <a:lnTo>
                    <a:pt x="2143" y="1103"/>
                  </a:lnTo>
                  <a:lnTo>
                    <a:pt x="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396" name="Google Shape;7396;p37"/>
          <p:cNvGrpSpPr/>
          <p:nvPr/>
        </p:nvGrpSpPr>
        <p:grpSpPr>
          <a:xfrm>
            <a:off x="2523822" y="1498007"/>
            <a:ext cx="357590" cy="333081"/>
            <a:chOff x="-49397175" y="3192625"/>
            <a:chExt cx="300900" cy="281200"/>
          </a:xfrm>
        </p:grpSpPr>
        <p:sp>
          <p:nvSpPr>
            <p:cNvPr id="7397" name="Google Shape;7397;p37"/>
            <p:cNvSpPr/>
            <p:nvPr/>
          </p:nvSpPr>
          <p:spPr>
            <a:xfrm>
              <a:off x="-49325500" y="3297975"/>
              <a:ext cx="64625" cy="58500"/>
            </a:xfrm>
            <a:custGeom>
              <a:avLst/>
              <a:gdLst/>
              <a:ahLst/>
              <a:cxnLst/>
              <a:rect l="l" t="t" r="r" b="b"/>
              <a:pathLst>
                <a:path w="2585" h="2340" extrusionOk="0">
                  <a:moveTo>
                    <a:pt x="1045" y="1"/>
                  </a:moveTo>
                  <a:cubicBezTo>
                    <a:pt x="692" y="1"/>
                    <a:pt x="336" y="54"/>
                    <a:pt x="1" y="165"/>
                  </a:cubicBezTo>
                  <a:cubicBezTo>
                    <a:pt x="158" y="1079"/>
                    <a:pt x="694" y="1867"/>
                    <a:pt x="1482" y="2339"/>
                  </a:cubicBezTo>
                  <a:cubicBezTo>
                    <a:pt x="1639" y="1583"/>
                    <a:pt x="2017" y="890"/>
                    <a:pt x="2584" y="354"/>
                  </a:cubicBezTo>
                  <a:cubicBezTo>
                    <a:pt x="2126" y="126"/>
                    <a:pt x="1588" y="1"/>
                    <a:pt x="104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98" name="Google Shape;7398;p37"/>
            <p:cNvSpPr/>
            <p:nvPr/>
          </p:nvSpPr>
          <p:spPr>
            <a:xfrm>
              <a:off x="-49345975" y="3192625"/>
              <a:ext cx="199300" cy="103975"/>
            </a:xfrm>
            <a:custGeom>
              <a:avLst/>
              <a:gdLst/>
              <a:ahLst/>
              <a:cxnLst/>
              <a:rect l="l" t="t" r="r" b="b"/>
              <a:pathLst>
                <a:path w="7972" h="4159" extrusionOk="0">
                  <a:moveTo>
                    <a:pt x="3970" y="0"/>
                  </a:moveTo>
                  <a:cubicBezTo>
                    <a:pt x="1670" y="0"/>
                    <a:pt x="1" y="2048"/>
                    <a:pt x="127" y="3907"/>
                  </a:cubicBezTo>
                  <a:cubicBezTo>
                    <a:pt x="743" y="3639"/>
                    <a:pt x="1342" y="3513"/>
                    <a:pt x="1908" y="3513"/>
                  </a:cubicBezTo>
                  <a:cubicBezTo>
                    <a:pt x="2671" y="3513"/>
                    <a:pt x="3373" y="3743"/>
                    <a:pt x="3970" y="4159"/>
                  </a:cubicBezTo>
                  <a:cubicBezTo>
                    <a:pt x="4586" y="3743"/>
                    <a:pt x="5274" y="3513"/>
                    <a:pt x="6036" y="3513"/>
                  </a:cubicBezTo>
                  <a:cubicBezTo>
                    <a:pt x="6599" y="3513"/>
                    <a:pt x="7202" y="3639"/>
                    <a:pt x="7845" y="3907"/>
                  </a:cubicBezTo>
                  <a:cubicBezTo>
                    <a:pt x="7971" y="2048"/>
                    <a:pt x="6302" y="0"/>
                    <a:pt x="397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399" name="Google Shape;7399;p37"/>
            <p:cNvSpPr/>
            <p:nvPr/>
          </p:nvSpPr>
          <p:spPr>
            <a:xfrm>
              <a:off x="-49272725" y="3381650"/>
              <a:ext cx="52800" cy="53575"/>
            </a:xfrm>
            <a:custGeom>
              <a:avLst/>
              <a:gdLst/>
              <a:ahLst/>
              <a:cxnLst/>
              <a:rect l="l" t="t" r="r" b="b"/>
              <a:pathLst>
                <a:path w="2112" h="2143" extrusionOk="0">
                  <a:moveTo>
                    <a:pt x="2112" y="0"/>
                  </a:moveTo>
                  <a:cubicBezTo>
                    <a:pt x="1765" y="111"/>
                    <a:pt x="1403" y="166"/>
                    <a:pt x="1044" y="166"/>
                  </a:cubicBezTo>
                  <a:cubicBezTo>
                    <a:pt x="686" y="166"/>
                    <a:pt x="331" y="111"/>
                    <a:pt x="1" y="0"/>
                  </a:cubicBezTo>
                  <a:lnTo>
                    <a:pt x="1" y="0"/>
                  </a:lnTo>
                  <a:cubicBezTo>
                    <a:pt x="32" y="851"/>
                    <a:pt x="442" y="1576"/>
                    <a:pt x="1040" y="2143"/>
                  </a:cubicBezTo>
                  <a:cubicBezTo>
                    <a:pt x="1702" y="1576"/>
                    <a:pt x="2049" y="788"/>
                    <a:pt x="211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00" name="Google Shape;7400;p37"/>
            <p:cNvSpPr/>
            <p:nvPr/>
          </p:nvSpPr>
          <p:spPr>
            <a:xfrm>
              <a:off x="-49231775" y="3298075"/>
              <a:ext cx="63050" cy="58400"/>
            </a:xfrm>
            <a:custGeom>
              <a:avLst/>
              <a:gdLst/>
              <a:ahLst/>
              <a:cxnLst/>
              <a:rect l="l" t="t" r="r" b="b"/>
              <a:pathLst>
                <a:path w="2522" h="2336" extrusionOk="0">
                  <a:moveTo>
                    <a:pt x="1547" y="0"/>
                  </a:moveTo>
                  <a:cubicBezTo>
                    <a:pt x="1009" y="0"/>
                    <a:pt x="469" y="141"/>
                    <a:pt x="1" y="414"/>
                  </a:cubicBezTo>
                  <a:cubicBezTo>
                    <a:pt x="568" y="918"/>
                    <a:pt x="915" y="1611"/>
                    <a:pt x="1072" y="2335"/>
                  </a:cubicBezTo>
                  <a:cubicBezTo>
                    <a:pt x="1860" y="1863"/>
                    <a:pt x="2364" y="1075"/>
                    <a:pt x="2521" y="161"/>
                  </a:cubicBezTo>
                  <a:cubicBezTo>
                    <a:pt x="2209" y="53"/>
                    <a:pt x="1879" y="0"/>
                    <a:pt x="15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01" name="Google Shape;7401;p37"/>
            <p:cNvSpPr/>
            <p:nvPr/>
          </p:nvSpPr>
          <p:spPr>
            <a:xfrm>
              <a:off x="-49271925" y="3317850"/>
              <a:ext cx="48850" cy="49850"/>
            </a:xfrm>
            <a:custGeom>
              <a:avLst/>
              <a:gdLst/>
              <a:ahLst/>
              <a:cxnLst/>
              <a:rect l="l" t="t" r="r" b="b"/>
              <a:pathLst>
                <a:path w="1954" h="1994" extrusionOk="0">
                  <a:moveTo>
                    <a:pt x="977" y="1"/>
                  </a:moveTo>
                  <a:cubicBezTo>
                    <a:pt x="441" y="505"/>
                    <a:pt x="158" y="1040"/>
                    <a:pt x="0" y="1828"/>
                  </a:cubicBezTo>
                  <a:cubicBezTo>
                    <a:pt x="347" y="1938"/>
                    <a:pt x="670" y="1993"/>
                    <a:pt x="989" y="1993"/>
                  </a:cubicBezTo>
                  <a:cubicBezTo>
                    <a:pt x="1308" y="1993"/>
                    <a:pt x="1623" y="1938"/>
                    <a:pt x="1953" y="1828"/>
                  </a:cubicBezTo>
                  <a:cubicBezTo>
                    <a:pt x="1859" y="1103"/>
                    <a:pt x="1607" y="568"/>
                    <a:pt x="97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02" name="Google Shape;7402;p37"/>
            <p:cNvSpPr/>
            <p:nvPr/>
          </p:nvSpPr>
          <p:spPr>
            <a:xfrm>
              <a:off x="-49245950" y="3291075"/>
              <a:ext cx="149675" cy="182750"/>
            </a:xfrm>
            <a:custGeom>
              <a:avLst/>
              <a:gdLst/>
              <a:ahLst/>
              <a:cxnLst/>
              <a:rect l="l" t="t" r="r" b="b"/>
              <a:pathLst>
                <a:path w="5987" h="7310" extrusionOk="0">
                  <a:moveTo>
                    <a:pt x="3844" y="0"/>
                  </a:moveTo>
                  <a:cubicBezTo>
                    <a:pt x="3718" y="1670"/>
                    <a:pt x="2899" y="2773"/>
                    <a:pt x="1734" y="3371"/>
                  </a:cubicBezTo>
                  <a:cubicBezTo>
                    <a:pt x="1765" y="4537"/>
                    <a:pt x="1261" y="5734"/>
                    <a:pt x="1" y="6679"/>
                  </a:cubicBezTo>
                  <a:cubicBezTo>
                    <a:pt x="631" y="7057"/>
                    <a:pt x="1324" y="7310"/>
                    <a:pt x="2080" y="7310"/>
                  </a:cubicBezTo>
                  <a:cubicBezTo>
                    <a:pt x="4191" y="7310"/>
                    <a:pt x="5987" y="5577"/>
                    <a:pt x="5987" y="3434"/>
                  </a:cubicBezTo>
                  <a:cubicBezTo>
                    <a:pt x="5955" y="1985"/>
                    <a:pt x="5105" y="630"/>
                    <a:pt x="384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03" name="Google Shape;7403;p37"/>
            <p:cNvSpPr/>
            <p:nvPr/>
          </p:nvSpPr>
          <p:spPr>
            <a:xfrm>
              <a:off x="-49397175" y="3291075"/>
              <a:ext cx="149675" cy="182750"/>
            </a:xfrm>
            <a:custGeom>
              <a:avLst/>
              <a:gdLst/>
              <a:ahLst/>
              <a:cxnLst/>
              <a:rect l="l" t="t" r="r" b="b"/>
              <a:pathLst>
                <a:path w="5987" h="7310" extrusionOk="0">
                  <a:moveTo>
                    <a:pt x="2143" y="0"/>
                  </a:moveTo>
                  <a:cubicBezTo>
                    <a:pt x="852" y="694"/>
                    <a:pt x="1" y="1985"/>
                    <a:pt x="1" y="3434"/>
                  </a:cubicBezTo>
                  <a:cubicBezTo>
                    <a:pt x="1" y="5577"/>
                    <a:pt x="1797" y="7310"/>
                    <a:pt x="3908" y="7310"/>
                  </a:cubicBezTo>
                  <a:cubicBezTo>
                    <a:pt x="4664" y="7310"/>
                    <a:pt x="5357" y="7057"/>
                    <a:pt x="5987" y="6679"/>
                  </a:cubicBezTo>
                  <a:cubicBezTo>
                    <a:pt x="4727" y="5734"/>
                    <a:pt x="4223" y="4537"/>
                    <a:pt x="4254" y="3371"/>
                  </a:cubicBezTo>
                  <a:cubicBezTo>
                    <a:pt x="3088" y="2773"/>
                    <a:pt x="2301" y="1670"/>
                    <a:pt x="214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404" name="Google Shape;7404;p37"/>
          <p:cNvGrpSpPr/>
          <p:nvPr/>
        </p:nvGrpSpPr>
        <p:grpSpPr>
          <a:xfrm>
            <a:off x="6100154" y="1486333"/>
            <a:ext cx="305181" cy="356416"/>
            <a:chOff x="-49375900" y="3550975"/>
            <a:chExt cx="256800" cy="300900"/>
          </a:xfrm>
        </p:grpSpPr>
        <p:sp>
          <p:nvSpPr>
            <p:cNvPr id="7405" name="Google Shape;7405;p37"/>
            <p:cNvSpPr/>
            <p:nvPr/>
          </p:nvSpPr>
          <p:spPr>
            <a:xfrm>
              <a:off x="-49231775" y="3638425"/>
              <a:ext cx="59100" cy="59075"/>
            </a:xfrm>
            <a:custGeom>
              <a:avLst/>
              <a:gdLst/>
              <a:ahLst/>
              <a:cxnLst/>
              <a:rect l="l" t="t" r="r" b="b"/>
              <a:pathLst>
                <a:path w="2364" h="2363" extrusionOk="0">
                  <a:moveTo>
                    <a:pt x="1" y="0"/>
                  </a:moveTo>
                  <a:lnTo>
                    <a:pt x="1513" y="2363"/>
                  </a:lnTo>
                  <a:lnTo>
                    <a:pt x="236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06" name="Google Shape;7406;p37"/>
            <p:cNvSpPr/>
            <p:nvPr/>
          </p:nvSpPr>
          <p:spPr>
            <a:xfrm>
              <a:off x="-49291625" y="3726625"/>
              <a:ext cx="87450" cy="123675"/>
            </a:xfrm>
            <a:custGeom>
              <a:avLst/>
              <a:gdLst/>
              <a:ahLst/>
              <a:cxnLst/>
              <a:rect l="l" t="t" r="r" b="b"/>
              <a:pathLst>
                <a:path w="3498" h="4947" extrusionOk="0">
                  <a:moveTo>
                    <a:pt x="1" y="1"/>
                  </a:moveTo>
                  <a:lnTo>
                    <a:pt x="1733" y="4947"/>
                  </a:lnTo>
                  <a:lnTo>
                    <a:pt x="349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07" name="Google Shape;7407;p37"/>
            <p:cNvSpPr/>
            <p:nvPr/>
          </p:nvSpPr>
          <p:spPr>
            <a:xfrm>
              <a:off x="-49288475" y="3647075"/>
              <a:ext cx="81150" cy="61450"/>
            </a:xfrm>
            <a:custGeom>
              <a:avLst/>
              <a:gdLst/>
              <a:ahLst/>
              <a:cxnLst/>
              <a:rect l="l" t="t" r="r" b="b"/>
              <a:pathLst>
                <a:path w="3246" h="2458" extrusionOk="0">
                  <a:moveTo>
                    <a:pt x="1607" y="1"/>
                  </a:moveTo>
                  <a:lnTo>
                    <a:pt x="1" y="2458"/>
                  </a:lnTo>
                  <a:lnTo>
                    <a:pt x="3246" y="2458"/>
                  </a:lnTo>
                  <a:lnTo>
                    <a:pt x="160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08" name="Google Shape;7408;p37"/>
            <p:cNvSpPr/>
            <p:nvPr/>
          </p:nvSpPr>
          <p:spPr>
            <a:xfrm>
              <a:off x="-49375900" y="3648650"/>
              <a:ext cx="59100" cy="59875"/>
            </a:xfrm>
            <a:custGeom>
              <a:avLst/>
              <a:gdLst/>
              <a:ahLst/>
              <a:cxnLst/>
              <a:rect l="l" t="t" r="r" b="b"/>
              <a:pathLst>
                <a:path w="2364" h="2395" extrusionOk="0">
                  <a:moveTo>
                    <a:pt x="1513" y="1"/>
                  </a:moveTo>
                  <a:lnTo>
                    <a:pt x="1" y="2395"/>
                  </a:lnTo>
                  <a:lnTo>
                    <a:pt x="2363" y="2395"/>
                  </a:lnTo>
                  <a:lnTo>
                    <a:pt x="151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09" name="Google Shape;7409;p37"/>
            <p:cNvSpPr/>
            <p:nvPr/>
          </p:nvSpPr>
          <p:spPr>
            <a:xfrm>
              <a:off x="-49229400" y="3726625"/>
              <a:ext cx="109500" cy="125250"/>
            </a:xfrm>
            <a:custGeom>
              <a:avLst/>
              <a:gdLst/>
              <a:ahLst/>
              <a:cxnLst/>
              <a:rect l="l" t="t" r="r" b="b"/>
              <a:pathLst>
                <a:path w="4380" h="5010" extrusionOk="0">
                  <a:moveTo>
                    <a:pt x="1765" y="1"/>
                  </a:moveTo>
                  <a:lnTo>
                    <a:pt x="0" y="5010"/>
                  </a:lnTo>
                  <a:lnTo>
                    <a:pt x="438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10" name="Google Shape;7410;p37"/>
            <p:cNvSpPr/>
            <p:nvPr/>
          </p:nvSpPr>
          <p:spPr>
            <a:xfrm>
              <a:off x="-49179000" y="3648650"/>
              <a:ext cx="59900" cy="59875"/>
            </a:xfrm>
            <a:custGeom>
              <a:avLst/>
              <a:gdLst/>
              <a:ahLst/>
              <a:cxnLst/>
              <a:rect l="l" t="t" r="r" b="b"/>
              <a:pathLst>
                <a:path w="2396" h="2395" extrusionOk="0">
                  <a:moveTo>
                    <a:pt x="851" y="1"/>
                  </a:moveTo>
                  <a:lnTo>
                    <a:pt x="1" y="2395"/>
                  </a:lnTo>
                  <a:lnTo>
                    <a:pt x="2395" y="2395"/>
                  </a:lnTo>
                  <a:lnTo>
                    <a:pt x="85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11" name="Google Shape;7411;p37"/>
            <p:cNvSpPr/>
            <p:nvPr/>
          </p:nvSpPr>
          <p:spPr>
            <a:xfrm>
              <a:off x="-49323125" y="3638425"/>
              <a:ext cx="59100" cy="59075"/>
            </a:xfrm>
            <a:custGeom>
              <a:avLst/>
              <a:gdLst/>
              <a:ahLst/>
              <a:cxnLst/>
              <a:rect l="l" t="t" r="r" b="b"/>
              <a:pathLst>
                <a:path w="2364" h="2363" extrusionOk="0">
                  <a:moveTo>
                    <a:pt x="0" y="0"/>
                  </a:moveTo>
                  <a:lnTo>
                    <a:pt x="819" y="2363"/>
                  </a:lnTo>
                  <a:lnTo>
                    <a:pt x="236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12" name="Google Shape;7412;p37"/>
            <p:cNvSpPr/>
            <p:nvPr/>
          </p:nvSpPr>
          <p:spPr>
            <a:xfrm>
              <a:off x="-49375100" y="3726625"/>
              <a:ext cx="108700" cy="125250"/>
            </a:xfrm>
            <a:custGeom>
              <a:avLst/>
              <a:gdLst/>
              <a:ahLst/>
              <a:cxnLst/>
              <a:rect l="l" t="t" r="r" b="b"/>
              <a:pathLst>
                <a:path w="4348" h="5010" extrusionOk="0">
                  <a:moveTo>
                    <a:pt x="0" y="1"/>
                  </a:moveTo>
                  <a:lnTo>
                    <a:pt x="4348" y="5010"/>
                  </a:lnTo>
                  <a:lnTo>
                    <a:pt x="258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13" name="Google Shape;7413;p37"/>
            <p:cNvSpPr/>
            <p:nvPr/>
          </p:nvSpPr>
          <p:spPr>
            <a:xfrm>
              <a:off x="-49256975" y="3550975"/>
              <a:ext cx="17350" cy="53600"/>
            </a:xfrm>
            <a:custGeom>
              <a:avLst/>
              <a:gdLst/>
              <a:ahLst/>
              <a:cxnLst/>
              <a:rect l="l" t="t" r="r" b="b"/>
              <a:pathLst>
                <a:path w="694" h="2144" extrusionOk="0">
                  <a:moveTo>
                    <a:pt x="347" y="1"/>
                  </a:moveTo>
                  <a:cubicBezTo>
                    <a:pt x="158" y="1"/>
                    <a:pt x="1" y="159"/>
                    <a:pt x="1" y="348"/>
                  </a:cubicBezTo>
                  <a:lnTo>
                    <a:pt x="1" y="1797"/>
                  </a:lnTo>
                  <a:cubicBezTo>
                    <a:pt x="1" y="1986"/>
                    <a:pt x="158" y="2143"/>
                    <a:pt x="347" y="2143"/>
                  </a:cubicBezTo>
                  <a:cubicBezTo>
                    <a:pt x="536" y="2143"/>
                    <a:pt x="694" y="1986"/>
                    <a:pt x="694" y="1797"/>
                  </a:cubicBezTo>
                  <a:lnTo>
                    <a:pt x="694" y="348"/>
                  </a:lnTo>
                  <a:cubicBezTo>
                    <a:pt x="694" y="159"/>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14" name="Google Shape;7414;p37"/>
            <p:cNvSpPr/>
            <p:nvPr/>
          </p:nvSpPr>
          <p:spPr>
            <a:xfrm>
              <a:off x="-49323125" y="3575850"/>
              <a:ext cx="43350" cy="32650"/>
            </a:xfrm>
            <a:custGeom>
              <a:avLst/>
              <a:gdLst/>
              <a:ahLst/>
              <a:cxnLst/>
              <a:rect l="l" t="t" r="r" b="b"/>
              <a:pathLst>
                <a:path w="1734" h="1306" extrusionOk="0">
                  <a:moveTo>
                    <a:pt x="371" y="0"/>
                  </a:moveTo>
                  <a:cubicBezTo>
                    <a:pt x="259" y="0"/>
                    <a:pt x="147" y="56"/>
                    <a:pt x="63" y="140"/>
                  </a:cubicBezTo>
                  <a:cubicBezTo>
                    <a:pt x="0" y="298"/>
                    <a:pt x="32" y="518"/>
                    <a:pt x="189" y="613"/>
                  </a:cubicBezTo>
                  <a:lnTo>
                    <a:pt x="1166" y="1274"/>
                  </a:lnTo>
                  <a:cubicBezTo>
                    <a:pt x="1261" y="1306"/>
                    <a:pt x="1292" y="1306"/>
                    <a:pt x="1387" y="1306"/>
                  </a:cubicBezTo>
                  <a:cubicBezTo>
                    <a:pt x="1481" y="1306"/>
                    <a:pt x="1607" y="1211"/>
                    <a:pt x="1639" y="1148"/>
                  </a:cubicBezTo>
                  <a:cubicBezTo>
                    <a:pt x="1733" y="991"/>
                    <a:pt x="1702" y="802"/>
                    <a:pt x="1544" y="676"/>
                  </a:cubicBezTo>
                  <a:lnTo>
                    <a:pt x="536" y="46"/>
                  </a:lnTo>
                  <a:cubicBezTo>
                    <a:pt x="483" y="14"/>
                    <a:pt x="427" y="0"/>
                    <a:pt x="37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15" name="Google Shape;7415;p37"/>
            <p:cNvSpPr/>
            <p:nvPr/>
          </p:nvSpPr>
          <p:spPr>
            <a:xfrm>
              <a:off x="-49217575" y="3575525"/>
              <a:ext cx="44900" cy="32975"/>
            </a:xfrm>
            <a:custGeom>
              <a:avLst/>
              <a:gdLst/>
              <a:ahLst/>
              <a:cxnLst/>
              <a:rect l="l" t="t" r="r" b="b"/>
              <a:pathLst>
                <a:path w="1796" h="1319" extrusionOk="0">
                  <a:moveTo>
                    <a:pt x="1370" y="0"/>
                  </a:moveTo>
                  <a:cubicBezTo>
                    <a:pt x="1309" y="0"/>
                    <a:pt x="1248" y="18"/>
                    <a:pt x="1197" y="59"/>
                  </a:cubicBezTo>
                  <a:lnTo>
                    <a:pt x="221" y="689"/>
                  </a:lnTo>
                  <a:cubicBezTo>
                    <a:pt x="63" y="752"/>
                    <a:pt x="0" y="1004"/>
                    <a:pt x="95" y="1161"/>
                  </a:cubicBezTo>
                  <a:cubicBezTo>
                    <a:pt x="158" y="1287"/>
                    <a:pt x="252" y="1319"/>
                    <a:pt x="378" y="1319"/>
                  </a:cubicBezTo>
                  <a:cubicBezTo>
                    <a:pt x="473" y="1319"/>
                    <a:pt x="536" y="1287"/>
                    <a:pt x="567" y="1287"/>
                  </a:cubicBezTo>
                  <a:lnTo>
                    <a:pt x="1575" y="657"/>
                  </a:lnTo>
                  <a:cubicBezTo>
                    <a:pt x="1733" y="563"/>
                    <a:pt x="1796" y="342"/>
                    <a:pt x="1670" y="185"/>
                  </a:cubicBezTo>
                  <a:cubicBezTo>
                    <a:pt x="1627" y="78"/>
                    <a:pt x="1498" y="0"/>
                    <a:pt x="137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416" name="Google Shape;7416;p37"/>
          <p:cNvGrpSpPr/>
          <p:nvPr/>
        </p:nvGrpSpPr>
        <p:grpSpPr>
          <a:xfrm>
            <a:off x="4311424" y="1953223"/>
            <a:ext cx="314510" cy="356416"/>
            <a:chOff x="-49378250" y="3920375"/>
            <a:chExt cx="264650" cy="300900"/>
          </a:xfrm>
        </p:grpSpPr>
        <p:sp>
          <p:nvSpPr>
            <p:cNvPr id="7417" name="Google Shape;7417;p37"/>
            <p:cNvSpPr/>
            <p:nvPr/>
          </p:nvSpPr>
          <p:spPr>
            <a:xfrm>
              <a:off x="-49272725" y="4185025"/>
              <a:ext cx="70925" cy="35475"/>
            </a:xfrm>
            <a:custGeom>
              <a:avLst/>
              <a:gdLst/>
              <a:ahLst/>
              <a:cxnLst/>
              <a:rect l="l" t="t" r="r" b="b"/>
              <a:pathLst>
                <a:path w="2837" h="1419" extrusionOk="0">
                  <a:moveTo>
                    <a:pt x="32" y="0"/>
                  </a:moveTo>
                  <a:lnTo>
                    <a:pt x="32" y="378"/>
                  </a:lnTo>
                  <a:lnTo>
                    <a:pt x="1" y="378"/>
                  </a:lnTo>
                  <a:cubicBezTo>
                    <a:pt x="1" y="945"/>
                    <a:pt x="473" y="1418"/>
                    <a:pt x="1040" y="1418"/>
                  </a:cubicBezTo>
                  <a:lnTo>
                    <a:pt x="1765" y="1418"/>
                  </a:lnTo>
                  <a:cubicBezTo>
                    <a:pt x="2364" y="1418"/>
                    <a:pt x="2836" y="945"/>
                    <a:pt x="2836" y="378"/>
                  </a:cubicBezTo>
                  <a:lnTo>
                    <a:pt x="283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18" name="Google Shape;7418;p37"/>
            <p:cNvSpPr/>
            <p:nvPr/>
          </p:nvSpPr>
          <p:spPr>
            <a:xfrm>
              <a:off x="-49378250" y="3920375"/>
              <a:ext cx="87425" cy="300900"/>
            </a:xfrm>
            <a:custGeom>
              <a:avLst/>
              <a:gdLst/>
              <a:ahLst/>
              <a:cxnLst/>
              <a:rect l="l" t="t" r="r" b="b"/>
              <a:pathLst>
                <a:path w="3497" h="12036" extrusionOk="0">
                  <a:moveTo>
                    <a:pt x="347" y="1"/>
                  </a:moveTo>
                  <a:cubicBezTo>
                    <a:pt x="158" y="1"/>
                    <a:pt x="0" y="158"/>
                    <a:pt x="0" y="347"/>
                  </a:cubicBezTo>
                  <a:lnTo>
                    <a:pt x="0" y="1418"/>
                  </a:lnTo>
                  <a:lnTo>
                    <a:pt x="1764" y="1418"/>
                  </a:lnTo>
                  <a:cubicBezTo>
                    <a:pt x="1953" y="1418"/>
                    <a:pt x="2111" y="1576"/>
                    <a:pt x="2111" y="1765"/>
                  </a:cubicBezTo>
                  <a:cubicBezTo>
                    <a:pt x="2111" y="1954"/>
                    <a:pt x="1953" y="2112"/>
                    <a:pt x="1764" y="2112"/>
                  </a:cubicBezTo>
                  <a:lnTo>
                    <a:pt x="0" y="2112"/>
                  </a:lnTo>
                  <a:lnTo>
                    <a:pt x="0" y="2836"/>
                  </a:lnTo>
                  <a:lnTo>
                    <a:pt x="1071" y="2836"/>
                  </a:lnTo>
                  <a:cubicBezTo>
                    <a:pt x="1260" y="2836"/>
                    <a:pt x="1418" y="2994"/>
                    <a:pt x="1418" y="3183"/>
                  </a:cubicBezTo>
                  <a:cubicBezTo>
                    <a:pt x="1418" y="3372"/>
                    <a:pt x="1260" y="3529"/>
                    <a:pt x="1071" y="3529"/>
                  </a:cubicBezTo>
                  <a:lnTo>
                    <a:pt x="0" y="3529"/>
                  </a:lnTo>
                  <a:lnTo>
                    <a:pt x="0" y="4254"/>
                  </a:lnTo>
                  <a:lnTo>
                    <a:pt x="1764" y="4254"/>
                  </a:lnTo>
                  <a:cubicBezTo>
                    <a:pt x="1953" y="4254"/>
                    <a:pt x="2111" y="4411"/>
                    <a:pt x="2111" y="4600"/>
                  </a:cubicBezTo>
                  <a:cubicBezTo>
                    <a:pt x="2111" y="4789"/>
                    <a:pt x="1953" y="4947"/>
                    <a:pt x="1764" y="4947"/>
                  </a:cubicBezTo>
                  <a:lnTo>
                    <a:pt x="0" y="4947"/>
                  </a:lnTo>
                  <a:lnTo>
                    <a:pt x="0" y="5672"/>
                  </a:lnTo>
                  <a:lnTo>
                    <a:pt x="1071" y="5672"/>
                  </a:lnTo>
                  <a:cubicBezTo>
                    <a:pt x="1260" y="5672"/>
                    <a:pt x="1418" y="5829"/>
                    <a:pt x="1418" y="6018"/>
                  </a:cubicBezTo>
                  <a:cubicBezTo>
                    <a:pt x="1418" y="6207"/>
                    <a:pt x="1260" y="6365"/>
                    <a:pt x="1071" y="6365"/>
                  </a:cubicBezTo>
                  <a:lnTo>
                    <a:pt x="0" y="6365"/>
                  </a:lnTo>
                  <a:lnTo>
                    <a:pt x="0" y="7089"/>
                  </a:lnTo>
                  <a:lnTo>
                    <a:pt x="1764" y="7089"/>
                  </a:lnTo>
                  <a:cubicBezTo>
                    <a:pt x="1953" y="7089"/>
                    <a:pt x="2111" y="7247"/>
                    <a:pt x="2111" y="7436"/>
                  </a:cubicBezTo>
                  <a:cubicBezTo>
                    <a:pt x="2111" y="7625"/>
                    <a:pt x="1953" y="7782"/>
                    <a:pt x="1764" y="7782"/>
                  </a:cubicBezTo>
                  <a:lnTo>
                    <a:pt x="0" y="7782"/>
                  </a:lnTo>
                  <a:lnTo>
                    <a:pt x="0" y="8507"/>
                  </a:lnTo>
                  <a:lnTo>
                    <a:pt x="1071" y="8507"/>
                  </a:lnTo>
                  <a:cubicBezTo>
                    <a:pt x="1260" y="8507"/>
                    <a:pt x="1418" y="8665"/>
                    <a:pt x="1418" y="8854"/>
                  </a:cubicBezTo>
                  <a:cubicBezTo>
                    <a:pt x="1418" y="9043"/>
                    <a:pt x="1260" y="9200"/>
                    <a:pt x="1071" y="9200"/>
                  </a:cubicBezTo>
                  <a:lnTo>
                    <a:pt x="0" y="9200"/>
                  </a:lnTo>
                  <a:lnTo>
                    <a:pt x="0" y="9925"/>
                  </a:lnTo>
                  <a:lnTo>
                    <a:pt x="1764" y="9925"/>
                  </a:lnTo>
                  <a:cubicBezTo>
                    <a:pt x="1953" y="9925"/>
                    <a:pt x="2111" y="10082"/>
                    <a:pt x="2111" y="10271"/>
                  </a:cubicBezTo>
                  <a:cubicBezTo>
                    <a:pt x="2111" y="10460"/>
                    <a:pt x="1953" y="10618"/>
                    <a:pt x="1764" y="10618"/>
                  </a:cubicBezTo>
                  <a:lnTo>
                    <a:pt x="0" y="10618"/>
                  </a:lnTo>
                  <a:lnTo>
                    <a:pt x="0" y="11689"/>
                  </a:lnTo>
                  <a:cubicBezTo>
                    <a:pt x="0" y="11878"/>
                    <a:pt x="158" y="12036"/>
                    <a:pt x="347" y="12036"/>
                  </a:cubicBezTo>
                  <a:lnTo>
                    <a:pt x="3151" y="12036"/>
                  </a:lnTo>
                  <a:cubicBezTo>
                    <a:pt x="3340" y="12036"/>
                    <a:pt x="3497" y="11878"/>
                    <a:pt x="3497" y="11689"/>
                  </a:cubicBezTo>
                  <a:lnTo>
                    <a:pt x="3497" y="379"/>
                  </a:lnTo>
                  <a:cubicBezTo>
                    <a:pt x="3497" y="158"/>
                    <a:pt x="3340" y="1"/>
                    <a:pt x="315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19" name="Google Shape;7419;p37"/>
            <p:cNvSpPr/>
            <p:nvPr/>
          </p:nvSpPr>
          <p:spPr>
            <a:xfrm>
              <a:off x="-49185300" y="3920375"/>
              <a:ext cx="71700" cy="87450"/>
            </a:xfrm>
            <a:custGeom>
              <a:avLst/>
              <a:gdLst/>
              <a:ahLst/>
              <a:cxnLst/>
              <a:rect l="l" t="t" r="r" b="b"/>
              <a:pathLst>
                <a:path w="2868" h="3498" extrusionOk="0">
                  <a:moveTo>
                    <a:pt x="2490" y="1"/>
                  </a:moveTo>
                  <a:cubicBezTo>
                    <a:pt x="1765" y="1"/>
                    <a:pt x="1229" y="32"/>
                    <a:pt x="631" y="631"/>
                  </a:cubicBezTo>
                  <a:cubicBezTo>
                    <a:pt x="253" y="1040"/>
                    <a:pt x="1" y="1576"/>
                    <a:pt x="1" y="2143"/>
                  </a:cubicBezTo>
                  <a:cubicBezTo>
                    <a:pt x="1" y="2868"/>
                    <a:pt x="631" y="3498"/>
                    <a:pt x="1418" y="3498"/>
                  </a:cubicBezTo>
                  <a:cubicBezTo>
                    <a:pt x="2017" y="3498"/>
                    <a:pt x="2553" y="3120"/>
                    <a:pt x="2742" y="2553"/>
                  </a:cubicBezTo>
                  <a:cubicBezTo>
                    <a:pt x="2868" y="2238"/>
                    <a:pt x="2805" y="1923"/>
                    <a:pt x="2616" y="1702"/>
                  </a:cubicBezTo>
                  <a:cubicBezTo>
                    <a:pt x="2395" y="1450"/>
                    <a:pt x="2269" y="1135"/>
                    <a:pt x="2742" y="568"/>
                  </a:cubicBezTo>
                  <a:cubicBezTo>
                    <a:pt x="2836" y="442"/>
                    <a:pt x="2868" y="316"/>
                    <a:pt x="2805" y="190"/>
                  </a:cubicBezTo>
                  <a:cubicBezTo>
                    <a:pt x="2742" y="95"/>
                    <a:pt x="2616" y="1"/>
                    <a:pt x="249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20" name="Google Shape;7420;p37"/>
            <p:cNvSpPr/>
            <p:nvPr/>
          </p:nvSpPr>
          <p:spPr>
            <a:xfrm>
              <a:off x="-49182150" y="4019625"/>
              <a:ext cx="64625" cy="42550"/>
            </a:xfrm>
            <a:custGeom>
              <a:avLst/>
              <a:gdLst/>
              <a:ahLst/>
              <a:cxnLst/>
              <a:rect l="l" t="t" r="r" b="b"/>
              <a:pathLst>
                <a:path w="2585" h="1702" extrusionOk="0">
                  <a:moveTo>
                    <a:pt x="316" y="0"/>
                  </a:moveTo>
                  <a:cubicBezTo>
                    <a:pt x="158" y="473"/>
                    <a:pt x="32" y="1103"/>
                    <a:pt x="1" y="1702"/>
                  </a:cubicBezTo>
                  <a:lnTo>
                    <a:pt x="2584" y="1702"/>
                  </a:lnTo>
                  <a:cubicBezTo>
                    <a:pt x="2521" y="1103"/>
                    <a:pt x="2427" y="504"/>
                    <a:pt x="2269" y="0"/>
                  </a:cubicBezTo>
                  <a:cubicBezTo>
                    <a:pt x="1954" y="158"/>
                    <a:pt x="1639" y="252"/>
                    <a:pt x="1292" y="252"/>
                  </a:cubicBezTo>
                  <a:cubicBezTo>
                    <a:pt x="946" y="252"/>
                    <a:pt x="631" y="158"/>
                    <a:pt x="31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21" name="Google Shape;7421;p37"/>
            <p:cNvSpPr/>
            <p:nvPr/>
          </p:nvSpPr>
          <p:spPr>
            <a:xfrm>
              <a:off x="-49185300" y="4078700"/>
              <a:ext cx="70925" cy="141800"/>
            </a:xfrm>
            <a:custGeom>
              <a:avLst/>
              <a:gdLst/>
              <a:ahLst/>
              <a:cxnLst/>
              <a:rect l="l" t="t" r="r" b="b"/>
              <a:pathLst>
                <a:path w="2837" h="5672" extrusionOk="0">
                  <a:moveTo>
                    <a:pt x="32" y="0"/>
                  </a:moveTo>
                  <a:cubicBezTo>
                    <a:pt x="1" y="378"/>
                    <a:pt x="1" y="756"/>
                    <a:pt x="1" y="1071"/>
                  </a:cubicBezTo>
                  <a:cubicBezTo>
                    <a:pt x="1" y="2773"/>
                    <a:pt x="316" y="5671"/>
                    <a:pt x="1418" y="5671"/>
                  </a:cubicBezTo>
                  <a:cubicBezTo>
                    <a:pt x="2521" y="5671"/>
                    <a:pt x="2836" y="2804"/>
                    <a:pt x="2836" y="1071"/>
                  </a:cubicBezTo>
                  <a:cubicBezTo>
                    <a:pt x="2805" y="756"/>
                    <a:pt x="2805" y="410"/>
                    <a:pt x="274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22" name="Google Shape;7422;p37"/>
            <p:cNvSpPr/>
            <p:nvPr/>
          </p:nvSpPr>
          <p:spPr>
            <a:xfrm>
              <a:off x="-49271150" y="3920375"/>
              <a:ext cx="65400" cy="70125"/>
            </a:xfrm>
            <a:custGeom>
              <a:avLst/>
              <a:gdLst/>
              <a:ahLst/>
              <a:cxnLst/>
              <a:rect l="l" t="t" r="r" b="b"/>
              <a:pathLst>
                <a:path w="2616" h="2805" extrusionOk="0">
                  <a:moveTo>
                    <a:pt x="1324" y="1"/>
                  </a:moveTo>
                  <a:cubicBezTo>
                    <a:pt x="1182" y="1"/>
                    <a:pt x="1040" y="64"/>
                    <a:pt x="977" y="190"/>
                  </a:cubicBezTo>
                  <a:lnTo>
                    <a:pt x="1" y="2805"/>
                  </a:lnTo>
                  <a:lnTo>
                    <a:pt x="2616" y="2805"/>
                  </a:lnTo>
                  <a:lnTo>
                    <a:pt x="1670" y="190"/>
                  </a:lnTo>
                  <a:cubicBezTo>
                    <a:pt x="1607" y="64"/>
                    <a:pt x="1466" y="1"/>
                    <a:pt x="132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23" name="Google Shape;7423;p37"/>
            <p:cNvSpPr/>
            <p:nvPr/>
          </p:nvSpPr>
          <p:spPr>
            <a:xfrm>
              <a:off x="-49272725" y="4007800"/>
              <a:ext cx="70125" cy="159925"/>
            </a:xfrm>
            <a:custGeom>
              <a:avLst/>
              <a:gdLst/>
              <a:ahLst/>
              <a:cxnLst/>
              <a:rect l="l" t="t" r="r" b="b"/>
              <a:pathLst>
                <a:path w="2805" h="6397" extrusionOk="0">
                  <a:moveTo>
                    <a:pt x="1" y="1"/>
                  </a:moveTo>
                  <a:lnTo>
                    <a:pt x="1" y="6396"/>
                  </a:lnTo>
                  <a:lnTo>
                    <a:pt x="2805" y="6396"/>
                  </a:lnTo>
                  <a:lnTo>
                    <a:pt x="280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424" name="Google Shape;7424;p37"/>
          <p:cNvGrpSpPr/>
          <p:nvPr/>
        </p:nvGrpSpPr>
        <p:grpSpPr>
          <a:xfrm>
            <a:off x="1216630" y="2422636"/>
            <a:ext cx="313589" cy="357334"/>
            <a:chOff x="-47505300" y="3200500"/>
            <a:chExt cx="263875" cy="301675"/>
          </a:xfrm>
        </p:grpSpPr>
        <p:sp>
          <p:nvSpPr>
            <p:cNvPr id="7425" name="Google Shape;7425;p37"/>
            <p:cNvSpPr/>
            <p:nvPr/>
          </p:nvSpPr>
          <p:spPr>
            <a:xfrm>
              <a:off x="-47382425" y="3306025"/>
              <a:ext cx="52800" cy="53600"/>
            </a:xfrm>
            <a:custGeom>
              <a:avLst/>
              <a:gdLst/>
              <a:ahLst/>
              <a:cxnLst/>
              <a:rect l="l" t="t" r="r" b="b"/>
              <a:pathLst>
                <a:path w="2112" h="2144" extrusionOk="0">
                  <a:moveTo>
                    <a:pt x="1387" y="1"/>
                  </a:moveTo>
                  <a:cubicBezTo>
                    <a:pt x="1198" y="726"/>
                    <a:pt x="694" y="1261"/>
                    <a:pt x="1" y="1387"/>
                  </a:cubicBezTo>
                  <a:lnTo>
                    <a:pt x="1" y="2143"/>
                  </a:lnTo>
                  <a:lnTo>
                    <a:pt x="2111" y="2143"/>
                  </a:lnTo>
                  <a:lnTo>
                    <a:pt x="211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26" name="Google Shape;7426;p37"/>
            <p:cNvSpPr/>
            <p:nvPr/>
          </p:nvSpPr>
          <p:spPr>
            <a:xfrm>
              <a:off x="-47382425" y="3306025"/>
              <a:ext cx="15775" cy="15800"/>
            </a:xfrm>
            <a:custGeom>
              <a:avLst/>
              <a:gdLst/>
              <a:ahLst/>
              <a:cxnLst/>
              <a:rect l="l" t="t" r="r" b="b"/>
              <a:pathLst>
                <a:path w="631" h="632" extrusionOk="0">
                  <a:moveTo>
                    <a:pt x="1" y="1"/>
                  </a:moveTo>
                  <a:lnTo>
                    <a:pt x="1" y="631"/>
                  </a:lnTo>
                  <a:cubicBezTo>
                    <a:pt x="316" y="568"/>
                    <a:pt x="536" y="316"/>
                    <a:pt x="63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27" name="Google Shape;7427;p37"/>
            <p:cNvSpPr/>
            <p:nvPr/>
          </p:nvSpPr>
          <p:spPr>
            <a:xfrm>
              <a:off x="-47487975" y="3200500"/>
              <a:ext cx="210325" cy="301675"/>
            </a:xfrm>
            <a:custGeom>
              <a:avLst/>
              <a:gdLst/>
              <a:ahLst/>
              <a:cxnLst/>
              <a:rect l="l" t="t" r="r" b="b"/>
              <a:pathLst>
                <a:path w="8413" h="12067" extrusionOk="0">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28" name="Google Shape;7428;p37"/>
            <p:cNvSpPr/>
            <p:nvPr/>
          </p:nvSpPr>
          <p:spPr>
            <a:xfrm>
              <a:off x="-47417875" y="3271375"/>
              <a:ext cx="51225" cy="51225"/>
            </a:xfrm>
            <a:custGeom>
              <a:avLst/>
              <a:gdLst/>
              <a:ahLst/>
              <a:cxnLst/>
              <a:rect l="l" t="t" r="r" b="b"/>
              <a:pathLst>
                <a:path w="2049" h="2049" extrusionOk="0">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29" name="Google Shape;7429;p37"/>
            <p:cNvSpPr/>
            <p:nvPr/>
          </p:nvSpPr>
          <p:spPr>
            <a:xfrm>
              <a:off x="-47505300" y="3235950"/>
              <a:ext cx="17350" cy="18125"/>
            </a:xfrm>
            <a:custGeom>
              <a:avLst/>
              <a:gdLst/>
              <a:ahLst/>
              <a:cxnLst/>
              <a:rect l="l" t="t" r="r" b="b"/>
              <a:pathLst>
                <a:path w="694" h="725" extrusionOk="0">
                  <a:moveTo>
                    <a:pt x="347" y="0"/>
                  </a:moveTo>
                  <a:cubicBezTo>
                    <a:pt x="127" y="0"/>
                    <a:pt x="1" y="158"/>
                    <a:pt x="1" y="378"/>
                  </a:cubicBezTo>
                  <a:cubicBezTo>
                    <a:pt x="1" y="567"/>
                    <a:pt x="127" y="725"/>
                    <a:pt x="347" y="725"/>
                  </a:cubicBezTo>
                  <a:lnTo>
                    <a:pt x="694" y="725"/>
                  </a:lnTo>
                  <a:lnTo>
                    <a:pt x="69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30" name="Google Shape;7430;p37"/>
            <p:cNvSpPr/>
            <p:nvPr/>
          </p:nvSpPr>
          <p:spPr>
            <a:xfrm>
              <a:off x="-47505300" y="3447025"/>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31" name="Google Shape;7431;p37"/>
            <p:cNvSpPr/>
            <p:nvPr/>
          </p:nvSpPr>
          <p:spPr>
            <a:xfrm>
              <a:off x="-47505300" y="3394250"/>
              <a:ext cx="17350" cy="18150"/>
            </a:xfrm>
            <a:custGeom>
              <a:avLst/>
              <a:gdLst/>
              <a:ahLst/>
              <a:cxnLst/>
              <a:rect l="l" t="t" r="r" b="b"/>
              <a:pathLst>
                <a:path w="694" h="726" extrusionOk="0">
                  <a:moveTo>
                    <a:pt x="347" y="1"/>
                  </a:moveTo>
                  <a:lnTo>
                    <a:pt x="347" y="32"/>
                  </a:lnTo>
                  <a:cubicBezTo>
                    <a:pt x="127" y="32"/>
                    <a:pt x="1" y="190"/>
                    <a:pt x="1" y="379"/>
                  </a:cubicBezTo>
                  <a:cubicBezTo>
                    <a:pt x="1" y="568"/>
                    <a:pt x="127" y="725"/>
                    <a:pt x="347" y="725"/>
                  </a:cubicBezTo>
                  <a:lnTo>
                    <a:pt x="694" y="725"/>
                  </a:lnTo>
                  <a:lnTo>
                    <a:pt x="69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32" name="Google Shape;7432;p37"/>
            <p:cNvSpPr/>
            <p:nvPr/>
          </p:nvSpPr>
          <p:spPr>
            <a:xfrm>
              <a:off x="-47505300" y="3341475"/>
              <a:ext cx="17350" cy="18150"/>
            </a:xfrm>
            <a:custGeom>
              <a:avLst/>
              <a:gdLst/>
              <a:ahLst/>
              <a:cxnLst/>
              <a:rect l="l" t="t" r="r" b="b"/>
              <a:pathLst>
                <a:path w="694" h="726" extrusionOk="0">
                  <a:moveTo>
                    <a:pt x="347" y="1"/>
                  </a:moveTo>
                  <a:cubicBezTo>
                    <a:pt x="127" y="1"/>
                    <a:pt x="1" y="158"/>
                    <a:pt x="1" y="347"/>
                  </a:cubicBezTo>
                  <a:cubicBezTo>
                    <a:pt x="1" y="568"/>
                    <a:pt x="127" y="725"/>
                    <a:pt x="347" y="725"/>
                  </a:cubicBezTo>
                  <a:lnTo>
                    <a:pt x="694" y="725"/>
                  </a:lnTo>
                  <a:lnTo>
                    <a:pt x="69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33" name="Google Shape;7433;p37"/>
            <p:cNvSpPr/>
            <p:nvPr/>
          </p:nvSpPr>
          <p:spPr>
            <a:xfrm>
              <a:off x="-47505300" y="3289500"/>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34" name="Google Shape;7434;p37"/>
            <p:cNvSpPr/>
            <p:nvPr/>
          </p:nvSpPr>
          <p:spPr>
            <a:xfrm>
              <a:off x="-47259550" y="3411575"/>
              <a:ext cx="18125" cy="51225"/>
            </a:xfrm>
            <a:custGeom>
              <a:avLst/>
              <a:gdLst/>
              <a:ahLst/>
              <a:cxnLst/>
              <a:rect l="l" t="t" r="r" b="b"/>
              <a:pathLst>
                <a:path w="725" h="2049" extrusionOk="0">
                  <a:moveTo>
                    <a:pt x="0" y="1"/>
                  </a:moveTo>
                  <a:lnTo>
                    <a:pt x="0" y="2048"/>
                  </a:lnTo>
                  <a:cubicBezTo>
                    <a:pt x="410" y="1891"/>
                    <a:pt x="725" y="1481"/>
                    <a:pt x="725" y="1072"/>
                  </a:cubicBezTo>
                  <a:lnTo>
                    <a:pt x="72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35" name="Google Shape;7435;p37"/>
            <p:cNvSpPr/>
            <p:nvPr/>
          </p:nvSpPr>
          <p:spPr>
            <a:xfrm>
              <a:off x="-47259550" y="3306025"/>
              <a:ext cx="18125" cy="35475"/>
            </a:xfrm>
            <a:custGeom>
              <a:avLst/>
              <a:gdLst/>
              <a:ahLst/>
              <a:cxnLst/>
              <a:rect l="l" t="t" r="r" b="b"/>
              <a:pathLst>
                <a:path w="725" h="1419" extrusionOk="0">
                  <a:moveTo>
                    <a:pt x="0" y="1"/>
                  </a:moveTo>
                  <a:lnTo>
                    <a:pt x="0" y="1419"/>
                  </a:lnTo>
                  <a:lnTo>
                    <a:pt x="725" y="1419"/>
                  </a:lnTo>
                  <a:lnTo>
                    <a:pt x="72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36" name="Google Shape;7436;p37"/>
            <p:cNvSpPr/>
            <p:nvPr/>
          </p:nvSpPr>
          <p:spPr>
            <a:xfrm>
              <a:off x="-47259550" y="3359600"/>
              <a:ext cx="18125" cy="34675"/>
            </a:xfrm>
            <a:custGeom>
              <a:avLst/>
              <a:gdLst/>
              <a:ahLst/>
              <a:cxnLst/>
              <a:rect l="l" t="t" r="r" b="b"/>
              <a:pathLst>
                <a:path w="725" h="1387" extrusionOk="0">
                  <a:moveTo>
                    <a:pt x="0" y="0"/>
                  </a:moveTo>
                  <a:lnTo>
                    <a:pt x="0" y="1387"/>
                  </a:lnTo>
                  <a:lnTo>
                    <a:pt x="725" y="1387"/>
                  </a:ln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37" name="Google Shape;7437;p37"/>
            <p:cNvSpPr/>
            <p:nvPr/>
          </p:nvSpPr>
          <p:spPr>
            <a:xfrm>
              <a:off x="-47259550" y="3238300"/>
              <a:ext cx="18125" cy="51225"/>
            </a:xfrm>
            <a:custGeom>
              <a:avLst/>
              <a:gdLst/>
              <a:ahLst/>
              <a:cxnLst/>
              <a:rect l="l" t="t" r="r" b="b"/>
              <a:pathLst>
                <a:path w="725" h="2049" extrusionOk="0">
                  <a:moveTo>
                    <a:pt x="0" y="1"/>
                  </a:moveTo>
                  <a:lnTo>
                    <a:pt x="0" y="2048"/>
                  </a:lnTo>
                  <a:lnTo>
                    <a:pt x="725" y="2048"/>
                  </a:lnTo>
                  <a:lnTo>
                    <a:pt x="725" y="977"/>
                  </a:lnTo>
                  <a:cubicBezTo>
                    <a:pt x="693" y="505"/>
                    <a:pt x="410" y="127"/>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438" name="Google Shape;7438;p37"/>
          <p:cNvGrpSpPr/>
          <p:nvPr/>
        </p:nvGrpSpPr>
        <p:grpSpPr>
          <a:xfrm>
            <a:off x="4756384" y="2423666"/>
            <a:ext cx="357560" cy="355261"/>
            <a:chOff x="-47524975" y="3569100"/>
            <a:chExt cx="300875" cy="299925"/>
          </a:xfrm>
        </p:grpSpPr>
        <p:sp>
          <p:nvSpPr>
            <p:cNvPr id="7439" name="Google Shape;7439;p37"/>
            <p:cNvSpPr/>
            <p:nvPr/>
          </p:nvSpPr>
          <p:spPr>
            <a:xfrm>
              <a:off x="-47524975" y="3755775"/>
              <a:ext cx="115000" cy="113250"/>
            </a:xfrm>
            <a:custGeom>
              <a:avLst/>
              <a:gdLst/>
              <a:ahLst/>
              <a:cxnLst/>
              <a:rect l="l" t="t" r="r" b="b"/>
              <a:pathLst>
                <a:path w="4600" h="4530" extrusionOk="0">
                  <a:moveTo>
                    <a:pt x="3088" y="0"/>
                  </a:moveTo>
                  <a:lnTo>
                    <a:pt x="378" y="2741"/>
                  </a:lnTo>
                  <a:cubicBezTo>
                    <a:pt x="0" y="3119"/>
                    <a:pt x="0" y="3781"/>
                    <a:pt x="378" y="4222"/>
                  </a:cubicBezTo>
                  <a:cubicBezTo>
                    <a:pt x="583" y="4427"/>
                    <a:pt x="851" y="4529"/>
                    <a:pt x="1123" y="4529"/>
                  </a:cubicBezTo>
                  <a:cubicBezTo>
                    <a:pt x="1394" y="4529"/>
                    <a:pt x="1670" y="4427"/>
                    <a:pt x="1890" y="4222"/>
                  </a:cubicBezTo>
                  <a:lnTo>
                    <a:pt x="4600" y="1512"/>
                  </a:lnTo>
                  <a:cubicBezTo>
                    <a:pt x="4001" y="1103"/>
                    <a:pt x="3497" y="599"/>
                    <a:pt x="308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40" name="Google Shape;7440;p37"/>
            <p:cNvSpPr/>
            <p:nvPr/>
          </p:nvSpPr>
          <p:spPr>
            <a:xfrm>
              <a:off x="-47346200" y="3674650"/>
              <a:ext cx="15775" cy="15775"/>
            </a:xfrm>
            <a:custGeom>
              <a:avLst/>
              <a:gdLst/>
              <a:ahLst/>
              <a:cxnLst/>
              <a:rect l="l" t="t" r="r" b="b"/>
              <a:pathLst>
                <a:path w="631" h="631" extrusionOk="0">
                  <a:moveTo>
                    <a:pt x="1" y="0"/>
                  </a:moveTo>
                  <a:lnTo>
                    <a:pt x="1" y="630"/>
                  </a:lnTo>
                  <a:cubicBezTo>
                    <a:pt x="284" y="536"/>
                    <a:pt x="505" y="315"/>
                    <a:pt x="63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41" name="Google Shape;7441;p37"/>
            <p:cNvSpPr/>
            <p:nvPr/>
          </p:nvSpPr>
          <p:spPr>
            <a:xfrm>
              <a:off x="-47382425" y="3640000"/>
              <a:ext cx="51225" cy="51200"/>
            </a:xfrm>
            <a:custGeom>
              <a:avLst/>
              <a:gdLst/>
              <a:ahLst/>
              <a:cxnLst/>
              <a:rect l="l" t="t" r="r" b="b"/>
              <a:pathLst>
                <a:path w="2049" h="2048" extrusionOk="0">
                  <a:moveTo>
                    <a:pt x="1040" y="0"/>
                  </a:moveTo>
                  <a:cubicBezTo>
                    <a:pt x="473" y="0"/>
                    <a:pt x="1" y="473"/>
                    <a:pt x="1" y="1071"/>
                  </a:cubicBezTo>
                  <a:cubicBezTo>
                    <a:pt x="1" y="1512"/>
                    <a:pt x="253" y="1890"/>
                    <a:pt x="694" y="2048"/>
                  </a:cubicBezTo>
                  <a:lnTo>
                    <a:pt x="694" y="1071"/>
                  </a:lnTo>
                  <a:cubicBezTo>
                    <a:pt x="694" y="851"/>
                    <a:pt x="851" y="693"/>
                    <a:pt x="1040" y="693"/>
                  </a:cubicBezTo>
                  <a:lnTo>
                    <a:pt x="2048" y="693"/>
                  </a:lnTo>
                  <a:cubicBezTo>
                    <a:pt x="1922" y="284"/>
                    <a:pt x="1513" y="0"/>
                    <a:pt x="10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42" name="Google Shape;7442;p37"/>
            <p:cNvSpPr/>
            <p:nvPr/>
          </p:nvSpPr>
          <p:spPr>
            <a:xfrm>
              <a:off x="-47346975" y="3674650"/>
              <a:ext cx="52800" cy="52800"/>
            </a:xfrm>
            <a:custGeom>
              <a:avLst/>
              <a:gdLst/>
              <a:ahLst/>
              <a:cxnLst/>
              <a:rect l="l" t="t" r="r" b="b"/>
              <a:pathLst>
                <a:path w="2112" h="2112" extrusionOk="0">
                  <a:moveTo>
                    <a:pt x="1355" y="0"/>
                  </a:moveTo>
                  <a:cubicBezTo>
                    <a:pt x="1261" y="693"/>
                    <a:pt x="693" y="1260"/>
                    <a:pt x="0" y="1355"/>
                  </a:cubicBezTo>
                  <a:lnTo>
                    <a:pt x="0" y="2111"/>
                  </a:lnTo>
                  <a:lnTo>
                    <a:pt x="2111" y="2111"/>
                  </a:lnTo>
                  <a:lnTo>
                    <a:pt x="211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43" name="Google Shape;7443;p37"/>
            <p:cNvSpPr/>
            <p:nvPr/>
          </p:nvSpPr>
          <p:spPr>
            <a:xfrm>
              <a:off x="-47452525" y="3569100"/>
              <a:ext cx="228425" cy="228425"/>
            </a:xfrm>
            <a:custGeom>
              <a:avLst/>
              <a:gdLst/>
              <a:ahLst/>
              <a:cxnLst/>
              <a:rect l="l" t="t" r="r" b="b"/>
              <a:pathLst>
                <a:path w="9137" h="9137" extrusionOk="0">
                  <a:moveTo>
                    <a:pt x="3907" y="2080"/>
                  </a:moveTo>
                  <a:cubicBezTo>
                    <a:pt x="4758" y="2080"/>
                    <a:pt x="5483" y="2679"/>
                    <a:pt x="5640" y="3498"/>
                  </a:cubicBezTo>
                  <a:lnTo>
                    <a:pt x="6743" y="3498"/>
                  </a:lnTo>
                  <a:cubicBezTo>
                    <a:pt x="6932" y="3498"/>
                    <a:pt x="7089" y="3655"/>
                    <a:pt x="7089" y="3844"/>
                  </a:cubicBezTo>
                  <a:lnTo>
                    <a:pt x="7089" y="6680"/>
                  </a:lnTo>
                  <a:lnTo>
                    <a:pt x="7058" y="6680"/>
                  </a:lnTo>
                  <a:cubicBezTo>
                    <a:pt x="7058" y="6900"/>
                    <a:pt x="6900" y="7058"/>
                    <a:pt x="6680" y="7058"/>
                  </a:cubicBezTo>
                  <a:lnTo>
                    <a:pt x="3907" y="7058"/>
                  </a:lnTo>
                  <a:cubicBezTo>
                    <a:pt x="3687" y="7058"/>
                    <a:pt x="3529" y="6900"/>
                    <a:pt x="3529" y="6680"/>
                  </a:cubicBezTo>
                  <a:lnTo>
                    <a:pt x="3529" y="5577"/>
                  </a:lnTo>
                  <a:cubicBezTo>
                    <a:pt x="2742" y="5419"/>
                    <a:pt x="2111" y="4726"/>
                    <a:pt x="2111" y="3844"/>
                  </a:cubicBezTo>
                  <a:cubicBezTo>
                    <a:pt x="2111" y="2868"/>
                    <a:pt x="2899" y="2080"/>
                    <a:pt x="3907" y="2080"/>
                  </a:cubicBezTo>
                  <a:close/>
                  <a:moveTo>
                    <a:pt x="4569" y="1"/>
                  </a:moveTo>
                  <a:cubicBezTo>
                    <a:pt x="2048" y="1"/>
                    <a:pt x="1" y="2048"/>
                    <a:pt x="1" y="4569"/>
                  </a:cubicBezTo>
                  <a:cubicBezTo>
                    <a:pt x="1" y="7089"/>
                    <a:pt x="2048" y="9137"/>
                    <a:pt x="4569" y="9137"/>
                  </a:cubicBezTo>
                  <a:cubicBezTo>
                    <a:pt x="7089" y="9137"/>
                    <a:pt x="9137" y="7089"/>
                    <a:pt x="9137" y="4569"/>
                  </a:cubicBezTo>
                  <a:cubicBezTo>
                    <a:pt x="9137" y="2048"/>
                    <a:pt x="7089" y="1"/>
                    <a:pt x="456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444" name="Google Shape;7444;p37"/>
          <p:cNvGrpSpPr/>
          <p:nvPr/>
        </p:nvGrpSpPr>
        <p:grpSpPr>
          <a:xfrm>
            <a:off x="2964484" y="2895089"/>
            <a:ext cx="356639" cy="270569"/>
            <a:chOff x="-47523400" y="3973950"/>
            <a:chExt cx="300100" cy="228425"/>
          </a:xfrm>
        </p:grpSpPr>
        <p:sp>
          <p:nvSpPr>
            <p:cNvPr id="7445" name="Google Shape;7445;p37"/>
            <p:cNvSpPr/>
            <p:nvPr/>
          </p:nvSpPr>
          <p:spPr>
            <a:xfrm>
              <a:off x="-47417075" y="4061375"/>
              <a:ext cx="15775" cy="15775"/>
            </a:xfrm>
            <a:custGeom>
              <a:avLst/>
              <a:gdLst/>
              <a:ahLst/>
              <a:cxnLst/>
              <a:rect l="l" t="t" r="r" b="b"/>
              <a:pathLst>
                <a:path w="631" h="631" extrusionOk="0">
                  <a:moveTo>
                    <a:pt x="0" y="0"/>
                  </a:moveTo>
                  <a:lnTo>
                    <a:pt x="0" y="630"/>
                  </a:lnTo>
                  <a:cubicBezTo>
                    <a:pt x="284" y="536"/>
                    <a:pt x="504" y="315"/>
                    <a:pt x="63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46" name="Google Shape;7446;p37"/>
            <p:cNvSpPr/>
            <p:nvPr/>
          </p:nvSpPr>
          <p:spPr>
            <a:xfrm>
              <a:off x="-47417875" y="4061375"/>
              <a:ext cx="52800" cy="52775"/>
            </a:xfrm>
            <a:custGeom>
              <a:avLst/>
              <a:gdLst/>
              <a:ahLst/>
              <a:cxnLst/>
              <a:rect l="l" t="t" r="r" b="b"/>
              <a:pathLst>
                <a:path w="2112" h="2111" extrusionOk="0">
                  <a:moveTo>
                    <a:pt x="1356" y="0"/>
                  </a:moveTo>
                  <a:cubicBezTo>
                    <a:pt x="1261" y="693"/>
                    <a:pt x="694" y="1260"/>
                    <a:pt x="1" y="1386"/>
                  </a:cubicBezTo>
                  <a:lnTo>
                    <a:pt x="1" y="2111"/>
                  </a:lnTo>
                  <a:lnTo>
                    <a:pt x="2112" y="2111"/>
                  </a:lnTo>
                  <a:lnTo>
                    <a:pt x="211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47" name="Google Shape;7447;p37"/>
            <p:cNvSpPr/>
            <p:nvPr/>
          </p:nvSpPr>
          <p:spPr>
            <a:xfrm>
              <a:off x="-47453300" y="4026700"/>
              <a:ext cx="51200" cy="51225"/>
            </a:xfrm>
            <a:custGeom>
              <a:avLst/>
              <a:gdLst/>
              <a:ahLst/>
              <a:cxnLst/>
              <a:rect l="l" t="t" r="r" b="b"/>
              <a:pathLst>
                <a:path w="2048" h="2049" extrusionOk="0">
                  <a:moveTo>
                    <a:pt x="1071" y="1"/>
                  </a:moveTo>
                  <a:cubicBezTo>
                    <a:pt x="473" y="1"/>
                    <a:pt x="0" y="473"/>
                    <a:pt x="0" y="1072"/>
                  </a:cubicBezTo>
                  <a:cubicBezTo>
                    <a:pt x="0" y="1545"/>
                    <a:pt x="284" y="1891"/>
                    <a:pt x="693" y="2049"/>
                  </a:cubicBezTo>
                  <a:lnTo>
                    <a:pt x="693" y="1072"/>
                  </a:lnTo>
                  <a:cubicBezTo>
                    <a:pt x="693" y="883"/>
                    <a:pt x="851" y="725"/>
                    <a:pt x="1071" y="725"/>
                  </a:cubicBezTo>
                  <a:lnTo>
                    <a:pt x="2048" y="725"/>
                  </a:lnTo>
                  <a:cubicBezTo>
                    <a:pt x="1922" y="284"/>
                    <a:pt x="1512" y="1"/>
                    <a:pt x="107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48" name="Google Shape;7448;p37"/>
            <p:cNvSpPr/>
            <p:nvPr/>
          </p:nvSpPr>
          <p:spPr>
            <a:xfrm>
              <a:off x="-47506875" y="3973950"/>
              <a:ext cx="264675" cy="174875"/>
            </a:xfrm>
            <a:custGeom>
              <a:avLst/>
              <a:gdLst/>
              <a:ahLst/>
              <a:cxnLst/>
              <a:rect l="l" t="t" r="r" b="b"/>
              <a:pathLst>
                <a:path w="10587" h="6995" extrusionOk="0">
                  <a:moveTo>
                    <a:pt x="8854" y="1418"/>
                  </a:moveTo>
                  <a:cubicBezTo>
                    <a:pt x="9074" y="1418"/>
                    <a:pt x="9232" y="1575"/>
                    <a:pt x="9232" y="1764"/>
                  </a:cubicBezTo>
                  <a:cubicBezTo>
                    <a:pt x="9232" y="1953"/>
                    <a:pt x="9074" y="2111"/>
                    <a:pt x="8854" y="2111"/>
                  </a:cubicBezTo>
                  <a:lnTo>
                    <a:pt x="7436" y="2111"/>
                  </a:lnTo>
                  <a:cubicBezTo>
                    <a:pt x="7247" y="2111"/>
                    <a:pt x="7089" y="1953"/>
                    <a:pt x="7089" y="1764"/>
                  </a:cubicBezTo>
                  <a:cubicBezTo>
                    <a:pt x="7089" y="1575"/>
                    <a:pt x="7247" y="1418"/>
                    <a:pt x="7436" y="1418"/>
                  </a:cubicBezTo>
                  <a:close/>
                  <a:moveTo>
                    <a:pt x="8854" y="2772"/>
                  </a:moveTo>
                  <a:cubicBezTo>
                    <a:pt x="9074" y="2772"/>
                    <a:pt x="9232" y="2930"/>
                    <a:pt x="9232" y="3151"/>
                  </a:cubicBezTo>
                  <a:cubicBezTo>
                    <a:pt x="9232" y="3340"/>
                    <a:pt x="9074" y="3497"/>
                    <a:pt x="8854" y="3497"/>
                  </a:cubicBezTo>
                  <a:lnTo>
                    <a:pt x="7436" y="3497"/>
                  </a:lnTo>
                  <a:cubicBezTo>
                    <a:pt x="7247" y="3497"/>
                    <a:pt x="7089" y="3340"/>
                    <a:pt x="7089" y="3151"/>
                  </a:cubicBezTo>
                  <a:cubicBezTo>
                    <a:pt x="7089" y="2930"/>
                    <a:pt x="7247" y="2772"/>
                    <a:pt x="7436" y="2772"/>
                  </a:cubicBezTo>
                  <a:close/>
                  <a:moveTo>
                    <a:pt x="8854" y="4190"/>
                  </a:moveTo>
                  <a:cubicBezTo>
                    <a:pt x="9074" y="4190"/>
                    <a:pt x="9232" y="4348"/>
                    <a:pt x="9232" y="4568"/>
                  </a:cubicBezTo>
                  <a:cubicBezTo>
                    <a:pt x="9232" y="4757"/>
                    <a:pt x="9074" y="4915"/>
                    <a:pt x="8854" y="4915"/>
                  </a:cubicBezTo>
                  <a:lnTo>
                    <a:pt x="7436" y="4915"/>
                  </a:lnTo>
                  <a:cubicBezTo>
                    <a:pt x="7247" y="4915"/>
                    <a:pt x="7089" y="4757"/>
                    <a:pt x="7089" y="4568"/>
                  </a:cubicBezTo>
                  <a:cubicBezTo>
                    <a:pt x="7089" y="4348"/>
                    <a:pt x="7247" y="4190"/>
                    <a:pt x="7436" y="4190"/>
                  </a:cubicBezTo>
                  <a:close/>
                  <a:moveTo>
                    <a:pt x="3246" y="1355"/>
                  </a:moveTo>
                  <a:cubicBezTo>
                    <a:pt x="4096" y="1355"/>
                    <a:pt x="4821" y="1953"/>
                    <a:pt x="4979" y="2772"/>
                  </a:cubicBezTo>
                  <a:lnTo>
                    <a:pt x="6081" y="2772"/>
                  </a:lnTo>
                  <a:cubicBezTo>
                    <a:pt x="6270" y="2772"/>
                    <a:pt x="6428" y="2930"/>
                    <a:pt x="6428" y="3151"/>
                  </a:cubicBezTo>
                  <a:lnTo>
                    <a:pt x="6428" y="5986"/>
                  </a:lnTo>
                  <a:lnTo>
                    <a:pt x="6396" y="5986"/>
                  </a:lnTo>
                  <a:cubicBezTo>
                    <a:pt x="6396" y="6175"/>
                    <a:pt x="6239" y="6333"/>
                    <a:pt x="6018" y="6333"/>
                  </a:cubicBezTo>
                  <a:lnTo>
                    <a:pt x="3246" y="6333"/>
                  </a:lnTo>
                  <a:cubicBezTo>
                    <a:pt x="3025" y="6333"/>
                    <a:pt x="2868" y="6175"/>
                    <a:pt x="2868" y="5986"/>
                  </a:cubicBezTo>
                  <a:lnTo>
                    <a:pt x="2868" y="4883"/>
                  </a:lnTo>
                  <a:cubicBezTo>
                    <a:pt x="2080" y="4726"/>
                    <a:pt x="1450" y="4001"/>
                    <a:pt x="1450" y="3151"/>
                  </a:cubicBezTo>
                  <a:cubicBezTo>
                    <a:pt x="1450" y="2142"/>
                    <a:pt x="2238" y="1355"/>
                    <a:pt x="3246" y="1355"/>
                  </a:cubicBezTo>
                  <a:close/>
                  <a:moveTo>
                    <a:pt x="8854" y="5608"/>
                  </a:moveTo>
                  <a:cubicBezTo>
                    <a:pt x="9074" y="5608"/>
                    <a:pt x="9232" y="5765"/>
                    <a:pt x="9232" y="5986"/>
                  </a:cubicBezTo>
                  <a:cubicBezTo>
                    <a:pt x="9232" y="6175"/>
                    <a:pt x="9074" y="6333"/>
                    <a:pt x="8854" y="6333"/>
                  </a:cubicBezTo>
                  <a:lnTo>
                    <a:pt x="7436" y="6333"/>
                  </a:lnTo>
                  <a:cubicBezTo>
                    <a:pt x="7247" y="6333"/>
                    <a:pt x="7089" y="6175"/>
                    <a:pt x="7089" y="5986"/>
                  </a:cubicBezTo>
                  <a:cubicBezTo>
                    <a:pt x="7089" y="5765"/>
                    <a:pt x="7247" y="5608"/>
                    <a:pt x="7436" y="5608"/>
                  </a:cubicBezTo>
                  <a:close/>
                  <a:moveTo>
                    <a:pt x="347" y="0"/>
                  </a:moveTo>
                  <a:cubicBezTo>
                    <a:pt x="158" y="0"/>
                    <a:pt x="1" y="158"/>
                    <a:pt x="1" y="347"/>
                  </a:cubicBezTo>
                  <a:lnTo>
                    <a:pt x="1" y="6994"/>
                  </a:lnTo>
                  <a:lnTo>
                    <a:pt x="10586" y="6994"/>
                  </a:lnTo>
                  <a:lnTo>
                    <a:pt x="10586" y="347"/>
                  </a:lnTo>
                  <a:cubicBezTo>
                    <a:pt x="10586" y="158"/>
                    <a:pt x="10429" y="0"/>
                    <a:pt x="102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49" name="Google Shape;7449;p37"/>
            <p:cNvSpPr/>
            <p:nvPr/>
          </p:nvSpPr>
          <p:spPr>
            <a:xfrm>
              <a:off x="-47523400" y="4166900"/>
              <a:ext cx="300100" cy="35475"/>
            </a:xfrm>
            <a:custGeom>
              <a:avLst/>
              <a:gdLst/>
              <a:ahLst/>
              <a:cxnLst/>
              <a:rect l="l" t="t" r="r" b="b"/>
              <a:pathLst>
                <a:path w="12004" h="1419" extrusionOk="0">
                  <a:moveTo>
                    <a:pt x="0" y="1"/>
                  </a:moveTo>
                  <a:lnTo>
                    <a:pt x="0" y="1040"/>
                  </a:lnTo>
                  <a:cubicBezTo>
                    <a:pt x="0" y="1261"/>
                    <a:pt x="158" y="1418"/>
                    <a:pt x="347" y="1418"/>
                  </a:cubicBezTo>
                  <a:lnTo>
                    <a:pt x="11657" y="1418"/>
                  </a:lnTo>
                  <a:cubicBezTo>
                    <a:pt x="11846" y="1418"/>
                    <a:pt x="12004" y="1261"/>
                    <a:pt x="12004" y="1040"/>
                  </a:cubicBezTo>
                  <a:lnTo>
                    <a:pt x="1200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450" name="Google Shape;7450;p37"/>
          <p:cNvGrpSpPr/>
          <p:nvPr/>
        </p:nvGrpSpPr>
        <p:grpSpPr>
          <a:xfrm>
            <a:off x="3406187" y="2422399"/>
            <a:ext cx="355718" cy="357808"/>
            <a:chOff x="-45673275" y="3199325"/>
            <a:chExt cx="299325" cy="302075"/>
          </a:xfrm>
        </p:grpSpPr>
        <p:sp>
          <p:nvSpPr>
            <p:cNvPr id="7451" name="Google Shape;7451;p37"/>
            <p:cNvSpPr/>
            <p:nvPr/>
          </p:nvSpPr>
          <p:spPr>
            <a:xfrm>
              <a:off x="-45672500" y="3199325"/>
              <a:ext cx="298550" cy="194175"/>
            </a:xfrm>
            <a:custGeom>
              <a:avLst/>
              <a:gdLst/>
              <a:ahLst/>
              <a:cxnLst/>
              <a:rect l="l" t="t" r="r" b="b"/>
              <a:pathLst>
                <a:path w="11942" h="7767" extrusionOk="0">
                  <a:moveTo>
                    <a:pt x="5947" y="0"/>
                  </a:moveTo>
                  <a:cubicBezTo>
                    <a:pt x="5884" y="0"/>
                    <a:pt x="5829" y="16"/>
                    <a:pt x="5798" y="47"/>
                  </a:cubicBezTo>
                  <a:lnTo>
                    <a:pt x="158" y="3607"/>
                  </a:lnTo>
                  <a:cubicBezTo>
                    <a:pt x="32" y="3670"/>
                    <a:pt x="1" y="3765"/>
                    <a:pt x="1" y="3922"/>
                  </a:cubicBezTo>
                  <a:cubicBezTo>
                    <a:pt x="1" y="4017"/>
                    <a:pt x="64" y="4143"/>
                    <a:pt x="158" y="4237"/>
                  </a:cubicBezTo>
                  <a:lnTo>
                    <a:pt x="5735" y="7735"/>
                  </a:lnTo>
                  <a:cubicBezTo>
                    <a:pt x="5798" y="7766"/>
                    <a:pt x="5861" y="7766"/>
                    <a:pt x="5955" y="7766"/>
                  </a:cubicBezTo>
                  <a:cubicBezTo>
                    <a:pt x="6018" y="7766"/>
                    <a:pt x="6050" y="7766"/>
                    <a:pt x="6144" y="7735"/>
                  </a:cubicBezTo>
                  <a:lnTo>
                    <a:pt x="11784" y="4237"/>
                  </a:lnTo>
                  <a:cubicBezTo>
                    <a:pt x="11878" y="4143"/>
                    <a:pt x="11941" y="4080"/>
                    <a:pt x="11941" y="3922"/>
                  </a:cubicBezTo>
                  <a:cubicBezTo>
                    <a:pt x="11941" y="3796"/>
                    <a:pt x="11847" y="3670"/>
                    <a:pt x="11784" y="3607"/>
                  </a:cubicBezTo>
                  <a:lnTo>
                    <a:pt x="6144" y="47"/>
                  </a:lnTo>
                  <a:cubicBezTo>
                    <a:pt x="6081" y="16"/>
                    <a:pt x="6010" y="0"/>
                    <a:pt x="59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52" name="Google Shape;7452;p37"/>
            <p:cNvSpPr/>
            <p:nvPr/>
          </p:nvSpPr>
          <p:spPr>
            <a:xfrm>
              <a:off x="-45673275" y="3387150"/>
              <a:ext cx="299325" cy="114250"/>
            </a:xfrm>
            <a:custGeom>
              <a:avLst/>
              <a:gdLst/>
              <a:ahLst/>
              <a:cxnLst/>
              <a:rect l="l" t="t" r="r" b="b"/>
              <a:pathLst>
                <a:path w="11973" h="4570" extrusionOk="0">
                  <a:moveTo>
                    <a:pt x="693" y="1"/>
                  </a:moveTo>
                  <a:lnTo>
                    <a:pt x="158" y="348"/>
                  </a:lnTo>
                  <a:cubicBezTo>
                    <a:pt x="32" y="411"/>
                    <a:pt x="0" y="505"/>
                    <a:pt x="0" y="663"/>
                  </a:cubicBezTo>
                  <a:cubicBezTo>
                    <a:pt x="0" y="789"/>
                    <a:pt x="63" y="883"/>
                    <a:pt x="158" y="978"/>
                  </a:cubicBezTo>
                  <a:lnTo>
                    <a:pt x="5797" y="4506"/>
                  </a:lnTo>
                  <a:cubicBezTo>
                    <a:pt x="5829" y="4569"/>
                    <a:pt x="5892" y="4569"/>
                    <a:pt x="5986" y="4569"/>
                  </a:cubicBezTo>
                  <a:cubicBezTo>
                    <a:pt x="6049" y="4569"/>
                    <a:pt x="6112" y="4569"/>
                    <a:pt x="6175" y="4506"/>
                  </a:cubicBezTo>
                  <a:lnTo>
                    <a:pt x="11815" y="978"/>
                  </a:lnTo>
                  <a:cubicBezTo>
                    <a:pt x="11941" y="883"/>
                    <a:pt x="11972" y="820"/>
                    <a:pt x="11972" y="663"/>
                  </a:cubicBezTo>
                  <a:cubicBezTo>
                    <a:pt x="11972" y="537"/>
                    <a:pt x="11878" y="411"/>
                    <a:pt x="11815" y="348"/>
                  </a:cubicBezTo>
                  <a:lnTo>
                    <a:pt x="11248" y="1"/>
                  </a:lnTo>
                  <a:lnTo>
                    <a:pt x="6175" y="3151"/>
                  </a:lnTo>
                  <a:cubicBezTo>
                    <a:pt x="6144" y="3183"/>
                    <a:pt x="6049" y="3183"/>
                    <a:pt x="5986" y="3183"/>
                  </a:cubicBezTo>
                  <a:cubicBezTo>
                    <a:pt x="5892" y="3183"/>
                    <a:pt x="5860" y="3183"/>
                    <a:pt x="5797" y="3151"/>
                  </a:cubicBezTo>
                  <a:lnTo>
                    <a:pt x="69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53" name="Google Shape;7453;p37"/>
            <p:cNvSpPr/>
            <p:nvPr/>
          </p:nvSpPr>
          <p:spPr>
            <a:xfrm>
              <a:off x="-45673275" y="3334400"/>
              <a:ext cx="299325" cy="113425"/>
            </a:xfrm>
            <a:custGeom>
              <a:avLst/>
              <a:gdLst/>
              <a:ahLst/>
              <a:cxnLst/>
              <a:rect l="l" t="t" r="r" b="b"/>
              <a:pathLst>
                <a:path w="11973" h="4537" extrusionOk="0">
                  <a:moveTo>
                    <a:pt x="693" y="0"/>
                  </a:moveTo>
                  <a:lnTo>
                    <a:pt x="158" y="378"/>
                  </a:lnTo>
                  <a:cubicBezTo>
                    <a:pt x="32" y="441"/>
                    <a:pt x="0" y="536"/>
                    <a:pt x="0" y="693"/>
                  </a:cubicBezTo>
                  <a:cubicBezTo>
                    <a:pt x="0" y="851"/>
                    <a:pt x="63" y="914"/>
                    <a:pt x="158" y="1008"/>
                  </a:cubicBezTo>
                  <a:lnTo>
                    <a:pt x="5797" y="4505"/>
                  </a:lnTo>
                  <a:cubicBezTo>
                    <a:pt x="5829" y="4537"/>
                    <a:pt x="5892" y="4537"/>
                    <a:pt x="5986" y="4537"/>
                  </a:cubicBezTo>
                  <a:cubicBezTo>
                    <a:pt x="6049" y="4537"/>
                    <a:pt x="6112" y="4537"/>
                    <a:pt x="6175" y="4505"/>
                  </a:cubicBezTo>
                  <a:lnTo>
                    <a:pt x="11815" y="1008"/>
                  </a:lnTo>
                  <a:cubicBezTo>
                    <a:pt x="11941" y="914"/>
                    <a:pt x="11972" y="851"/>
                    <a:pt x="11972" y="693"/>
                  </a:cubicBezTo>
                  <a:cubicBezTo>
                    <a:pt x="11972" y="536"/>
                    <a:pt x="11878" y="441"/>
                    <a:pt x="11815" y="378"/>
                  </a:cubicBezTo>
                  <a:lnTo>
                    <a:pt x="11248" y="0"/>
                  </a:lnTo>
                  <a:lnTo>
                    <a:pt x="6175" y="3214"/>
                  </a:lnTo>
                  <a:cubicBezTo>
                    <a:pt x="6144" y="3245"/>
                    <a:pt x="6049" y="3245"/>
                    <a:pt x="5986" y="3245"/>
                  </a:cubicBezTo>
                  <a:cubicBezTo>
                    <a:pt x="5892" y="3245"/>
                    <a:pt x="5860" y="3245"/>
                    <a:pt x="5797" y="3214"/>
                  </a:cubicBezTo>
                  <a:lnTo>
                    <a:pt x="69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454" name="Google Shape;7454;p37"/>
          <p:cNvGrpSpPr/>
          <p:nvPr/>
        </p:nvGrpSpPr>
        <p:grpSpPr>
          <a:xfrm>
            <a:off x="1639242" y="2879081"/>
            <a:ext cx="357590" cy="314426"/>
            <a:chOff x="-45674075" y="3586425"/>
            <a:chExt cx="300900" cy="265450"/>
          </a:xfrm>
        </p:grpSpPr>
        <p:sp>
          <p:nvSpPr>
            <p:cNvPr id="7455" name="Google Shape;7455;p37"/>
            <p:cNvSpPr/>
            <p:nvPr/>
          </p:nvSpPr>
          <p:spPr>
            <a:xfrm>
              <a:off x="-45674075" y="3586425"/>
              <a:ext cx="300125" cy="70925"/>
            </a:xfrm>
            <a:custGeom>
              <a:avLst/>
              <a:gdLst/>
              <a:ahLst/>
              <a:cxnLst/>
              <a:rect l="l" t="t" r="r" b="b"/>
              <a:pathLst>
                <a:path w="12005" h="2837" extrusionOk="0">
                  <a:moveTo>
                    <a:pt x="6018" y="1418"/>
                  </a:moveTo>
                  <a:cubicBezTo>
                    <a:pt x="6207" y="1418"/>
                    <a:pt x="6365" y="1576"/>
                    <a:pt x="6365" y="1765"/>
                  </a:cubicBezTo>
                  <a:cubicBezTo>
                    <a:pt x="6365" y="1986"/>
                    <a:pt x="6207" y="2143"/>
                    <a:pt x="6018" y="2143"/>
                  </a:cubicBezTo>
                  <a:lnTo>
                    <a:pt x="5294" y="2143"/>
                  </a:lnTo>
                  <a:cubicBezTo>
                    <a:pt x="5105" y="2143"/>
                    <a:pt x="4947" y="1986"/>
                    <a:pt x="4947" y="1765"/>
                  </a:cubicBezTo>
                  <a:cubicBezTo>
                    <a:pt x="4947" y="1576"/>
                    <a:pt x="5105" y="1418"/>
                    <a:pt x="5294" y="1418"/>
                  </a:cubicBezTo>
                  <a:close/>
                  <a:moveTo>
                    <a:pt x="8129" y="1418"/>
                  </a:moveTo>
                  <a:cubicBezTo>
                    <a:pt x="8318" y="1418"/>
                    <a:pt x="8476" y="1576"/>
                    <a:pt x="8476" y="1765"/>
                  </a:cubicBezTo>
                  <a:cubicBezTo>
                    <a:pt x="8476" y="1986"/>
                    <a:pt x="8318" y="2143"/>
                    <a:pt x="8129" y="2143"/>
                  </a:cubicBezTo>
                  <a:lnTo>
                    <a:pt x="7436" y="2143"/>
                  </a:lnTo>
                  <a:cubicBezTo>
                    <a:pt x="7215" y="2143"/>
                    <a:pt x="7089" y="1986"/>
                    <a:pt x="7089" y="1765"/>
                  </a:cubicBezTo>
                  <a:cubicBezTo>
                    <a:pt x="7089" y="1576"/>
                    <a:pt x="7215" y="1418"/>
                    <a:pt x="7436" y="1418"/>
                  </a:cubicBezTo>
                  <a:close/>
                  <a:moveTo>
                    <a:pt x="10240" y="1418"/>
                  </a:moveTo>
                  <a:cubicBezTo>
                    <a:pt x="10429" y="1418"/>
                    <a:pt x="10587" y="1576"/>
                    <a:pt x="10587" y="1765"/>
                  </a:cubicBezTo>
                  <a:cubicBezTo>
                    <a:pt x="10587" y="1986"/>
                    <a:pt x="10429" y="2143"/>
                    <a:pt x="10240" y="2143"/>
                  </a:cubicBezTo>
                  <a:lnTo>
                    <a:pt x="9515" y="2143"/>
                  </a:lnTo>
                  <a:cubicBezTo>
                    <a:pt x="9326" y="2143"/>
                    <a:pt x="9169" y="1986"/>
                    <a:pt x="9169" y="1765"/>
                  </a:cubicBezTo>
                  <a:cubicBezTo>
                    <a:pt x="9169" y="1576"/>
                    <a:pt x="9326" y="1418"/>
                    <a:pt x="9515" y="1418"/>
                  </a:cubicBezTo>
                  <a:close/>
                  <a:moveTo>
                    <a:pt x="1041" y="1"/>
                  </a:moveTo>
                  <a:cubicBezTo>
                    <a:pt x="442" y="1"/>
                    <a:pt x="1" y="473"/>
                    <a:pt x="1" y="1072"/>
                  </a:cubicBezTo>
                  <a:lnTo>
                    <a:pt x="1" y="2836"/>
                  </a:lnTo>
                  <a:lnTo>
                    <a:pt x="12004" y="2836"/>
                  </a:lnTo>
                  <a:lnTo>
                    <a:pt x="12004" y="1072"/>
                  </a:lnTo>
                  <a:cubicBezTo>
                    <a:pt x="12004" y="473"/>
                    <a:pt x="11532" y="1"/>
                    <a:pt x="109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56" name="Google Shape;7456;p37"/>
            <p:cNvSpPr/>
            <p:nvPr/>
          </p:nvSpPr>
          <p:spPr>
            <a:xfrm>
              <a:off x="-45673275" y="3675425"/>
              <a:ext cx="300100" cy="176450"/>
            </a:xfrm>
            <a:custGeom>
              <a:avLst/>
              <a:gdLst/>
              <a:ahLst/>
              <a:cxnLst/>
              <a:rect l="l" t="t" r="r" b="b"/>
              <a:pathLst>
                <a:path w="12004" h="7058" extrusionOk="0">
                  <a:moveTo>
                    <a:pt x="3852" y="1387"/>
                  </a:moveTo>
                  <a:cubicBezTo>
                    <a:pt x="3946" y="1387"/>
                    <a:pt x="4049" y="1418"/>
                    <a:pt x="4128" y="1481"/>
                  </a:cubicBezTo>
                  <a:cubicBezTo>
                    <a:pt x="4254" y="1607"/>
                    <a:pt x="4254" y="1828"/>
                    <a:pt x="4128" y="2017"/>
                  </a:cubicBezTo>
                  <a:lnTo>
                    <a:pt x="2993" y="3151"/>
                  </a:lnTo>
                  <a:lnTo>
                    <a:pt x="4128" y="4317"/>
                  </a:lnTo>
                  <a:cubicBezTo>
                    <a:pt x="4254" y="4443"/>
                    <a:pt x="4254" y="4695"/>
                    <a:pt x="4128" y="4852"/>
                  </a:cubicBezTo>
                  <a:cubicBezTo>
                    <a:pt x="4064" y="4900"/>
                    <a:pt x="3978" y="4923"/>
                    <a:pt x="3887" y="4923"/>
                  </a:cubicBezTo>
                  <a:cubicBezTo>
                    <a:pt x="3797" y="4923"/>
                    <a:pt x="3702" y="4900"/>
                    <a:pt x="3623" y="4852"/>
                  </a:cubicBezTo>
                  <a:lnTo>
                    <a:pt x="2206" y="3435"/>
                  </a:lnTo>
                  <a:cubicBezTo>
                    <a:pt x="2080" y="3309"/>
                    <a:pt x="2080" y="3057"/>
                    <a:pt x="2206" y="2899"/>
                  </a:cubicBezTo>
                  <a:lnTo>
                    <a:pt x="3623" y="1481"/>
                  </a:lnTo>
                  <a:cubicBezTo>
                    <a:pt x="3671" y="1418"/>
                    <a:pt x="3757" y="1387"/>
                    <a:pt x="3852" y="1387"/>
                  </a:cubicBezTo>
                  <a:close/>
                  <a:moveTo>
                    <a:pt x="8070" y="1450"/>
                  </a:moveTo>
                  <a:cubicBezTo>
                    <a:pt x="8168" y="1450"/>
                    <a:pt x="8270" y="1481"/>
                    <a:pt x="8349" y="1544"/>
                  </a:cubicBezTo>
                  <a:lnTo>
                    <a:pt x="9767" y="2962"/>
                  </a:lnTo>
                  <a:cubicBezTo>
                    <a:pt x="9861" y="3025"/>
                    <a:pt x="9861" y="3246"/>
                    <a:pt x="9767" y="3435"/>
                  </a:cubicBezTo>
                  <a:lnTo>
                    <a:pt x="8349" y="4852"/>
                  </a:lnTo>
                  <a:cubicBezTo>
                    <a:pt x="8286" y="4900"/>
                    <a:pt x="8192" y="4923"/>
                    <a:pt x="8093" y="4923"/>
                  </a:cubicBezTo>
                  <a:cubicBezTo>
                    <a:pt x="7995" y="4923"/>
                    <a:pt x="7892" y="4900"/>
                    <a:pt x="7814" y="4852"/>
                  </a:cubicBezTo>
                  <a:cubicBezTo>
                    <a:pt x="7719" y="4726"/>
                    <a:pt x="7719" y="4474"/>
                    <a:pt x="7814" y="4317"/>
                  </a:cubicBezTo>
                  <a:lnTo>
                    <a:pt x="8979" y="3183"/>
                  </a:lnTo>
                  <a:lnTo>
                    <a:pt x="7814" y="2049"/>
                  </a:lnTo>
                  <a:cubicBezTo>
                    <a:pt x="7719" y="1923"/>
                    <a:pt x="7719" y="1702"/>
                    <a:pt x="7814" y="1544"/>
                  </a:cubicBezTo>
                  <a:cubicBezTo>
                    <a:pt x="7877" y="1481"/>
                    <a:pt x="7971" y="1450"/>
                    <a:pt x="8070" y="1450"/>
                  </a:cubicBezTo>
                  <a:close/>
                  <a:moveTo>
                    <a:pt x="6704" y="737"/>
                  </a:moveTo>
                  <a:cubicBezTo>
                    <a:pt x="6738" y="737"/>
                    <a:pt x="6773" y="744"/>
                    <a:pt x="6805" y="757"/>
                  </a:cubicBezTo>
                  <a:cubicBezTo>
                    <a:pt x="6994" y="788"/>
                    <a:pt x="7089" y="977"/>
                    <a:pt x="7057" y="1166"/>
                  </a:cubicBezTo>
                  <a:lnTo>
                    <a:pt x="5608" y="5388"/>
                  </a:lnTo>
                  <a:cubicBezTo>
                    <a:pt x="5553" y="5553"/>
                    <a:pt x="5402" y="5646"/>
                    <a:pt x="5260" y="5646"/>
                  </a:cubicBezTo>
                  <a:cubicBezTo>
                    <a:pt x="5239" y="5646"/>
                    <a:pt x="5219" y="5644"/>
                    <a:pt x="5199" y="5640"/>
                  </a:cubicBezTo>
                  <a:cubicBezTo>
                    <a:pt x="4978" y="5546"/>
                    <a:pt x="4915" y="5357"/>
                    <a:pt x="4947" y="5199"/>
                  </a:cubicBezTo>
                  <a:lnTo>
                    <a:pt x="6364" y="977"/>
                  </a:lnTo>
                  <a:cubicBezTo>
                    <a:pt x="6439" y="828"/>
                    <a:pt x="6573" y="737"/>
                    <a:pt x="6704" y="737"/>
                  </a:cubicBezTo>
                  <a:close/>
                  <a:moveTo>
                    <a:pt x="0" y="1"/>
                  </a:moveTo>
                  <a:lnTo>
                    <a:pt x="0" y="5987"/>
                  </a:lnTo>
                  <a:cubicBezTo>
                    <a:pt x="0" y="6585"/>
                    <a:pt x="473" y="7058"/>
                    <a:pt x="1040" y="7058"/>
                  </a:cubicBezTo>
                  <a:lnTo>
                    <a:pt x="10933" y="7058"/>
                  </a:lnTo>
                  <a:cubicBezTo>
                    <a:pt x="11531" y="7058"/>
                    <a:pt x="12004" y="6585"/>
                    <a:pt x="12004" y="5987"/>
                  </a:cubicBezTo>
                  <a:lnTo>
                    <a:pt x="1200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457" name="Google Shape;7457;p37"/>
          <p:cNvGrpSpPr/>
          <p:nvPr/>
        </p:nvGrpSpPr>
        <p:grpSpPr>
          <a:xfrm>
            <a:off x="5183638" y="2852151"/>
            <a:ext cx="355718" cy="356416"/>
            <a:chOff x="-45673275" y="3937700"/>
            <a:chExt cx="299325" cy="300900"/>
          </a:xfrm>
        </p:grpSpPr>
        <p:sp>
          <p:nvSpPr>
            <p:cNvPr id="7458" name="Google Shape;7458;p37"/>
            <p:cNvSpPr/>
            <p:nvPr/>
          </p:nvSpPr>
          <p:spPr>
            <a:xfrm>
              <a:off x="-45673275" y="3937700"/>
              <a:ext cx="285925" cy="135500"/>
            </a:xfrm>
            <a:custGeom>
              <a:avLst/>
              <a:gdLst/>
              <a:ahLst/>
              <a:cxnLst/>
              <a:rect l="l" t="t" r="r" b="b"/>
              <a:pathLst>
                <a:path w="11437" h="5420" extrusionOk="0">
                  <a:moveTo>
                    <a:pt x="11437" y="1"/>
                  </a:moveTo>
                  <a:lnTo>
                    <a:pt x="221" y="3435"/>
                  </a:lnTo>
                  <a:cubicBezTo>
                    <a:pt x="63" y="3466"/>
                    <a:pt x="0" y="3624"/>
                    <a:pt x="0" y="3781"/>
                  </a:cubicBezTo>
                  <a:cubicBezTo>
                    <a:pt x="0" y="3939"/>
                    <a:pt x="95" y="4065"/>
                    <a:pt x="221" y="4159"/>
                  </a:cubicBezTo>
                  <a:lnTo>
                    <a:pt x="4348" y="5420"/>
                  </a:lnTo>
                  <a:lnTo>
                    <a:pt x="11405" y="64"/>
                  </a:lnTo>
                  <a:lnTo>
                    <a:pt x="1143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59" name="Google Shape;7459;p37"/>
            <p:cNvSpPr/>
            <p:nvPr/>
          </p:nvSpPr>
          <p:spPr>
            <a:xfrm>
              <a:off x="-45577975" y="3990475"/>
              <a:ext cx="151250" cy="150925"/>
            </a:xfrm>
            <a:custGeom>
              <a:avLst/>
              <a:gdLst/>
              <a:ahLst/>
              <a:cxnLst/>
              <a:rect l="l" t="t" r="r" b="b"/>
              <a:pathLst>
                <a:path w="6050" h="6037" extrusionOk="0">
                  <a:moveTo>
                    <a:pt x="6049" y="1"/>
                  </a:moveTo>
                  <a:lnTo>
                    <a:pt x="536" y="4159"/>
                  </a:lnTo>
                  <a:lnTo>
                    <a:pt x="32" y="5577"/>
                  </a:lnTo>
                  <a:cubicBezTo>
                    <a:pt x="0" y="5703"/>
                    <a:pt x="32" y="5861"/>
                    <a:pt x="126" y="5955"/>
                  </a:cubicBezTo>
                  <a:cubicBezTo>
                    <a:pt x="186" y="6015"/>
                    <a:pt x="259" y="6037"/>
                    <a:pt x="336" y="6037"/>
                  </a:cubicBezTo>
                  <a:cubicBezTo>
                    <a:pt x="381" y="6037"/>
                    <a:pt x="427" y="6030"/>
                    <a:pt x="473" y="6018"/>
                  </a:cubicBezTo>
                  <a:lnTo>
                    <a:pt x="1891" y="5514"/>
                  </a:lnTo>
                  <a:lnTo>
                    <a:pt x="604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60" name="Google Shape;7460;p37"/>
            <p:cNvSpPr/>
            <p:nvPr/>
          </p:nvSpPr>
          <p:spPr>
            <a:xfrm>
              <a:off x="-45509450" y="3951100"/>
              <a:ext cx="135500" cy="286725"/>
            </a:xfrm>
            <a:custGeom>
              <a:avLst/>
              <a:gdLst/>
              <a:ahLst/>
              <a:cxnLst/>
              <a:rect l="l" t="t" r="r" b="b"/>
              <a:pathLst>
                <a:path w="5420" h="11469" extrusionOk="0">
                  <a:moveTo>
                    <a:pt x="5419" y="0"/>
                  </a:moveTo>
                  <a:lnTo>
                    <a:pt x="5356" y="32"/>
                  </a:lnTo>
                  <a:lnTo>
                    <a:pt x="0" y="7089"/>
                  </a:lnTo>
                  <a:lnTo>
                    <a:pt x="1261" y="11216"/>
                  </a:lnTo>
                  <a:cubicBezTo>
                    <a:pt x="1324" y="11374"/>
                    <a:pt x="1481" y="11468"/>
                    <a:pt x="1639" y="11468"/>
                  </a:cubicBezTo>
                  <a:cubicBezTo>
                    <a:pt x="1796" y="11468"/>
                    <a:pt x="1891" y="11342"/>
                    <a:pt x="1985" y="11216"/>
                  </a:cubicBezTo>
                  <a:lnTo>
                    <a:pt x="541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61" name="Google Shape;7461;p37"/>
            <p:cNvSpPr/>
            <p:nvPr/>
          </p:nvSpPr>
          <p:spPr>
            <a:xfrm>
              <a:off x="-45670925" y="4114125"/>
              <a:ext cx="72500" cy="70325"/>
            </a:xfrm>
            <a:custGeom>
              <a:avLst/>
              <a:gdLst/>
              <a:ahLst/>
              <a:cxnLst/>
              <a:rect l="l" t="t" r="r" b="b"/>
              <a:pathLst>
                <a:path w="2900" h="2813" extrusionOk="0">
                  <a:moveTo>
                    <a:pt x="2521" y="1"/>
                  </a:moveTo>
                  <a:cubicBezTo>
                    <a:pt x="2435" y="1"/>
                    <a:pt x="2348" y="32"/>
                    <a:pt x="2269" y="95"/>
                  </a:cubicBezTo>
                  <a:lnTo>
                    <a:pt x="127" y="2206"/>
                  </a:lnTo>
                  <a:cubicBezTo>
                    <a:pt x="1" y="2332"/>
                    <a:pt x="1" y="2553"/>
                    <a:pt x="127" y="2742"/>
                  </a:cubicBezTo>
                  <a:cubicBezTo>
                    <a:pt x="190" y="2789"/>
                    <a:pt x="277" y="2813"/>
                    <a:pt x="371" y="2813"/>
                  </a:cubicBezTo>
                  <a:cubicBezTo>
                    <a:pt x="466" y="2813"/>
                    <a:pt x="568" y="2789"/>
                    <a:pt x="662" y="2742"/>
                  </a:cubicBezTo>
                  <a:lnTo>
                    <a:pt x="2773" y="600"/>
                  </a:lnTo>
                  <a:cubicBezTo>
                    <a:pt x="2899" y="473"/>
                    <a:pt x="2899" y="253"/>
                    <a:pt x="2773" y="95"/>
                  </a:cubicBezTo>
                  <a:cubicBezTo>
                    <a:pt x="2695" y="32"/>
                    <a:pt x="2608" y="1"/>
                    <a:pt x="252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62" name="Google Shape;7462;p37"/>
            <p:cNvSpPr/>
            <p:nvPr/>
          </p:nvSpPr>
          <p:spPr>
            <a:xfrm>
              <a:off x="-45620500" y="4163550"/>
              <a:ext cx="70900" cy="71125"/>
            </a:xfrm>
            <a:custGeom>
              <a:avLst/>
              <a:gdLst/>
              <a:ahLst/>
              <a:cxnLst/>
              <a:rect l="l" t="t" r="r" b="b"/>
              <a:pathLst>
                <a:path w="2836" h="2845" extrusionOk="0">
                  <a:moveTo>
                    <a:pt x="2489" y="1"/>
                  </a:moveTo>
                  <a:cubicBezTo>
                    <a:pt x="2395" y="1"/>
                    <a:pt x="2300" y="24"/>
                    <a:pt x="2237" y="72"/>
                  </a:cubicBezTo>
                  <a:lnTo>
                    <a:pt x="126" y="2214"/>
                  </a:lnTo>
                  <a:cubicBezTo>
                    <a:pt x="0" y="2340"/>
                    <a:pt x="0" y="2561"/>
                    <a:pt x="126" y="2718"/>
                  </a:cubicBezTo>
                  <a:cubicBezTo>
                    <a:pt x="221" y="2781"/>
                    <a:pt x="284" y="2844"/>
                    <a:pt x="378" y="2844"/>
                  </a:cubicBezTo>
                  <a:cubicBezTo>
                    <a:pt x="441" y="2844"/>
                    <a:pt x="567" y="2781"/>
                    <a:pt x="599" y="2718"/>
                  </a:cubicBezTo>
                  <a:lnTo>
                    <a:pt x="2741" y="607"/>
                  </a:lnTo>
                  <a:cubicBezTo>
                    <a:pt x="2836" y="481"/>
                    <a:pt x="2836" y="229"/>
                    <a:pt x="2741" y="72"/>
                  </a:cubicBezTo>
                  <a:cubicBezTo>
                    <a:pt x="2678" y="24"/>
                    <a:pt x="2584" y="1"/>
                    <a:pt x="248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63" name="Google Shape;7463;p37"/>
            <p:cNvSpPr/>
            <p:nvPr/>
          </p:nvSpPr>
          <p:spPr>
            <a:xfrm>
              <a:off x="-45673275" y="4159625"/>
              <a:ext cx="79575" cy="78975"/>
            </a:xfrm>
            <a:custGeom>
              <a:avLst/>
              <a:gdLst/>
              <a:ahLst/>
              <a:cxnLst/>
              <a:rect l="l" t="t" r="r" b="b"/>
              <a:pathLst>
                <a:path w="3183" h="3159" extrusionOk="0">
                  <a:moveTo>
                    <a:pt x="2816" y="0"/>
                  </a:moveTo>
                  <a:cubicBezTo>
                    <a:pt x="2726" y="0"/>
                    <a:pt x="2631" y="24"/>
                    <a:pt x="2552" y="71"/>
                  </a:cubicBezTo>
                  <a:lnTo>
                    <a:pt x="95" y="2529"/>
                  </a:lnTo>
                  <a:cubicBezTo>
                    <a:pt x="0" y="2655"/>
                    <a:pt x="0" y="2875"/>
                    <a:pt x="95" y="3033"/>
                  </a:cubicBezTo>
                  <a:cubicBezTo>
                    <a:pt x="189" y="3127"/>
                    <a:pt x="252" y="3159"/>
                    <a:pt x="347" y="3159"/>
                  </a:cubicBezTo>
                  <a:cubicBezTo>
                    <a:pt x="441" y="3159"/>
                    <a:pt x="536" y="3127"/>
                    <a:pt x="599" y="3033"/>
                  </a:cubicBezTo>
                  <a:lnTo>
                    <a:pt x="3025" y="607"/>
                  </a:lnTo>
                  <a:cubicBezTo>
                    <a:pt x="3182" y="449"/>
                    <a:pt x="3182" y="197"/>
                    <a:pt x="3056" y="71"/>
                  </a:cubicBezTo>
                  <a:cubicBezTo>
                    <a:pt x="2993" y="24"/>
                    <a:pt x="2907" y="0"/>
                    <a:pt x="281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464" name="Google Shape;7464;p37"/>
          <p:cNvGrpSpPr/>
          <p:nvPr/>
        </p:nvGrpSpPr>
        <p:grpSpPr>
          <a:xfrm>
            <a:off x="3405224" y="3304233"/>
            <a:ext cx="357590" cy="356416"/>
            <a:chOff x="-44512325" y="3176075"/>
            <a:chExt cx="300900" cy="300900"/>
          </a:xfrm>
        </p:grpSpPr>
        <p:sp>
          <p:nvSpPr>
            <p:cNvPr id="7465" name="Google Shape;7465;p37"/>
            <p:cNvSpPr/>
            <p:nvPr/>
          </p:nvSpPr>
          <p:spPr>
            <a:xfrm>
              <a:off x="-44512325" y="3176075"/>
              <a:ext cx="300900" cy="300900"/>
            </a:xfrm>
            <a:custGeom>
              <a:avLst/>
              <a:gdLst/>
              <a:ahLst/>
              <a:cxnLst/>
              <a:rect l="l" t="t" r="r" b="b"/>
              <a:pathLst>
                <a:path w="12036" h="12036" extrusionOk="0">
                  <a:moveTo>
                    <a:pt x="3246" y="2868"/>
                  </a:moveTo>
                  <a:cubicBezTo>
                    <a:pt x="3435" y="2868"/>
                    <a:pt x="3592" y="3025"/>
                    <a:pt x="3592" y="3246"/>
                  </a:cubicBezTo>
                  <a:cubicBezTo>
                    <a:pt x="3592" y="3435"/>
                    <a:pt x="3435" y="3592"/>
                    <a:pt x="3246" y="3592"/>
                  </a:cubicBezTo>
                  <a:cubicBezTo>
                    <a:pt x="3057" y="3592"/>
                    <a:pt x="2899" y="3435"/>
                    <a:pt x="2899" y="3246"/>
                  </a:cubicBezTo>
                  <a:cubicBezTo>
                    <a:pt x="2899" y="3025"/>
                    <a:pt x="3057" y="2868"/>
                    <a:pt x="3246" y="2868"/>
                  </a:cubicBezTo>
                  <a:close/>
                  <a:moveTo>
                    <a:pt x="8854" y="2868"/>
                  </a:moveTo>
                  <a:cubicBezTo>
                    <a:pt x="9043" y="2868"/>
                    <a:pt x="9200" y="3025"/>
                    <a:pt x="9200" y="3246"/>
                  </a:cubicBezTo>
                  <a:cubicBezTo>
                    <a:pt x="9200" y="3435"/>
                    <a:pt x="9043" y="3592"/>
                    <a:pt x="8854" y="3592"/>
                  </a:cubicBezTo>
                  <a:cubicBezTo>
                    <a:pt x="8665" y="3592"/>
                    <a:pt x="8507" y="3435"/>
                    <a:pt x="8507" y="3246"/>
                  </a:cubicBezTo>
                  <a:cubicBezTo>
                    <a:pt x="8507" y="3025"/>
                    <a:pt x="8665" y="2868"/>
                    <a:pt x="8854" y="2868"/>
                  </a:cubicBezTo>
                  <a:close/>
                  <a:moveTo>
                    <a:pt x="6774" y="3277"/>
                  </a:moveTo>
                  <a:cubicBezTo>
                    <a:pt x="6963" y="3277"/>
                    <a:pt x="7121" y="3435"/>
                    <a:pt x="7121" y="3624"/>
                  </a:cubicBezTo>
                  <a:lnTo>
                    <a:pt x="7121" y="3876"/>
                  </a:lnTo>
                  <a:cubicBezTo>
                    <a:pt x="7247" y="3907"/>
                    <a:pt x="7341" y="3970"/>
                    <a:pt x="7467" y="4065"/>
                  </a:cubicBezTo>
                  <a:lnTo>
                    <a:pt x="7656" y="3939"/>
                  </a:lnTo>
                  <a:cubicBezTo>
                    <a:pt x="7706" y="3919"/>
                    <a:pt x="7766" y="3908"/>
                    <a:pt x="7825" y="3908"/>
                  </a:cubicBezTo>
                  <a:cubicBezTo>
                    <a:pt x="7955" y="3908"/>
                    <a:pt x="8086" y="3957"/>
                    <a:pt x="8129" y="4065"/>
                  </a:cubicBezTo>
                  <a:lnTo>
                    <a:pt x="8854" y="5294"/>
                  </a:lnTo>
                  <a:cubicBezTo>
                    <a:pt x="8917" y="5451"/>
                    <a:pt x="8885" y="5672"/>
                    <a:pt x="8728" y="5735"/>
                  </a:cubicBezTo>
                  <a:lnTo>
                    <a:pt x="8539" y="5861"/>
                  </a:lnTo>
                  <a:lnTo>
                    <a:pt x="8539" y="6270"/>
                  </a:lnTo>
                  <a:lnTo>
                    <a:pt x="8728" y="6396"/>
                  </a:lnTo>
                  <a:cubicBezTo>
                    <a:pt x="8885" y="6459"/>
                    <a:pt x="8980" y="6711"/>
                    <a:pt x="8854" y="6869"/>
                  </a:cubicBezTo>
                  <a:lnTo>
                    <a:pt x="8129" y="8066"/>
                  </a:lnTo>
                  <a:cubicBezTo>
                    <a:pt x="8043" y="8174"/>
                    <a:pt x="7927" y="8222"/>
                    <a:pt x="7812" y="8222"/>
                  </a:cubicBezTo>
                  <a:cubicBezTo>
                    <a:pt x="7759" y="8222"/>
                    <a:pt x="7706" y="8212"/>
                    <a:pt x="7656" y="8192"/>
                  </a:cubicBezTo>
                  <a:lnTo>
                    <a:pt x="7467" y="8066"/>
                  </a:lnTo>
                  <a:cubicBezTo>
                    <a:pt x="7341" y="8160"/>
                    <a:pt x="7215" y="8223"/>
                    <a:pt x="7121" y="8255"/>
                  </a:cubicBezTo>
                  <a:lnTo>
                    <a:pt x="7121" y="8507"/>
                  </a:lnTo>
                  <a:cubicBezTo>
                    <a:pt x="7121" y="8696"/>
                    <a:pt x="6963" y="8854"/>
                    <a:pt x="6774" y="8854"/>
                  </a:cubicBezTo>
                  <a:lnTo>
                    <a:pt x="5357" y="8854"/>
                  </a:lnTo>
                  <a:cubicBezTo>
                    <a:pt x="5136" y="8854"/>
                    <a:pt x="4978" y="8696"/>
                    <a:pt x="4978" y="8507"/>
                  </a:cubicBezTo>
                  <a:lnTo>
                    <a:pt x="4978" y="8255"/>
                  </a:lnTo>
                  <a:cubicBezTo>
                    <a:pt x="4884" y="8223"/>
                    <a:pt x="4758" y="8160"/>
                    <a:pt x="4632" y="8066"/>
                  </a:cubicBezTo>
                  <a:lnTo>
                    <a:pt x="4443" y="8192"/>
                  </a:lnTo>
                  <a:cubicBezTo>
                    <a:pt x="4393" y="8212"/>
                    <a:pt x="4334" y="8222"/>
                    <a:pt x="4274" y="8222"/>
                  </a:cubicBezTo>
                  <a:cubicBezTo>
                    <a:pt x="4145" y="8222"/>
                    <a:pt x="4013" y="8174"/>
                    <a:pt x="3970" y="8066"/>
                  </a:cubicBezTo>
                  <a:lnTo>
                    <a:pt x="3246" y="6869"/>
                  </a:lnTo>
                  <a:cubicBezTo>
                    <a:pt x="3183" y="6680"/>
                    <a:pt x="3214" y="6459"/>
                    <a:pt x="3372" y="6396"/>
                  </a:cubicBezTo>
                  <a:lnTo>
                    <a:pt x="3561" y="6270"/>
                  </a:lnTo>
                  <a:lnTo>
                    <a:pt x="3561" y="5861"/>
                  </a:lnTo>
                  <a:lnTo>
                    <a:pt x="3372" y="5735"/>
                  </a:lnTo>
                  <a:cubicBezTo>
                    <a:pt x="3214" y="5672"/>
                    <a:pt x="3151" y="5420"/>
                    <a:pt x="3246" y="5294"/>
                  </a:cubicBezTo>
                  <a:lnTo>
                    <a:pt x="3970" y="4065"/>
                  </a:lnTo>
                  <a:cubicBezTo>
                    <a:pt x="4013" y="3958"/>
                    <a:pt x="4142" y="3880"/>
                    <a:pt x="4270" y="3880"/>
                  </a:cubicBezTo>
                  <a:cubicBezTo>
                    <a:pt x="4331" y="3880"/>
                    <a:pt x="4392" y="3898"/>
                    <a:pt x="4443" y="3939"/>
                  </a:cubicBezTo>
                  <a:lnTo>
                    <a:pt x="4632" y="4065"/>
                  </a:lnTo>
                  <a:cubicBezTo>
                    <a:pt x="4758" y="3970"/>
                    <a:pt x="4884" y="3907"/>
                    <a:pt x="4978" y="3876"/>
                  </a:cubicBezTo>
                  <a:lnTo>
                    <a:pt x="4978" y="3624"/>
                  </a:lnTo>
                  <a:cubicBezTo>
                    <a:pt x="4978" y="3435"/>
                    <a:pt x="5136" y="3277"/>
                    <a:pt x="5357" y="3277"/>
                  </a:cubicBezTo>
                  <a:close/>
                  <a:moveTo>
                    <a:pt x="3246" y="8475"/>
                  </a:moveTo>
                  <a:cubicBezTo>
                    <a:pt x="3435" y="8475"/>
                    <a:pt x="3592" y="8633"/>
                    <a:pt x="3592" y="8822"/>
                  </a:cubicBezTo>
                  <a:cubicBezTo>
                    <a:pt x="3592" y="9043"/>
                    <a:pt x="3435" y="9169"/>
                    <a:pt x="3246" y="9169"/>
                  </a:cubicBezTo>
                  <a:cubicBezTo>
                    <a:pt x="3057" y="9169"/>
                    <a:pt x="2899" y="9011"/>
                    <a:pt x="2899" y="8822"/>
                  </a:cubicBezTo>
                  <a:cubicBezTo>
                    <a:pt x="2899" y="8633"/>
                    <a:pt x="3057" y="8475"/>
                    <a:pt x="3246" y="8475"/>
                  </a:cubicBezTo>
                  <a:close/>
                  <a:moveTo>
                    <a:pt x="8854" y="8475"/>
                  </a:moveTo>
                  <a:cubicBezTo>
                    <a:pt x="9043" y="8475"/>
                    <a:pt x="9200" y="8633"/>
                    <a:pt x="9200" y="8822"/>
                  </a:cubicBezTo>
                  <a:cubicBezTo>
                    <a:pt x="9200" y="9043"/>
                    <a:pt x="9043" y="9169"/>
                    <a:pt x="8854" y="9169"/>
                  </a:cubicBezTo>
                  <a:cubicBezTo>
                    <a:pt x="8665" y="9169"/>
                    <a:pt x="8507" y="9011"/>
                    <a:pt x="8507" y="8822"/>
                  </a:cubicBezTo>
                  <a:cubicBezTo>
                    <a:pt x="8507" y="8633"/>
                    <a:pt x="8665" y="8475"/>
                    <a:pt x="8854" y="8475"/>
                  </a:cubicBezTo>
                  <a:close/>
                  <a:moveTo>
                    <a:pt x="3183" y="1"/>
                  </a:moveTo>
                  <a:cubicBezTo>
                    <a:pt x="2994" y="1"/>
                    <a:pt x="2836" y="158"/>
                    <a:pt x="2836" y="347"/>
                  </a:cubicBezTo>
                  <a:lnTo>
                    <a:pt x="2836" y="1418"/>
                  </a:lnTo>
                  <a:lnTo>
                    <a:pt x="2458" y="1418"/>
                  </a:lnTo>
                  <a:cubicBezTo>
                    <a:pt x="1891" y="1418"/>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1"/>
                    <a:pt x="1" y="4600"/>
                  </a:cubicBezTo>
                  <a:cubicBezTo>
                    <a:pt x="1" y="4821"/>
                    <a:pt x="158" y="4978"/>
                    <a:pt x="347" y="4978"/>
                  </a:cubicBezTo>
                  <a:lnTo>
                    <a:pt x="1418" y="4978"/>
                  </a:lnTo>
                  <a:lnTo>
                    <a:pt x="1418" y="5672"/>
                  </a:lnTo>
                  <a:lnTo>
                    <a:pt x="347" y="5672"/>
                  </a:lnTo>
                  <a:cubicBezTo>
                    <a:pt x="158" y="5672"/>
                    <a:pt x="1" y="5829"/>
                    <a:pt x="1" y="6018"/>
                  </a:cubicBezTo>
                  <a:cubicBezTo>
                    <a:pt x="1" y="6239"/>
                    <a:pt x="158" y="6396"/>
                    <a:pt x="347" y="6396"/>
                  </a:cubicBezTo>
                  <a:lnTo>
                    <a:pt x="1418" y="6396"/>
                  </a:lnTo>
                  <a:lnTo>
                    <a:pt x="1418" y="7089"/>
                  </a:lnTo>
                  <a:lnTo>
                    <a:pt x="347" y="7089"/>
                  </a:lnTo>
                  <a:cubicBezTo>
                    <a:pt x="158" y="7089"/>
                    <a:pt x="1" y="7247"/>
                    <a:pt x="1" y="7436"/>
                  </a:cubicBezTo>
                  <a:cubicBezTo>
                    <a:pt x="1" y="7656"/>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18"/>
                    <a:pt x="2458" y="10618"/>
                  </a:cubicBezTo>
                  <a:lnTo>
                    <a:pt x="2836" y="10618"/>
                  </a:lnTo>
                  <a:lnTo>
                    <a:pt x="2836" y="11689"/>
                  </a:lnTo>
                  <a:cubicBezTo>
                    <a:pt x="2836" y="11878"/>
                    <a:pt x="2994" y="12036"/>
                    <a:pt x="3183" y="12036"/>
                  </a:cubicBezTo>
                  <a:cubicBezTo>
                    <a:pt x="3372" y="12036"/>
                    <a:pt x="3529" y="11878"/>
                    <a:pt x="3529" y="11689"/>
                  </a:cubicBezTo>
                  <a:lnTo>
                    <a:pt x="3529" y="10618"/>
                  </a:lnTo>
                  <a:lnTo>
                    <a:pt x="4254" y="10618"/>
                  </a:lnTo>
                  <a:lnTo>
                    <a:pt x="4254" y="11689"/>
                  </a:lnTo>
                  <a:cubicBezTo>
                    <a:pt x="4254" y="11878"/>
                    <a:pt x="4411" y="12036"/>
                    <a:pt x="4600" y="12036"/>
                  </a:cubicBezTo>
                  <a:cubicBezTo>
                    <a:pt x="4789" y="12036"/>
                    <a:pt x="4947" y="11878"/>
                    <a:pt x="4947" y="11689"/>
                  </a:cubicBezTo>
                  <a:lnTo>
                    <a:pt x="4947" y="10618"/>
                  </a:lnTo>
                  <a:lnTo>
                    <a:pt x="5672" y="10618"/>
                  </a:lnTo>
                  <a:lnTo>
                    <a:pt x="5672" y="11689"/>
                  </a:lnTo>
                  <a:cubicBezTo>
                    <a:pt x="5672" y="11878"/>
                    <a:pt x="5829" y="12036"/>
                    <a:pt x="6018" y="12036"/>
                  </a:cubicBezTo>
                  <a:cubicBezTo>
                    <a:pt x="6207" y="12036"/>
                    <a:pt x="6365" y="11878"/>
                    <a:pt x="6365" y="11689"/>
                  </a:cubicBezTo>
                  <a:lnTo>
                    <a:pt x="6365" y="10618"/>
                  </a:lnTo>
                  <a:lnTo>
                    <a:pt x="7089" y="10618"/>
                  </a:lnTo>
                  <a:lnTo>
                    <a:pt x="7089" y="11689"/>
                  </a:lnTo>
                  <a:cubicBezTo>
                    <a:pt x="7089" y="11878"/>
                    <a:pt x="7247" y="12036"/>
                    <a:pt x="7436" y="12036"/>
                  </a:cubicBezTo>
                  <a:cubicBezTo>
                    <a:pt x="7625" y="12036"/>
                    <a:pt x="7782" y="11878"/>
                    <a:pt x="7782" y="11689"/>
                  </a:cubicBezTo>
                  <a:lnTo>
                    <a:pt x="7782" y="10618"/>
                  </a:lnTo>
                  <a:lnTo>
                    <a:pt x="8507" y="10618"/>
                  </a:lnTo>
                  <a:lnTo>
                    <a:pt x="8507" y="11689"/>
                  </a:lnTo>
                  <a:cubicBezTo>
                    <a:pt x="8507" y="11878"/>
                    <a:pt x="8665" y="12036"/>
                    <a:pt x="8854" y="12036"/>
                  </a:cubicBezTo>
                  <a:cubicBezTo>
                    <a:pt x="9043" y="12036"/>
                    <a:pt x="9200" y="11878"/>
                    <a:pt x="9200" y="11689"/>
                  </a:cubicBezTo>
                  <a:lnTo>
                    <a:pt x="9200" y="10618"/>
                  </a:lnTo>
                  <a:lnTo>
                    <a:pt x="9547" y="10618"/>
                  </a:lnTo>
                  <a:cubicBezTo>
                    <a:pt x="10145" y="10618"/>
                    <a:pt x="10618" y="10177"/>
                    <a:pt x="10618" y="9578"/>
                  </a:cubicBezTo>
                  <a:lnTo>
                    <a:pt x="10618" y="9232"/>
                  </a:lnTo>
                  <a:lnTo>
                    <a:pt x="11689" y="9232"/>
                  </a:lnTo>
                  <a:cubicBezTo>
                    <a:pt x="11878" y="9232"/>
                    <a:pt x="12036" y="9074"/>
                    <a:pt x="12036" y="8854"/>
                  </a:cubicBezTo>
                  <a:cubicBezTo>
                    <a:pt x="12036" y="8665"/>
                    <a:pt x="11878" y="8507"/>
                    <a:pt x="11689" y="8507"/>
                  </a:cubicBezTo>
                  <a:lnTo>
                    <a:pt x="10618" y="8507"/>
                  </a:lnTo>
                  <a:lnTo>
                    <a:pt x="10618" y="7814"/>
                  </a:lnTo>
                  <a:lnTo>
                    <a:pt x="11689" y="7814"/>
                  </a:lnTo>
                  <a:cubicBezTo>
                    <a:pt x="11878" y="7814"/>
                    <a:pt x="12036" y="7656"/>
                    <a:pt x="12036" y="7436"/>
                  </a:cubicBezTo>
                  <a:cubicBezTo>
                    <a:pt x="12036" y="7247"/>
                    <a:pt x="11878" y="7089"/>
                    <a:pt x="11689" y="7089"/>
                  </a:cubicBezTo>
                  <a:lnTo>
                    <a:pt x="10618" y="7089"/>
                  </a:lnTo>
                  <a:lnTo>
                    <a:pt x="10618" y="6396"/>
                  </a:lnTo>
                  <a:lnTo>
                    <a:pt x="11689" y="6396"/>
                  </a:lnTo>
                  <a:cubicBezTo>
                    <a:pt x="11878" y="6396"/>
                    <a:pt x="12036" y="6239"/>
                    <a:pt x="12036" y="6018"/>
                  </a:cubicBezTo>
                  <a:cubicBezTo>
                    <a:pt x="12036" y="5829"/>
                    <a:pt x="11878" y="5672"/>
                    <a:pt x="11689" y="5672"/>
                  </a:cubicBezTo>
                  <a:lnTo>
                    <a:pt x="10618" y="5672"/>
                  </a:lnTo>
                  <a:lnTo>
                    <a:pt x="10618" y="4978"/>
                  </a:lnTo>
                  <a:lnTo>
                    <a:pt x="11689" y="4978"/>
                  </a:lnTo>
                  <a:cubicBezTo>
                    <a:pt x="11878" y="4978"/>
                    <a:pt x="12036" y="4821"/>
                    <a:pt x="12036" y="4600"/>
                  </a:cubicBezTo>
                  <a:cubicBezTo>
                    <a:pt x="12036" y="4411"/>
                    <a:pt x="11878" y="4254"/>
                    <a:pt x="11689" y="4254"/>
                  </a:cubicBezTo>
                  <a:lnTo>
                    <a:pt x="10618" y="4254"/>
                  </a:lnTo>
                  <a:lnTo>
                    <a:pt x="10618" y="3529"/>
                  </a:lnTo>
                  <a:lnTo>
                    <a:pt x="11689" y="3529"/>
                  </a:lnTo>
                  <a:cubicBezTo>
                    <a:pt x="11878" y="3529"/>
                    <a:pt x="12036" y="3372"/>
                    <a:pt x="12036" y="3183"/>
                  </a:cubicBezTo>
                  <a:cubicBezTo>
                    <a:pt x="12036" y="2994"/>
                    <a:pt x="11878" y="2836"/>
                    <a:pt x="11689" y="2836"/>
                  </a:cubicBezTo>
                  <a:lnTo>
                    <a:pt x="10618" y="2836"/>
                  </a:lnTo>
                  <a:lnTo>
                    <a:pt x="10618" y="2490"/>
                  </a:lnTo>
                  <a:cubicBezTo>
                    <a:pt x="10618" y="1891"/>
                    <a:pt x="10145" y="1418"/>
                    <a:pt x="9547" y="1418"/>
                  </a:cubicBezTo>
                  <a:lnTo>
                    <a:pt x="9200" y="1418"/>
                  </a:lnTo>
                  <a:lnTo>
                    <a:pt x="9200" y="347"/>
                  </a:lnTo>
                  <a:cubicBezTo>
                    <a:pt x="9200" y="158"/>
                    <a:pt x="9043" y="1"/>
                    <a:pt x="8854" y="1"/>
                  </a:cubicBezTo>
                  <a:cubicBezTo>
                    <a:pt x="8665" y="1"/>
                    <a:pt x="8507" y="158"/>
                    <a:pt x="8507" y="347"/>
                  </a:cubicBezTo>
                  <a:lnTo>
                    <a:pt x="8507" y="1418"/>
                  </a:lnTo>
                  <a:lnTo>
                    <a:pt x="7782" y="1418"/>
                  </a:lnTo>
                  <a:lnTo>
                    <a:pt x="7782" y="347"/>
                  </a:lnTo>
                  <a:cubicBezTo>
                    <a:pt x="7782" y="158"/>
                    <a:pt x="7625" y="1"/>
                    <a:pt x="7436" y="1"/>
                  </a:cubicBezTo>
                  <a:cubicBezTo>
                    <a:pt x="7247" y="1"/>
                    <a:pt x="7089" y="158"/>
                    <a:pt x="7089" y="347"/>
                  </a:cubicBezTo>
                  <a:lnTo>
                    <a:pt x="7089" y="1418"/>
                  </a:lnTo>
                  <a:lnTo>
                    <a:pt x="6365" y="1418"/>
                  </a:lnTo>
                  <a:lnTo>
                    <a:pt x="6365" y="347"/>
                  </a:lnTo>
                  <a:cubicBezTo>
                    <a:pt x="6365" y="158"/>
                    <a:pt x="6207" y="1"/>
                    <a:pt x="6018" y="1"/>
                  </a:cubicBezTo>
                  <a:cubicBezTo>
                    <a:pt x="5829" y="1"/>
                    <a:pt x="5672" y="158"/>
                    <a:pt x="5672" y="347"/>
                  </a:cubicBezTo>
                  <a:lnTo>
                    <a:pt x="5672" y="1418"/>
                  </a:lnTo>
                  <a:lnTo>
                    <a:pt x="4947" y="1418"/>
                  </a:lnTo>
                  <a:lnTo>
                    <a:pt x="4947" y="347"/>
                  </a:lnTo>
                  <a:cubicBezTo>
                    <a:pt x="4947" y="158"/>
                    <a:pt x="4789" y="1"/>
                    <a:pt x="4600" y="1"/>
                  </a:cubicBezTo>
                  <a:cubicBezTo>
                    <a:pt x="4411" y="1"/>
                    <a:pt x="4254" y="158"/>
                    <a:pt x="4254" y="347"/>
                  </a:cubicBezTo>
                  <a:lnTo>
                    <a:pt x="4254" y="1418"/>
                  </a:lnTo>
                  <a:lnTo>
                    <a:pt x="3529" y="1418"/>
                  </a:lnTo>
                  <a:lnTo>
                    <a:pt x="3529" y="347"/>
                  </a:lnTo>
                  <a:cubicBezTo>
                    <a:pt x="3529" y="158"/>
                    <a:pt x="3372" y="1"/>
                    <a:pt x="318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66" name="Google Shape;7466;p37"/>
            <p:cNvSpPr/>
            <p:nvPr/>
          </p:nvSpPr>
          <p:spPr>
            <a:xfrm>
              <a:off x="-44369750" y="3317850"/>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67" name="Google Shape;7467;p37"/>
            <p:cNvSpPr/>
            <p:nvPr/>
          </p:nvSpPr>
          <p:spPr>
            <a:xfrm>
              <a:off x="-44411500" y="3275325"/>
              <a:ext cx="100825" cy="102400"/>
            </a:xfrm>
            <a:custGeom>
              <a:avLst/>
              <a:gdLst/>
              <a:ahLst/>
              <a:cxnLst/>
              <a:rect l="l" t="t" r="r" b="b"/>
              <a:pathLst>
                <a:path w="4033" h="4096" extrusionOk="0">
                  <a:moveTo>
                    <a:pt x="2017" y="1008"/>
                  </a:moveTo>
                  <a:cubicBezTo>
                    <a:pt x="2615" y="1008"/>
                    <a:pt x="3088" y="1481"/>
                    <a:pt x="3088" y="2048"/>
                  </a:cubicBezTo>
                  <a:cubicBezTo>
                    <a:pt x="3088" y="2647"/>
                    <a:pt x="2615" y="3119"/>
                    <a:pt x="2017" y="3119"/>
                  </a:cubicBezTo>
                  <a:cubicBezTo>
                    <a:pt x="1418" y="3119"/>
                    <a:pt x="945" y="2647"/>
                    <a:pt x="945" y="2048"/>
                  </a:cubicBezTo>
                  <a:cubicBezTo>
                    <a:pt x="945" y="1481"/>
                    <a:pt x="1418" y="1008"/>
                    <a:pt x="2017" y="1008"/>
                  </a:cubicBezTo>
                  <a:close/>
                  <a:moveTo>
                    <a:pt x="1670" y="0"/>
                  </a:moveTo>
                  <a:lnTo>
                    <a:pt x="1670" y="126"/>
                  </a:lnTo>
                  <a:cubicBezTo>
                    <a:pt x="1670" y="284"/>
                    <a:pt x="1576" y="410"/>
                    <a:pt x="1418" y="441"/>
                  </a:cubicBezTo>
                  <a:cubicBezTo>
                    <a:pt x="1229" y="536"/>
                    <a:pt x="1040" y="630"/>
                    <a:pt x="882" y="756"/>
                  </a:cubicBezTo>
                  <a:cubicBezTo>
                    <a:pt x="809" y="811"/>
                    <a:pt x="725" y="845"/>
                    <a:pt x="643" y="845"/>
                  </a:cubicBezTo>
                  <a:cubicBezTo>
                    <a:pt x="584" y="845"/>
                    <a:pt x="526" y="828"/>
                    <a:pt x="473" y="788"/>
                  </a:cubicBezTo>
                  <a:lnTo>
                    <a:pt x="347" y="725"/>
                  </a:lnTo>
                  <a:lnTo>
                    <a:pt x="0" y="1324"/>
                  </a:lnTo>
                  <a:lnTo>
                    <a:pt x="126" y="1387"/>
                  </a:lnTo>
                  <a:cubicBezTo>
                    <a:pt x="252" y="1481"/>
                    <a:pt x="315" y="1639"/>
                    <a:pt x="284" y="1733"/>
                  </a:cubicBezTo>
                  <a:cubicBezTo>
                    <a:pt x="252" y="1985"/>
                    <a:pt x="252" y="2143"/>
                    <a:pt x="284" y="2363"/>
                  </a:cubicBezTo>
                  <a:cubicBezTo>
                    <a:pt x="315" y="2521"/>
                    <a:pt x="252" y="2647"/>
                    <a:pt x="126" y="2741"/>
                  </a:cubicBezTo>
                  <a:lnTo>
                    <a:pt x="0" y="2804"/>
                  </a:lnTo>
                  <a:lnTo>
                    <a:pt x="347" y="3403"/>
                  </a:lnTo>
                  <a:lnTo>
                    <a:pt x="473" y="3308"/>
                  </a:lnTo>
                  <a:cubicBezTo>
                    <a:pt x="518" y="3286"/>
                    <a:pt x="566" y="3276"/>
                    <a:pt x="616" y="3276"/>
                  </a:cubicBezTo>
                  <a:cubicBezTo>
                    <a:pt x="707" y="3276"/>
                    <a:pt x="801" y="3310"/>
                    <a:pt x="882" y="3371"/>
                  </a:cubicBezTo>
                  <a:cubicBezTo>
                    <a:pt x="1040" y="3529"/>
                    <a:pt x="1229" y="3592"/>
                    <a:pt x="1418" y="3686"/>
                  </a:cubicBezTo>
                  <a:cubicBezTo>
                    <a:pt x="1576" y="3718"/>
                    <a:pt x="1670" y="3875"/>
                    <a:pt x="1670" y="4001"/>
                  </a:cubicBezTo>
                  <a:lnTo>
                    <a:pt x="1670" y="4096"/>
                  </a:lnTo>
                  <a:lnTo>
                    <a:pt x="2363" y="4096"/>
                  </a:lnTo>
                  <a:lnTo>
                    <a:pt x="2363" y="4001"/>
                  </a:lnTo>
                  <a:cubicBezTo>
                    <a:pt x="2363" y="3844"/>
                    <a:pt x="2458" y="3718"/>
                    <a:pt x="2615" y="3686"/>
                  </a:cubicBezTo>
                  <a:cubicBezTo>
                    <a:pt x="2804" y="3592"/>
                    <a:pt x="2993" y="3466"/>
                    <a:pt x="3151" y="3371"/>
                  </a:cubicBezTo>
                  <a:cubicBezTo>
                    <a:pt x="3232" y="3310"/>
                    <a:pt x="3327" y="3276"/>
                    <a:pt x="3417" y="3276"/>
                  </a:cubicBezTo>
                  <a:cubicBezTo>
                    <a:pt x="3467" y="3276"/>
                    <a:pt x="3516" y="3286"/>
                    <a:pt x="3560" y="3308"/>
                  </a:cubicBezTo>
                  <a:lnTo>
                    <a:pt x="3686" y="3403"/>
                  </a:lnTo>
                  <a:lnTo>
                    <a:pt x="4033" y="2804"/>
                  </a:lnTo>
                  <a:lnTo>
                    <a:pt x="3907" y="2741"/>
                  </a:lnTo>
                  <a:cubicBezTo>
                    <a:pt x="3781" y="2647"/>
                    <a:pt x="3718" y="2489"/>
                    <a:pt x="3749" y="2363"/>
                  </a:cubicBezTo>
                  <a:cubicBezTo>
                    <a:pt x="3781" y="2143"/>
                    <a:pt x="3781" y="1985"/>
                    <a:pt x="3749" y="1733"/>
                  </a:cubicBezTo>
                  <a:cubicBezTo>
                    <a:pt x="3718" y="1576"/>
                    <a:pt x="3781" y="1481"/>
                    <a:pt x="3907" y="1387"/>
                  </a:cubicBezTo>
                  <a:lnTo>
                    <a:pt x="4033" y="1324"/>
                  </a:lnTo>
                  <a:lnTo>
                    <a:pt x="3686" y="725"/>
                  </a:lnTo>
                  <a:lnTo>
                    <a:pt x="3560" y="788"/>
                  </a:lnTo>
                  <a:cubicBezTo>
                    <a:pt x="3502" y="832"/>
                    <a:pt x="3437" y="855"/>
                    <a:pt x="3371" y="855"/>
                  </a:cubicBezTo>
                  <a:cubicBezTo>
                    <a:pt x="3295" y="855"/>
                    <a:pt x="3218" y="824"/>
                    <a:pt x="3151" y="756"/>
                  </a:cubicBezTo>
                  <a:cubicBezTo>
                    <a:pt x="2993" y="599"/>
                    <a:pt x="2804" y="536"/>
                    <a:pt x="2615" y="441"/>
                  </a:cubicBezTo>
                  <a:cubicBezTo>
                    <a:pt x="2458" y="410"/>
                    <a:pt x="2363" y="252"/>
                    <a:pt x="2363" y="126"/>
                  </a:cubicBezTo>
                  <a:lnTo>
                    <a:pt x="236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468" name="Google Shape;7468;p37"/>
          <p:cNvGrpSpPr/>
          <p:nvPr/>
        </p:nvGrpSpPr>
        <p:grpSpPr>
          <a:xfrm>
            <a:off x="2964980" y="1487272"/>
            <a:ext cx="355718" cy="354550"/>
            <a:chOff x="-49027775" y="3183175"/>
            <a:chExt cx="299325" cy="299325"/>
          </a:xfrm>
        </p:grpSpPr>
        <p:sp>
          <p:nvSpPr>
            <p:cNvPr id="7469" name="Google Shape;7469;p37"/>
            <p:cNvSpPr/>
            <p:nvPr/>
          </p:nvSpPr>
          <p:spPr>
            <a:xfrm>
              <a:off x="-48870250" y="3183175"/>
              <a:ext cx="141800" cy="185900"/>
            </a:xfrm>
            <a:custGeom>
              <a:avLst/>
              <a:gdLst/>
              <a:ahLst/>
              <a:cxnLst/>
              <a:rect l="l" t="t" r="r" b="b"/>
              <a:pathLst>
                <a:path w="5672" h="7436" extrusionOk="0">
                  <a:moveTo>
                    <a:pt x="1" y="0"/>
                  </a:moveTo>
                  <a:lnTo>
                    <a:pt x="1" y="1796"/>
                  </a:lnTo>
                  <a:lnTo>
                    <a:pt x="32" y="1796"/>
                  </a:lnTo>
                  <a:cubicBezTo>
                    <a:pt x="158" y="1765"/>
                    <a:pt x="284" y="1765"/>
                    <a:pt x="379" y="1765"/>
                  </a:cubicBezTo>
                  <a:cubicBezTo>
                    <a:pt x="1166" y="1765"/>
                    <a:pt x="1828" y="2395"/>
                    <a:pt x="1828" y="3182"/>
                  </a:cubicBezTo>
                  <a:cubicBezTo>
                    <a:pt x="1828" y="3970"/>
                    <a:pt x="1166" y="4600"/>
                    <a:pt x="379" y="4600"/>
                  </a:cubicBezTo>
                  <a:cubicBezTo>
                    <a:pt x="284" y="4600"/>
                    <a:pt x="158" y="4600"/>
                    <a:pt x="32" y="4568"/>
                  </a:cubicBezTo>
                  <a:lnTo>
                    <a:pt x="32" y="5671"/>
                  </a:lnTo>
                  <a:lnTo>
                    <a:pt x="1702" y="5671"/>
                  </a:lnTo>
                  <a:cubicBezTo>
                    <a:pt x="2017" y="5671"/>
                    <a:pt x="2175" y="6018"/>
                    <a:pt x="1954" y="6270"/>
                  </a:cubicBezTo>
                  <a:cubicBezTo>
                    <a:pt x="1860" y="6364"/>
                    <a:pt x="1765" y="6585"/>
                    <a:pt x="1765" y="6742"/>
                  </a:cubicBezTo>
                  <a:cubicBezTo>
                    <a:pt x="1765" y="7120"/>
                    <a:pt x="2080" y="7435"/>
                    <a:pt x="2490" y="7435"/>
                  </a:cubicBezTo>
                  <a:cubicBezTo>
                    <a:pt x="2868" y="7435"/>
                    <a:pt x="3183" y="7120"/>
                    <a:pt x="3183" y="6742"/>
                  </a:cubicBezTo>
                  <a:cubicBezTo>
                    <a:pt x="3183" y="6585"/>
                    <a:pt x="3120" y="6364"/>
                    <a:pt x="2994" y="6270"/>
                  </a:cubicBezTo>
                  <a:cubicBezTo>
                    <a:pt x="2805" y="6018"/>
                    <a:pt x="2962" y="5671"/>
                    <a:pt x="3277" y="5671"/>
                  </a:cubicBezTo>
                  <a:lnTo>
                    <a:pt x="5672" y="5671"/>
                  </a:lnTo>
                  <a:lnTo>
                    <a:pt x="5672" y="1765"/>
                  </a:lnTo>
                  <a:cubicBezTo>
                    <a:pt x="5672" y="788"/>
                    <a:pt x="4884" y="0"/>
                    <a:pt x="390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70" name="Google Shape;7470;p37"/>
            <p:cNvSpPr/>
            <p:nvPr/>
          </p:nvSpPr>
          <p:spPr>
            <a:xfrm>
              <a:off x="-49027775" y="3183175"/>
              <a:ext cx="185900" cy="141800"/>
            </a:xfrm>
            <a:custGeom>
              <a:avLst/>
              <a:gdLst/>
              <a:ahLst/>
              <a:cxnLst/>
              <a:rect l="l" t="t" r="r" b="b"/>
              <a:pathLst>
                <a:path w="7436" h="5672" extrusionOk="0">
                  <a:moveTo>
                    <a:pt x="1765" y="0"/>
                  </a:moveTo>
                  <a:cubicBezTo>
                    <a:pt x="788" y="0"/>
                    <a:pt x="1" y="788"/>
                    <a:pt x="1" y="1765"/>
                  </a:cubicBezTo>
                  <a:lnTo>
                    <a:pt x="1" y="5671"/>
                  </a:lnTo>
                  <a:lnTo>
                    <a:pt x="1828" y="5671"/>
                  </a:lnTo>
                  <a:lnTo>
                    <a:pt x="1828" y="5640"/>
                  </a:lnTo>
                  <a:cubicBezTo>
                    <a:pt x="1765" y="5514"/>
                    <a:pt x="1765" y="5388"/>
                    <a:pt x="1765" y="5262"/>
                  </a:cubicBezTo>
                  <a:cubicBezTo>
                    <a:pt x="1765" y="4474"/>
                    <a:pt x="2395" y="3844"/>
                    <a:pt x="3183" y="3844"/>
                  </a:cubicBezTo>
                  <a:cubicBezTo>
                    <a:pt x="3970" y="3844"/>
                    <a:pt x="4600" y="4474"/>
                    <a:pt x="4600" y="5262"/>
                  </a:cubicBezTo>
                  <a:cubicBezTo>
                    <a:pt x="4600" y="5388"/>
                    <a:pt x="4569" y="5514"/>
                    <a:pt x="4569" y="5640"/>
                  </a:cubicBezTo>
                  <a:lnTo>
                    <a:pt x="5672" y="5640"/>
                  </a:lnTo>
                  <a:lnTo>
                    <a:pt x="5672" y="3970"/>
                  </a:lnTo>
                  <a:cubicBezTo>
                    <a:pt x="5672" y="3748"/>
                    <a:pt x="5843" y="3605"/>
                    <a:pt x="6032" y="3605"/>
                  </a:cubicBezTo>
                  <a:cubicBezTo>
                    <a:pt x="6112" y="3605"/>
                    <a:pt x="6195" y="3630"/>
                    <a:pt x="6270" y="3686"/>
                  </a:cubicBezTo>
                  <a:cubicBezTo>
                    <a:pt x="6396" y="3812"/>
                    <a:pt x="6585" y="3907"/>
                    <a:pt x="6743" y="3907"/>
                  </a:cubicBezTo>
                  <a:cubicBezTo>
                    <a:pt x="7121" y="3907"/>
                    <a:pt x="7436" y="3592"/>
                    <a:pt x="7436" y="3182"/>
                  </a:cubicBezTo>
                  <a:cubicBezTo>
                    <a:pt x="7436" y="2804"/>
                    <a:pt x="7121" y="2489"/>
                    <a:pt x="6743" y="2489"/>
                  </a:cubicBezTo>
                  <a:cubicBezTo>
                    <a:pt x="6585" y="2489"/>
                    <a:pt x="6396" y="2552"/>
                    <a:pt x="6270" y="2678"/>
                  </a:cubicBezTo>
                  <a:cubicBezTo>
                    <a:pt x="6195" y="2734"/>
                    <a:pt x="6112" y="2760"/>
                    <a:pt x="6032" y="2760"/>
                  </a:cubicBezTo>
                  <a:cubicBezTo>
                    <a:pt x="5843" y="2760"/>
                    <a:pt x="5672" y="2616"/>
                    <a:pt x="5672" y="2395"/>
                  </a:cubicBezTo>
                  <a:lnTo>
                    <a:pt x="567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71" name="Google Shape;7471;p37"/>
            <p:cNvSpPr/>
            <p:nvPr/>
          </p:nvSpPr>
          <p:spPr>
            <a:xfrm>
              <a:off x="-49027775" y="3295800"/>
              <a:ext cx="141800" cy="186700"/>
            </a:xfrm>
            <a:custGeom>
              <a:avLst/>
              <a:gdLst/>
              <a:ahLst/>
              <a:cxnLst/>
              <a:rect l="l" t="t" r="r" b="b"/>
              <a:pathLst>
                <a:path w="5672" h="7468" extrusionOk="0">
                  <a:moveTo>
                    <a:pt x="3183" y="0"/>
                  </a:moveTo>
                  <a:cubicBezTo>
                    <a:pt x="2805" y="0"/>
                    <a:pt x="2490" y="315"/>
                    <a:pt x="2490" y="725"/>
                  </a:cubicBezTo>
                  <a:cubicBezTo>
                    <a:pt x="2490" y="883"/>
                    <a:pt x="2553" y="1072"/>
                    <a:pt x="2679" y="1198"/>
                  </a:cubicBezTo>
                  <a:cubicBezTo>
                    <a:pt x="2868" y="1418"/>
                    <a:pt x="2710" y="1796"/>
                    <a:pt x="2395" y="1796"/>
                  </a:cubicBezTo>
                  <a:lnTo>
                    <a:pt x="1" y="1796"/>
                  </a:lnTo>
                  <a:lnTo>
                    <a:pt x="1" y="5671"/>
                  </a:lnTo>
                  <a:cubicBezTo>
                    <a:pt x="1" y="6679"/>
                    <a:pt x="788" y="7467"/>
                    <a:pt x="1765" y="7467"/>
                  </a:cubicBezTo>
                  <a:lnTo>
                    <a:pt x="5672" y="7467"/>
                  </a:lnTo>
                  <a:lnTo>
                    <a:pt x="5672" y="5640"/>
                  </a:lnTo>
                  <a:lnTo>
                    <a:pt x="5640" y="5640"/>
                  </a:lnTo>
                  <a:cubicBezTo>
                    <a:pt x="5514" y="5703"/>
                    <a:pt x="5388" y="5703"/>
                    <a:pt x="5294" y="5703"/>
                  </a:cubicBezTo>
                  <a:cubicBezTo>
                    <a:pt x="4506" y="5703"/>
                    <a:pt x="3844" y="5041"/>
                    <a:pt x="3844" y="4254"/>
                  </a:cubicBezTo>
                  <a:cubicBezTo>
                    <a:pt x="3844" y="3466"/>
                    <a:pt x="4506" y="2867"/>
                    <a:pt x="5294" y="2867"/>
                  </a:cubicBezTo>
                  <a:cubicBezTo>
                    <a:pt x="5388" y="2867"/>
                    <a:pt x="5514" y="2867"/>
                    <a:pt x="5640" y="2899"/>
                  </a:cubicBezTo>
                  <a:lnTo>
                    <a:pt x="5640" y="1796"/>
                  </a:lnTo>
                  <a:lnTo>
                    <a:pt x="3970" y="1796"/>
                  </a:lnTo>
                  <a:cubicBezTo>
                    <a:pt x="3655" y="1796"/>
                    <a:pt x="3498" y="1418"/>
                    <a:pt x="3718" y="1198"/>
                  </a:cubicBezTo>
                  <a:cubicBezTo>
                    <a:pt x="3813" y="1072"/>
                    <a:pt x="3907" y="883"/>
                    <a:pt x="3907" y="725"/>
                  </a:cubicBezTo>
                  <a:cubicBezTo>
                    <a:pt x="3907" y="315"/>
                    <a:pt x="3592" y="0"/>
                    <a:pt x="318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72" name="Google Shape;7472;p37"/>
            <p:cNvSpPr/>
            <p:nvPr/>
          </p:nvSpPr>
          <p:spPr>
            <a:xfrm>
              <a:off x="-48914350" y="3340700"/>
              <a:ext cx="185900" cy="141800"/>
            </a:xfrm>
            <a:custGeom>
              <a:avLst/>
              <a:gdLst/>
              <a:ahLst/>
              <a:cxnLst/>
              <a:rect l="l" t="t" r="r" b="b"/>
              <a:pathLst>
                <a:path w="7436" h="5672" extrusionOk="0">
                  <a:moveTo>
                    <a:pt x="5608" y="0"/>
                  </a:moveTo>
                  <a:lnTo>
                    <a:pt x="5608" y="32"/>
                  </a:lnTo>
                  <a:cubicBezTo>
                    <a:pt x="5671" y="158"/>
                    <a:pt x="5671" y="284"/>
                    <a:pt x="5671" y="378"/>
                  </a:cubicBezTo>
                  <a:cubicBezTo>
                    <a:pt x="5671" y="1166"/>
                    <a:pt x="5041" y="1796"/>
                    <a:pt x="4254" y="1796"/>
                  </a:cubicBezTo>
                  <a:cubicBezTo>
                    <a:pt x="3466" y="1796"/>
                    <a:pt x="2836" y="1166"/>
                    <a:pt x="2836" y="378"/>
                  </a:cubicBezTo>
                  <a:cubicBezTo>
                    <a:pt x="2836" y="284"/>
                    <a:pt x="2867" y="158"/>
                    <a:pt x="2867" y="32"/>
                  </a:cubicBezTo>
                  <a:lnTo>
                    <a:pt x="1765" y="32"/>
                  </a:lnTo>
                  <a:lnTo>
                    <a:pt x="1765" y="1670"/>
                  </a:lnTo>
                  <a:cubicBezTo>
                    <a:pt x="1765" y="1907"/>
                    <a:pt x="1602" y="2041"/>
                    <a:pt x="1419" y="2041"/>
                  </a:cubicBezTo>
                  <a:cubicBezTo>
                    <a:pt x="1334" y="2041"/>
                    <a:pt x="1245" y="2013"/>
                    <a:pt x="1166" y="1954"/>
                  </a:cubicBezTo>
                  <a:cubicBezTo>
                    <a:pt x="1040" y="1827"/>
                    <a:pt x="851" y="1764"/>
                    <a:pt x="694" y="1764"/>
                  </a:cubicBezTo>
                  <a:cubicBezTo>
                    <a:pt x="315" y="1764"/>
                    <a:pt x="0" y="2080"/>
                    <a:pt x="0" y="2458"/>
                  </a:cubicBezTo>
                  <a:cubicBezTo>
                    <a:pt x="0" y="2867"/>
                    <a:pt x="315" y="3182"/>
                    <a:pt x="694" y="3182"/>
                  </a:cubicBezTo>
                  <a:cubicBezTo>
                    <a:pt x="851" y="3182"/>
                    <a:pt x="1040" y="3119"/>
                    <a:pt x="1166" y="2993"/>
                  </a:cubicBezTo>
                  <a:cubicBezTo>
                    <a:pt x="1247" y="2933"/>
                    <a:pt x="1337" y="2904"/>
                    <a:pt x="1423" y="2904"/>
                  </a:cubicBezTo>
                  <a:cubicBezTo>
                    <a:pt x="1605" y="2904"/>
                    <a:pt x="1765" y="3031"/>
                    <a:pt x="1765" y="3245"/>
                  </a:cubicBezTo>
                  <a:lnTo>
                    <a:pt x="1765" y="5671"/>
                  </a:lnTo>
                  <a:lnTo>
                    <a:pt x="5671" y="5671"/>
                  </a:lnTo>
                  <a:cubicBezTo>
                    <a:pt x="6648" y="5671"/>
                    <a:pt x="7436" y="4883"/>
                    <a:pt x="7436" y="3907"/>
                  </a:cubicBezTo>
                  <a:lnTo>
                    <a:pt x="743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473" name="Google Shape;7473;p37"/>
          <p:cNvGrpSpPr/>
          <p:nvPr/>
        </p:nvGrpSpPr>
        <p:grpSpPr>
          <a:xfrm>
            <a:off x="1195140" y="1952755"/>
            <a:ext cx="356639" cy="357364"/>
            <a:chOff x="-49027775" y="3550975"/>
            <a:chExt cx="300100" cy="301700"/>
          </a:xfrm>
        </p:grpSpPr>
        <p:sp>
          <p:nvSpPr>
            <p:cNvPr id="7474" name="Google Shape;7474;p37"/>
            <p:cNvSpPr/>
            <p:nvPr/>
          </p:nvSpPr>
          <p:spPr>
            <a:xfrm>
              <a:off x="-48941125" y="3613200"/>
              <a:ext cx="74050" cy="26825"/>
            </a:xfrm>
            <a:custGeom>
              <a:avLst/>
              <a:gdLst/>
              <a:ahLst/>
              <a:cxnLst/>
              <a:rect l="l" t="t" r="r" b="b"/>
              <a:pathLst>
                <a:path w="2962" h="1073" extrusionOk="0">
                  <a:moveTo>
                    <a:pt x="1260" y="1"/>
                  </a:moveTo>
                  <a:lnTo>
                    <a:pt x="0" y="1072"/>
                  </a:lnTo>
                  <a:lnTo>
                    <a:pt x="1702" y="1072"/>
                  </a:lnTo>
                  <a:lnTo>
                    <a:pt x="296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75" name="Google Shape;7475;p37"/>
            <p:cNvSpPr/>
            <p:nvPr/>
          </p:nvSpPr>
          <p:spPr>
            <a:xfrm>
              <a:off x="-48871025" y="3613200"/>
              <a:ext cx="73275" cy="26825"/>
            </a:xfrm>
            <a:custGeom>
              <a:avLst/>
              <a:gdLst/>
              <a:ahLst/>
              <a:cxnLst/>
              <a:rect l="l" t="t" r="r" b="b"/>
              <a:pathLst>
                <a:path w="2931" h="1073" extrusionOk="0">
                  <a:moveTo>
                    <a:pt x="1260" y="1"/>
                  </a:moveTo>
                  <a:lnTo>
                    <a:pt x="0" y="1072"/>
                  </a:lnTo>
                  <a:lnTo>
                    <a:pt x="1670" y="1072"/>
                  </a:lnTo>
                  <a:lnTo>
                    <a:pt x="293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76" name="Google Shape;7476;p37"/>
            <p:cNvSpPr/>
            <p:nvPr/>
          </p:nvSpPr>
          <p:spPr>
            <a:xfrm>
              <a:off x="-48893075" y="3552550"/>
              <a:ext cx="95325" cy="43350"/>
            </a:xfrm>
            <a:custGeom>
              <a:avLst/>
              <a:gdLst/>
              <a:ahLst/>
              <a:cxnLst/>
              <a:rect l="l" t="t" r="r" b="b"/>
              <a:pathLst>
                <a:path w="3813" h="1734" extrusionOk="0">
                  <a:moveTo>
                    <a:pt x="0" y="1"/>
                  </a:moveTo>
                  <a:lnTo>
                    <a:pt x="2142" y="1734"/>
                  </a:lnTo>
                  <a:lnTo>
                    <a:pt x="3812" y="1734"/>
                  </a:lnTo>
                  <a:lnTo>
                    <a:pt x="173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77" name="Google Shape;7477;p37"/>
            <p:cNvSpPr/>
            <p:nvPr/>
          </p:nvSpPr>
          <p:spPr>
            <a:xfrm>
              <a:off x="-49027775" y="3550975"/>
              <a:ext cx="100050" cy="87475"/>
            </a:xfrm>
            <a:custGeom>
              <a:avLst/>
              <a:gdLst/>
              <a:ahLst/>
              <a:cxnLst/>
              <a:rect l="l" t="t" r="r" b="b"/>
              <a:pathLst>
                <a:path w="4002" h="3499" extrusionOk="0">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78" name="Google Shape;7478;p37"/>
            <p:cNvSpPr/>
            <p:nvPr/>
          </p:nvSpPr>
          <p:spPr>
            <a:xfrm>
              <a:off x="-48962400" y="3552550"/>
              <a:ext cx="95325" cy="43350"/>
            </a:xfrm>
            <a:custGeom>
              <a:avLst/>
              <a:gdLst/>
              <a:ahLst/>
              <a:cxnLst/>
              <a:rect l="l" t="t" r="r" b="b"/>
              <a:pathLst>
                <a:path w="3813" h="1734" extrusionOk="0">
                  <a:moveTo>
                    <a:pt x="1" y="1"/>
                  </a:moveTo>
                  <a:lnTo>
                    <a:pt x="2111" y="1734"/>
                  </a:lnTo>
                  <a:lnTo>
                    <a:pt x="3813" y="1734"/>
                  </a:lnTo>
                  <a:lnTo>
                    <a:pt x="170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79" name="Google Shape;7479;p37"/>
            <p:cNvSpPr/>
            <p:nvPr/>
          </p:nvSpPr>
          <p:spPr>
            <a:xfrm>
              <a:off x="-49027775" y="3657325"/>
              <a:ext cx="300100" cy="195350"/>
            </a:xfrm>
            <a:custGeom>
              <a:avLst/>
              <a:gdLst/>
              <a:ahLst/>
              <a:cxnLst/>
              <a:rect l="l" t="t" r="r" b="b"/>
              <a:pathLst>
                <a:path w="12004" h="7814" extrusionOk="0">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80" name="Google Shape;7480;p37"/>
            <p:cNvSpPr/>
            <p:nvPr/>
          </p:nvSpPr>
          <p:spPr>
            <a:xfrm>
              <a:off x="-48886775" y="3726625"/>
              <a:ext cx="28375" cy="37050"/>
            </a:xfrm>
            <a:custGeom>
              <a:avLst/>
              <a:gdLst/>
              <a:ahLst/>
              <a:cxnLst/>
              <a:rect l="l" t="t" r="r" b="b"/>
              <a:pathLst>
                <a:path w="1135" h="1482" extrusionOk="0">
                  <a:moveTo>
                    <a:pt x="0" y="1"/>
                  </a:moveTo>
                  <a:lnTo>
                    <a:pt x="0" y="1481"/>
                  </a:lnTo>
                  <a:lnTo>
                    <a:pt x="1134" y="757"/>
                  </a:lnTo>
                  <a:lnTo>
                    <a:pt x="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81" name="Google Shape;7481;p37"/>
            <p:cNvSpPr/>
            <p:nvPr/>
          </p:nvSpPr>
          <p:spPr>
            <a:xfrm>
              <a:off x="-48822975" y="3550975"/>
              <a:ext cx="94525" cy="44925"/>
            </a:xfrm>
            <a:custGeom>
              <a:avLst/>
              <a:gdLst/>
              <a:ahLst/>
              <a:cxnLst/>
              <a:rect l="l" t="t" r="r" b="b"/>
              <a:pathLst>
                <a:path w="3781" h="1797" extrusionOk="0">
                  <a:moveTo>
                    <a:pt x="0" y="1"/>
                  </a:moveTo>
                  <a:lnTo>
                    <a:pt x="2111" y="1797"/>
                  </a:lnTo>
                  <a:lnTo>
                    <a:pt x="3781" y="1797"/>
                  </a:lnTo>
                  <a:lnTo>
                    <a:pt x="3781" y="1072"/>
                  </a:lnTo>
                  <a:cubicBezTo>
                    <a:pt x="3781" y="474"/>
                    <a:pt x="3308" y="1"/>
                    <a:pt x="27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82" name="Google Shape;7482;p37"/>
            <p:cNvSpPr/>
            <p:nvPr/>
          </p:nvSpPr>
          <p:spPr>
            <a:xfrm>
              <a:off x="-48939550" y="3684100"/>
              <a:ext cx="122100" cy="122100"/>
            </a:xfrm>
            <a:custGeom>
              <a:avLst/>
              <a:gdLst/>
              <a:ahLst/>
              <a:cxnLst/>
              <a:rect l="l" t="t" r="r" b="b"/>
              <a:pathLst>
                <a:path w="4884" h="4884" extrusionOk="0">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83" name="Google Shape;7483;p37"/>
            <p:cNvSpPr/>
            <p:nvPr/>
          </p:nvSpPr>
          <p:spPr>
            <a:xfrm>
              <a:off x="-48801725" y="3613200"/>
              <a:ext cx="73275" cy="26825"/>
            </a:xfrm>
            <a:custGeom>
              <a:avLst/>
              <a:gdLst/>
              <a:ahLst/>
              <a:cxnLst/>
              <a:rect l="l" t="t" r="r" b="b"/>
              <a:pathLst>
                <a:path w="2931" h="1073" extrusionOk="0">
                  <a:moveTo>
                    <a:pt x="1261" y="1"/>
                  </a:moveTo>
                  <a:lnTo>
                    <a:pt x="1" y="1072"/>
                  </a:lnTo>
                  <a:lnTo>
                    <a:pt x="2931" y="1072"/>
                  </a:lnTo>
                  <a:lnTo>
                    <a:pt x="293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484" name="Google Shape;7484;p37"/>
          <p:cNvGrpSpPr/>
          <p:nvPr/>
        </p:nvGrpSpPr>
        <p:grpSpPr>
          <a:xfrm>
            <a:off x="4754948" y="1953563"/>
            <a:ext cx="360501" cy="355735"/>
            <a:chOff x="-49031025" y="3920175"/>
            <a:chExt cx="303350" cy="300325"/>
          </a:xfrm>
        </p:grpSpPr>
        <p:sp>
          <p:nvSpPr>
            <p:cNvPr id="7485" name="Google Shape;7485;p37"/>
            <p:cNvSpPr/>
            <p:nvPr/>
          </p:nvSpPr>
          <p:spPr>
            <a:xfrm>
              <a:off x="-49031025" y="4131875"/>
              <a:ext cx="109600" cy="88625"/>
            </a:xfrm>
            <a:custGeom>
              <a:avLst/>
              <a:gdLst/>
              <a:ahLst/>
              <a:cxnLst/>
              <a:rect l="l" t="t" r="r" b="b"/>
              <a:pathLst>
                <a:path w="4384" h="3545" extrusionOk="0">
                  <a:moveTo>
                    <a:pt x="472" y="1"/>
                  </a:moveTo>
                  <a:cubicBezTo>
                    <a:pt x="202" y="1"/>
                    <a:pt x="0" y="326"/>
                    <a:pt x="225" y="551"/>
                  </a:cubicBezTo>
                  <a:lnTo>
                    <a:pt x="2336" y="3387"/>
                  </a:lnTo>
                  <a:cubicBezTo>
                    <a:pt x="2399" y="3481"/>
                    <a:pt x="2494" y="3544"/>
                    <a:pt x="2620" y="3544"/>
                  </a:cubicBezTo>
                  <a:lnTo>
                    <a:pt x="4384" y="3544"/>
                  </a:lnTo>
                  <a:lnTo>
                    <a:pt x="2620" y="583"/>
                  </a:lnTo>
                  <a:lnTo>
                    <a:pt x="572" y="16"/>
                  </a:lnTo>
                  <a:cubicBezTo>
                    <a:pt x="538" y="5"/>
                    <a:pt x="505" y="1"/>
                    <a:pt x="4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86" name="Google Shape;7486;p37"/>
            <p:cNvSpPr/>
            <p:nvPr/>
          </p:nvSpPr>
          <p:spPr>
            <a:xfrm>
              <a:off x="-48921450" y="3920175"/>
              <a:ext cx="79575" cy="130975"/>
            </a:xfrm>
            <a:custGeom>
              <a:avLst/>
              <a:gdLst/>
              <a:ahLst/>
              <a:cxnLst/>
              <a:rect l="l" t="t" r="r" b="b"/>
              <a:pathLst>
                <a:path w="3183" h="5239" extrusionOk="0">
                  <a:moveTo>
                    <a:pt x="302" y="1"/>
                  </a:moveTo>
                  <a:cubicBezTo>
                    <a:pt x="275" y="1"/>
                    <a:pt x="248" y="3"/>
                    <a:pt x="221" y="9"/>
                  </a:cubicBezTo>
                  <a:cubicBezTo>
                    <a:pt x="64" y="40"/>
                    <a:pt x="1" y="198"/>
                    <a:pt x="1" y="355"/>
                  </a:cubicBezTo>
                  <a:lnTo>
                    <a:pt x="64" y="1269"/>
                  </a:lnTo>
                  <a:lnTo>
                    <a:pt x="2584" y="5239"/>
                  </a:lnTo>
                  <a:lnTo>
                    <a:pt x="3183" y="4199"/>
                  </a:lnTo>
                  <a:lnTo>
                    <a:pt x="631" y="166"/>
                  </a:lnTo>
                  <a:cubicBezTo>
                    <a:pt x="553" y="62"/>
                    <a:pt x="431" y="1"/>
                    <a:pt x="30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87" name="Google Shape;7487;p37"/>
            <p:cNvSpPr/>
            <p:nvPr/>
          </p:nvSpPr>
          <p:spPr>
            <a:xfrm>
              <a:off x="-48842675" y="4008100"/>
              <a:ext cx="115000" cy="53300"/>
            </a:xfrm>
            <a:custGeom>
              <a:avLst/>
              <a:gdLst/>
              <a:ahLst/>
              <a:cxnLst/>
              <a:rect l="l" t="t" r="r" b="b"/>
              <a:pathLst>
                <a:path w="4600" h="2132" extrusionOk="0">
                  <a:moveTo>
                    <a:pt x="1359" y="0"/>
                  </a:moveTo>
                  <a:cubicBezTo>
                    <a:pt x="1245" y="0"/>
                    <a:pt x="1132" y="57"/>
                    <a:pt x="1072" y="178"/>
                  </a:cubicBezTo>
                  <a:lnTo>
                    <a:pt x="0" y="2131"/>
                  </a:lnTo>
                  <a:lnTo>
                    <a:pt x="4191" y="2131"/>
                  </a:lnTo>
                  <a:cubicBezTo>
                    <a:pt x="4317" y="2131"/>
                    <a:pt x="4506" y="2005"/>
                    <a:pt x="4537" y="1848"/>
                  </a:cubicBezTo>
                  <a:cubicBezTo>
                    <a:pt x="4600" y="1690"/>
                    <a:pt x="4537" y="1533"/>
                    <a:pt x="4380" y="1469"/>
                  </a:cubicBezTo>
                  <a:lnTo>
                    <a:pt x="1544" y="52"/>
                  </a:lnTo>
                  <a:cubicBezTo>
                    <a:pt x="1488" y="18"/>
                    <a:pt x="1423" y="0"/>
                    <a:pt x="135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88" name="Google Shape;7488;p37"/>
            <p:cNvSpPr/>
            <p:nvPr/>
          </p:nvSpPr>
          <p:spPr>
            <a:xfrm>
              <a:off x="-48838750" y="4078700"/>
              <a:ext cx="51225" cy="66975"/>
            </a:xfrm>
            <a:custGeom>
              <a:avLst/>
              <a:gdLst/>
              <a:ahLst/>
              <a:cxnLst/>
              <a:rect l="l" t="t" r="r" b="b"/>
              <a:pathLst>
                <a:path w="2049" h="2679" extrusionOk="0">
                  <a:moveTo>
                    <a:pt x="1" y="0"/>
                  </a:moveTo>
                  <a:lnTo>
                    <a:pt x="1734" y="2678"/>
                  </a:lnTo>
                  <a:lnTo>
                    <a:pt x="204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89" name="Google Shape;7489;p37"/>
            <p:cNvSpPr/>
            <p:nvPr/>
          </p:nvSpPr>
          <p:spPr>
            <a:xfrm>
              <a:off x="-48975000" y="3920575"/>
              <a:ext cx="173300" cy="248725"/>
            </a:xfrm>
            <a:custGeom>
              <a:avLst/>
              <a:gdLst/>
              <a:ahLst/>
              <a:cxnLst/>
              <a:rect l="l" t="t" r="r" b="b"/>
              <a:pathLst>
                <a:path w="6932" h="9949" extrusionOk="0">
                  <a:moveTo>
                    <a:pt x="374" y="0"/>
                  </a:moveTo>
                  <a:cubicBezTo>
                    <a:pt x="334" y="0"/>
                    <a:pt x="293" y="8"/>
                    <a:pt x="253" y="24"/>
                  </a:cubicBezTo>
                  <a:cubicBezTo>
                    <a:pt x="95" y="87"/>
                    <a:pt x="1" y="245"/>
                    <a:pt x="1" y="402"/>
                  </a:cubicBezTo>
                  <a:lnTo>
                    <a:pt x="694" y="7585"/>
                  </a:lnTo>
                  <a:lnTo>
                    <a:pt x="6932" y="9948"/>
                  </a:lnTo>
                  <a:lnTo>
                    <a:pt x="694" y="182"/>
                  </a:lnTo>
                  <a:cubicBezTo>
                    <a:pt x="600" y="65"/>
                    <a:pt x="489" y="0"/>
                    <a:pt x="37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90" name="Google Shape;7490;p37"/>
            <p:cNvSpPr/>
            <p:nvPr/>
          </p:nvSpPr>
          <p:spPr>
            <a:xfrm>
              <a:off x="-48955300" y="4129900"/>
              <a:ext cx="151250" cy="89800"/>
            </a:xfrm>
            <a:custGeom>
              <a:avLst/>
              <a:gdLst/>
              <a:ahLst/>
              <a:cxnLst/>
              <a:rect l="l" t="t" r="r" b="b"/>
              <a:pathLst>
                <a:path w="6050" h="3592" extrusionOk="0">
                  <a:moveTo>
                    <a:pt x="0" y="0"/>
                  </a:moveTo>
                  <a:lnTo>
                    <a:pt x="2174" y="3592"/>
                  </a:lnTo>
                  <a:lnTo>
                    <a:pt x="5167" y="3592"/>
                  </a:lnTo>
                  <a:cubicBezTo>
                    <a:pt x="5293" y="3592"/>
                    <a:pt x="5419" y="3529"/>
                    <a:pt x="5482" y="3403"/>
                  </a:cubicBezTo>
                  <a:lnTo>
                    <a:pt x="6049" y="2268"/>
                  </a:lnTo>
                  <a:lnTo>
                    <a:pt x="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491" name="Google Shape;7491;p37"/>
          <p:cNvGrpSpPr/>
          <p:nvPr/>
        </p:nvGrpSpPr>
        <p:grpSpPr>
          <a:xfrm>
            <a:off x="1639291" y="2424028"/>
            <a:ext cx="357560" cy="354550"/>
            <a:chOff x="-47155575" y="3200500"/>
            <a:chExt cx="300875" cy="299325"/>
          </a:xfrm>
        </p:grpSpPr>
        <p:sp>
          <p:nvSpPr>
            <p:cNvPr id="7492" name="Google Shape;7492;p37"/>
            <p:cNvSpPr/>
            <p:nvPr/>
          </p:nvSpPr>
          <p:spPr>
            <a:xfrm>
              <a:off x="-46943725" y="3206000"/>
              <a:ext cx="47300" cy="48075"/>
            </a:xfrm>
            <a:custGeom>
              <a:avLst/>
              <a:gdLst/>
              <a:ahLst/>
              <a:cxnLst/>
              <a:rect l="l" t="t" r="r" b="b"/>
              <a:pathLst>
                <a:path w="1892" h="1923" extrusionOk="0">
                  <a:moveTo>
                    <a:pt x="1" y="1"/>
                  </a:moveTo>
                  <a:lnTo>
                    <a:pt x="1" y="1923"/>
                  </a:lnTo>
                  <a:lnTo>
                    <a:pt x="1891" y="1923"/>
                  </a:lnTo>
                  <a:lnTo>
                    <a:pt x="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93" name="Google Shape;7493;p37"/>
            <p:cNvSpPr/>
            <p:nvPr/>
          </p:nvSpPr>
          <p:spPr>
            <a:xfrm>
              <a:off x="-47118575" y="3200500"/>
              <a:ext cx="228450" cy="89025"/>
            </a:xfrm>
            <a:custGeom>
              <a:avLst/>
              <a:gdLst/>
              <a:ahLst/>
              <a:cxnLst/>
              <a:rect l="l" t="t" r="r" b="b"/>
              <a:pathLst>
                <a:path w="9138" h="3561" extrusionOk="0">
                  <a:moveTo>
                    <a:pt x="347" y="0"/>
                  </a:moveTo>
                  <a:cubicBezTo>
                    <a:pt x="158" y="0"/>
                    <a:pt x="1" y="158"/>
                    <a:pt x="1" y="378"/>
                  </a:cubicBezTo>
                  <a:lnTo>
                    <a:pt x="1" y="2143"/>
                  </a:lnTo>
                  <a:lnTo>
                    <a:pt x="2017" y="2143"/>
                  </a:lnTo>
                  <a:cubicBezTo>
                    <a:pt x="2679" y="2143"/>
                    <a:pt x="3246" y="2489"/>
                    <a:pt x="3561" y="3119"/>
                  </a:cubicBezTo>
                  <a:lnTo>
                    <a:pt x="3813" y="3560"/>
                  </a:lnTo>
                  <a:lnTo>
                    <a:pt x="9137" y="3560"/>
                  </a:lnTo>
                  <a:lnTo>
                    <a:pt x="9137" y="2836"/>
                  </a:lnTo>
                  <a:lnTo>
                    <a:pt x="6680" y="2836"/>
                  </a:lnTo>
                  <a:cubicBezTo>
                    <a:pt x="6491" y="2836"/>
                    <a:pt x="6333" y="2678"/>
                    <a:pt x="6333" y="2489"/>
                  </a:cubicBezTo>
                  <a:lnTo>
                    <a:pt x="633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94" name="Google Shape;7494;p37"/>
            <p:cNvSpPr/>
            <p:nvPr/>
          </p:nvSpPr>
          <p:spPr>
            <a:xfrm>
              <a:off x="-47013825" y="3395050"/>
              <a:ext cx="15775" cy="15775"/>
            </a:xfrm>
            <a:custGeom>
              <a:avLst/>
              <a:gdLst/>
              <a:ahLst/>
              <a:cxnLst/>
              <a:rect l="l" t="t" r="r" b="b"/>
              <a:pathLst>
                <a:path w="631" h="631" extrusionOk="0">
                  <a:moveTo>
                    <a:pt x="1" y="0"/>
                  </a:moveTo>
                  <a:lnTo>
                    <a:pt x="1" y="630"/>
                  </a:lnTo>
                  <a:cubicBezTo>
                    <a:pt x="284" y="504"/>
                    <a:pt x="536" y="252"/>
                    <a:pt x="63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95" name="Google Shape;7495;p37"/>
            <p:cNvSpPr/>
            <p:nvPr/>
          </p:nvSpPr>
          <p:spPr>
            <a:xfrm>
              <a:off x="-47049250" y="3359600"/>
              <a:ext cx="51200" cy="51225"/>
            </a:xfrm>
            <a:custGeom>
              <a:avLst/>
              <a:gdLst/>
              <a:ahLst/>
              <a:cxnLst/>
              <a:rect l="l" t="t" r="r" b="b"/>
              <a:pathLst>
                <a:path w="2048" h="2049" extrusionOk="0">
                  <a:moveTo>
                    <a:pt x="1071" y="0"/>
                  </a:moveTo>
                  <a:cubicBezTo>
                    <a:pt x="473" y="0"/>
                    <a:pt x="0" y="473"/>
                    <a:pt x="0" y="1040"/>
                  </a:cubicBezTo>
                  <a:cubicBezTo>
                    <a:pt x="0" y="1513"/>
                    <a:pt x="284" y="1891"/>
                    <a:pt x="725" y="2048"/>
                  </a:cubicBezTo>
                  <a:lnTo>
                    <a:pt x="725" y="1040"/>
                  </a:lnTo>
                  <a:cubicBezTo>
                    <a:pt x="725" y="851"/>
                    <a:pt x="882" y="693"/>
                    <a:pt x="1071" y="693"/>
                  </a:cubicBezTo>
                  <a:lnTo>
                    <a:pt x="2048" y="693"/>
                  </a:lnTo>
                  <a:cubicBezTo>
                    <a:pt x="1890" y="252"/>
                    <a:pt x="1512" y="0"/>
                    <a:pt x="107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96" name="Google Shape;7496;p37"/>
            <p:cNvSpPr/>
            <p:nvPr/>
          </p:nvSpPr>
          <p:spPr>
            <a:xfrm>
              <a:off x="-47013025" y="3393475"/>
              <a:ext cx="52800" cy="53575"/>
            </a:xfrm>
            <a:custGeom>
              <a:avLst/>
              <a:gdLst/>
              <a:ahLst/>
              <a:cxnLst/>
              <a:rect l="l" t="t" r="r" b="b"/>
              <a:pathLst>
                <a:path w="2112" h="2143" extrusionOk="0">
                  <a:moveTo>
                    <a:pt x="1355" y="0"/>
                  </a:moveTo>
                  <a:cubicBezTo>
                    <a:pt x="1198" y="725"/>
                    <a:pt x="662" y="1260"/>
                    <a:pt x="0" y="1386"/>
                  </a:cubicBezTo>
                  <a:lnTo>
                    <a:pt x="0" y="2142"/>
                  </a:lnTo>
                  <a:lnTo>
                    <a:pt x="2111" y="2142"/>
                  </a:lnTo>
                  <a:lnTo>
                    <a:pt x="211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497" name="Google Shape;7497;p37"/>
            <p:cNvSpPr/>
            <p:nvPr/>
          </p:nvSpPr>
          <p:spPr>
            <a:xfrm>
              <a:off x="-47155575" y="3270600"/>
              <a:ext cx="300875" cy="229225"/>
            </a:xfrm>
            <a:custGeom>
              <a:avLst/>
              <a:gdLst/>
              <a:ahLst/>
              <a:cxnLst/>
              <a:rect l="l" t="t" r="r" b="b"/>
              <a:pathLst>
                <a:path w="12035" h="9169" extrusionOk="0">
                  <a:moveTo>
                    <a:pt x="5324" y="2804"/>
                  </a:moveTo>
                  <a:cubicBezTo>
                    <a:pt x="6206" y="2804"/>
                    <a:pt x="6900" y="3403"/>
                    <a:pt x="7057" y="4222"/>
                  </a:cubicBezTo>
                  <a:lnTo>
                    <a:pt x="8160" y="4222"/>
                  </a:lnTo>
                  <a:cubicBezTo>
                    <a:pt x="8349" y="4222"/>
                    <a:pt x="8506" y="4379"/>
                    <a:pt x="8506" y="4568"/>
                  </a:cubicBezTo>
                  <a:lnTo>
                    <a:pt x="8506" y="7404"/>
                  </a:lnTo>
                  <a:lnTo>
                    <a:pt x="8475" y="7404"/>
                  </a:lnTo>
                  <a:cubicBezTo>
                    <a:pt x="8475" y="7593"/>
                    <a:pt x="8317" y="7750"/>
                    <a:pt x="8128" y="7750"/>
                  </a:cubicBezTo>
                  <a:lnTo>
                    <a:pt x="5324" y="7750"/>
                  </a:lnTo>
                  <a:cubicBezTo>
                    <a:pt x="5135" y="7750"/>
                    <a:pt x="4978" y="7593"/>
                    <a:pt x="4978" y="7404"/>
                  </a:cubicBezTo>
                  <a:lnTo>
                    <a:pt x="4978" y="6301"/>
                  </a:lnTo>
                  <a:cubicBezTo>
                    <a:pt x="4190" y="6144"/>
                    <a:pt x="3560" y="5451"/>
                    <a:pt x="3560" y="4568"/>
                  </a:cubicBezTo>
                  <a:cubicBezTo>
                    <a:pt x="3560" y="3592"/>
                    <a:pt x="4348" y="2804"/>
                    <a:pt x="5324" y="2804"/>
                  </a:cubicBezTo>
                  <a:close/>
                  <a:moveTo>
                    <a:pt x="1071" y="0"/>
                  </a:moveTo>
                  <a:cubicBezTo>
                    <a:pt x="473" y="0"/>
                    <a:pt x="0" y="473"/>
                    <a:pt x="0" y="1071"/>
                  </a:cubicBezTo>
                  <a:lnTo>
                    <a:pt x="0" y="8097"/>
                  </a:lnTo>
                  <a:cubicBezTo>
                    <a:pt x="0" y="8696"/>
                    <a:pt x="473" y="9168"/>
                    <a:pt x="1071" y="9168"/>
                  </a:cubicBezTo>
                  <a:lnTo>
                    <a:pt x="10964" y="9168"/>
                  </a:lnTo>
                  <a:cubicBezTo>
                    <a:pt x="11562" y="9168"/>
                    <a:pt x="12035" y="8696"/>
                    <a:pt x="12035" y="8097"/>
                  </a:cubicBezTo>
                  <a:lnTo>
                    <a:pt x="12035" y="2489"/>
                  </a:lnTo>
                  <a:cubicBezTo>
                    <a:pt x="12035" y="1891"/>
                    <a:pt x="11562" y="1418"/>
                    <a:pt x="10964" y="1418"/>
                  </a:cubicBezTo>
                  <a:lnTo>
                    <a:pt x="4820" y="1418"/>
                  </a:lnTo>
                  <a:lnTo>
                    <a:pt x="4411" y="599"/>
                  </a:lnTo>
                  <a:cubicBezTo>
                    <a:pt x="4222" y="252"/>
                    <a:pt x="3875" y="0"/>
                    <a:pt x="346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498" name="Google Shape;7498;p37"/>
          <p:cNvGrpSpPr/>
          <p:nvPr/>
        </p:nvGrpSpPr>
        <p:grpSpPr>
          <a:xfrm>
            <a:off x="5183212" y="2423562"/>
            <a:ext cx="356639" cy="355468"/>
            <a:chOff x="-47154800" y="3569100"/>
            <a:chExt cx="300100" cy="300100"/>
          </a:xfrm>
        </p:grpSpPr>
        <p:sp>
          <p:nvSpPr>
            <p:cNvPr id="7499" name="Google Shape;7499;p37"/>
            <p:cNvSpPr/>
            <p:nvPr/>
          </p:nvSpPr>
          <p:spPr>
            <a:xfrm>
              <a:off x="-46994900" y="3728200"/>
              <a:ext cx="140200" cy="141000"/>
            </a:xfrm>
            <a:custGeom>
              <a:avLst/>
              <a:gdLst/>
              <a:ahLst/>
              <a:cxnLst/>
              <a:rect l="l" t="t" r="r" b="b"/>
              <a:pathLst>
                <a:path w="5608" h="5640" extrusionOk="0">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00" name="Google Shape;7500;p37"/>
            <p:cNvSpPr/>
            <p:nvPr/>
          </p:nvSpPr>
          <p:spPr>
            <a:xfrm>
              <a:off x="-46978375" y="3574625"/>
              <a:ext cx="47275" cy="47275"/>
            </a:xfrm>
            <a:custGeom>
              <a:avLst/>
              <a:gdLst/>
              <a:ahLst/>
              <a:cxnLst/>
              <a:rect l="l" t="t" r="r" b="b"/>
              <a:pathLst>
                <a:path w="1891" h="1891" extrusionOk="0">
                  <a:moveTo>
                    <a:pt x="1" y="0"/>
                  </a:moveTo>
                  <a:lnTo>
                    <a:pt x="1" y="1890"/>
                  </a:lnTo>
                  <a:lnTo>
                    <a:pt x="1891" y="1890"/>
                  </a:lnTo>
                  <a:lnTo>
                    <a:pt x="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01" name="Google Shape;7501;p37"/>
            <p:cNvSpPr/>
            <p:nvPr/>
          </p:nvSpPr>
          <p:spPr>
            <a:xfrm>
              <a:off x="-47075250" y="3665200"/>
              <a:ext cx="15775" cy="15775"/>
            </a:xfrm>
            <a:custGeom>
              <a:avLst/>
              <a:gdLst/>
              <a:ahLst/>
              <a:cxnLst/>
              <a:rect l="l" t="t" r="r" b="b"/>
              <a:pathLst>
                <a:path w="631" h="631" extrusionOk="0">
                  <a:moveTo>
                    <a:pt x="1" y="0"/>
                  </a:moveTo>
                  <a:lnTo>
                    <a:pt x="1" y="630"/>
                  </a:lnTo>
                  <a:cubicBezTo>
                    <a:pt x="316" y="536"/>
                    <a:pt x="505" y="284"/>
                    <a:pt x="63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02" name="Google Shape;7502;p37"/>
            <p:cNvSpPr/>
            <p:nvPr/>
          </p:nvSpPr>
          <p:spPr>
            <a:xfrm>
              <a:off x="-47110700" y="3631325"/>
              <a:ext cx="51225" cy="51225"/>
            </a:xfrm>
            <a:custGeom>
              <a:avLst/>
              <a:gdLst/>
              <a:ahLst/>
              <a:cxnLst/>
              <a:rect l="l" t="t" r="r" b="b"/>
              <a:pathLst>
                <a:path w="2049" h="2049" extrusionOk="0">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03" name="Google Shape;7503;p37"/>
            <p:cNvSpPr/>
            <p:nvPr/>
          </p:nvSpPr>
          <p:spPr>
            <a:xfrm>
              <a:off x="-47075250" y="3665200"/>
              <a:ext cx="53575" cy="54350"/>
            </a:xfrm>
            <a:custGeom>
              <a:avLst/>
              <a:gdLst/>
              <a:ahLst/>
              <a:cxnLst/>
              <a:rect l="l" t="t" r="r" b="b"/>
              <a:pathLst>
                <a:path w="2143" h="2174" extrusionOk="0">
                  <a:moveTo>
                    <a:pt x="1355" y="0"/>
                  </a:moveTo>
                  <a:cubicBezTo>
                    <a:pt x="1229" y="693"/>
                    <a:pt x="694" y="1229"/>
                    <a:pt x="1" y="1386"/>
                  </a:cubicBezTo>
                  <a:lnTo>
                    <a:pt x="1" y="2174"/>
                  </a:lnTo>
                  <a:lnTo>
                    <a:pt x="2143" y="2174"/>
                  </a:lnTo>
                  <a:lnTo>
                    <a:pt x="214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04" name="Google Shape;7504;p37"/>
            <p:cNvSpPr/>
            <p:nvPr/>
          </p:nvSpPr>
          <p:spPr>
            <a:xfrm>
              <a:off x="-47154800" y="3569100"/>
              <a:ext cx="229225" cy="300100"/>
            </a:xfrm>
            <a:custGeom>
              <a:avLst/>
              <a:gdLst/>
              <a:ahLst/>
              <a:cxnLst/>
              <a:rect l="l" t="t" r="r" b="b"/>
              <a:pathLst>
                <a:path w="9169" h="12004" extrusionOk="0">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505" name="Google Shape;7505;p37"/>
          <p:cNvGrpSpPr/>
          <p:nvPr/>
        </p:nvGrpSpPr>
        <p:grpSpPr>
          <a:xfrm>
            <a:off x="3406236" y="2854016"/>
            <a:ext cx="355688" cy="353632"/>
            <a:chOff x="-47154000" y="3939275"/>
            <a:chExt cx="299300" cy="298550"/>
          </a:xfrm>
        </p:grpSpPr>
        <p:sp>
          <p:nvSpPr>
            <p:cNvPr id="7506" name="Google Shape;7506;p37"/>
            <p:cNvSpPr/>
            <p:nvPr/>
          </p:nvSpPr>
          <p:spPr>
            <a:xfrm>
              <a:off x="-47084700" y="4131475"/>
              <a:ext cx="159125" cy="106350"/>
            </a:xfrm>
            <a:custGeom>
              <a:avLst/>
              <a:gdLst/>
              <a:ahLst/>
              <a:cxnLst/>
              <a:rect l="l" t="t" r="r" b="b"/>
              <a:pathLst>
                <a:path w="6365" h="4254" extrusionOk="0">
                  <a:moveTo>
                    <a:pt x="4569" y="693"/>
                  </a:moveTo>
                  <a:cubicBezTo>
                    <a:pt x="4789" y="693"/>
                    <a:pt x="4947" y="851"/>
                    <a:pt x="4947" y="1040"/>
                  </a:cubicBezTo>
                  <a:cubicBezTo>
                    <a:pt x="4947" y="1260"/>
                    <a:pt x="4789" y="1418"/>
                    <a:pt x="4569" y="1418"/>
                  </a:cubicBezTo>
                  <a:lnTo>
                    <a:pt x="1796" y="1418"/>
                  </a:lnTo>
                  <a:cubicBezTo>
                    <a:pt x="1576" y="1418"/>
                    <a:pt x="1418" y="1260"/>
                    <a:pt x="1418" y="1040"/>
                  </a:cubicBezTo>
                  <a:cubicBezTo>
                    <a:pt x="1418" y="851"/>
                    <a:pt x="1576" y="693"/>
                    <a:pt x="1796" y="693"/>
                  </a:cubicBezTo>
                  <a:close/>
                  <a:moveTo>
                    <a:pt x="4569" y="2111"/>
                  </a:moveTo>
                  <a:cubicBezTo>
                    <a:pt x="4789" y="2111"/>
                    <a:pt x="4947" y="2268"/>
                    <a:pt x="4947" y="2457"/>
                  </a:cubicBezTo>
                  <a:cubicBezTo>
                    <a:pt x="4947" y="2678"/>
                    <a:pt x="4789" y="2835"/>
                    <a:pt x="4569" y="2835"/>
                  </a:cubicBezTo>
                  <a:lnTo>
                    <a:pt x="1796" y="2835"/>
                  </a:lnTo>
                  <a:cubicBezTo>
                    <a:pt x="1576" y="2835"/>
                    <a:pt x="1418" y="2678"/>
                    <a:pt x="1418" y="2457"/>
                  </a:cubicBezTo>
                  <a:cubicBezTo>
                    <a:pt x="1418" y="2268"/>
                    <a:pt x="1576" y="2111"/>
                    <a:pt x="1796" y="2111"/>
                  </a:cubicBezTo>
                  <a:close/>
                  <a:moveTo>
                    <a:pt x="0" y="0"/>
                  </a:moveTo>
                  <a:lnTo>
                    <a:pt x="0" y="1418"/>
                  </a:lnTo>
                  <a:lnTo>
                    <a:pt x="0" y="3875"/>
                  </a:lnTo>
                  <a:cubicBezTo>
                    <a:pt x="0" y="4096"/>
                    <a:pt x="158" y="4253"/>
                    <a:pt x="379" y="4253"/>
                  </a:cubicBezTo>
                  <a:lnTo>
                    <a:pt x="5986" y="4253"/>
                  </a:lnTo>
                  <a:cubicBezTo>
                    <a:pt x="6207" y="4253"/>
                    <a:pt x="6364" y="4096"/>
                    <a:pt x="6364" y="3875"/>
                  </a:cubicBezTo>
                  <a:lnTo>
                    <a:pt x="6364" y="1418"/>
                  </a:lnTo>
                  <a:lnTo>
                    <a:pt x="636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07" name="Google Shape;7507;p37"/>
            <p:cNvSpPr/>
            <p:nvPr/>
          </p:nvSpPr>
          <p:spPr>
            <a:xfrm>
              <a:off x="-46979150" y="3943225"/>
              <a:ext cx="48050" cy="47275"/>
            </a:xfrm>
            <a:custGeom>
              <a:avLst/>
              <a:gdLst/>
              <a:ahLst/>
              <a:cxnLst/>
              <a:rect l="l" t="t" r="r" b="b"/>
              <a:pathLst>
                <a:path w="1922" h="1891" extrusionOk="0">
                  <a:moveTo>
                    <a:pt x="0" y="0"/>
                  </a:moveTo>
                  <a:lnTo>
                    <a:pt x="0" y="1891"/>
                  </a:lnTo>
                  <a:lnTo>
                    <a:pt x="1922" y="1891"/>
                  </a:lnTo>
                  <a:lnTo>
                    <a:pt x="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08" name="Google Shape;7508;p37"/>
            <p:cNvSpPr/>
            <p:nvPr/>
          </p:nvSpPr>
          <p:spPr>
            <a:xfrm>
              <a:off x="-47154000" y="4026700"/>
              <a:ext cx="299300" cy="141025"/>
            </a:xfrm>
            <a:custGeom>
              <a:avLst/>
              <a:gdLst/>
              <a:ahLst/>
              <a:cxnLst/>
              <a:rect l="l" t="t" r="r" b="b"/>
              <a:pathLst>
                <a:path w="11972" h="5641" extrusionOk="0">
                  <a:moveTo>
                    <a:pt x="3151" y="2080"/>
                  </a:moveTo>
                  <a:cubicBezTo>
                    <a:pt x="3340" y="2080"/>
                    <a:pt x="3497" y="2238"/>
                    <a:pt x="3497" y="2458"/>
                  </a:cubicBezTo>
                  <a:cubicBezTo>
                    <a:pt x="3497" y="2647"/>
                    <a:pt x="3340" y="2805"/>
                    <a:pt x="3151" y="2805"/>
                  </a:cubicBezTo>
                  <a:cubicBezTo>
                    <a:pt x="2930" y="2805"/>
                    <a:pt x="2804" y="2647"/>
                    <a:pt x="2804" y="2458"/>
                  </a:cubicBezTo>
                  <a:cubicBezTo>
                    <a:pt x="2804" y="2238"/>
                    <a:pt x="2930" y="2080"/>
                    <a:pt x="3151" y="2080"/>
                  </a:cubicBezTo>
                  <a:close/>
                  <a:moveTo>
                    <a:pt x="4568" y="2080"/>
                  </a:moveTo>
                  <a:cubicBezTo>
                    <a:pt x="4757" y="2080"/>
                    <a:pt x="4915" y="2238"/>
                    <a:pt x="4915" y="2458"/>
                  </a:cubicBezTo>
                  <a:cubicBezTo>
                    <a:pt x="4915" y="2647"/>
                    <a:pt x="4757" y="2805"/>
                    <a:pt x="4568" y="2805"/>
                  </a:cubicBezTo>
                  <a:cubicBezTo>
                    <a:pt x="4348" y="2805"/>
                    <a:pt x="4190" y="2647"/>
                    <a:pt x="4190" y="2458"/>
                  </a:cubicBezTo>
                  <a:cubicBezTo>
                    <a:pt x="4190" y="2238"/>
                    <a:pt x="4348" y="2080"/>
                    <a:pt x="4568" y="2080"/>
                  </a:cubicBezTo>
                  <a:close/>
                  <a:moveTo>
                    <a:pt x="6648" y="2080"/>
                  </a:moveTo>
                  <a:cubicBezTo>
                    <a:pt x="6837" y="2080"/>
                    <a:pt x="6994" y="2238"/>
                    <a:pt x="6994" y="2458"/>
                  </a:cubicBezTo>
                  <a:cubicBezTo>
                    <a:pt x="6994" y="2647"/>
                    <a:pt x="6837" y="2805"/>
                    <a:pt x="6648" y="2805"/>
                  </a:cubicBezTo>
                  <a:lnTo>
                    <a:pt x="5923" y="2805"/>
                  </a:lnTo>
                  <a:cubicBezTo>
                    <a:pt x="5734" y="2805"/>
                    <a:pt x="5576" y="2647"/>
                    <a:pt x="5576" y="2458"/>
                  </a:cubicBezTo>
                  <a:cubicBezTo>
                    <a:pt x="5576" y="2238"/>
                    <a:pt x="5734" y="2080"/>
                    <a:pt x="5923" y="2080"/>
                  </a:cubicBezTo>
                  <a:close/>
                  <a:moveTo>
                    <a:pt x="8790" y="2080"/>
                  </a:moveTo>
                  <a:cubicBezTo>
                    <a:pt x="8979" y="2080"/>
                    <a:pt x="9136" y="2238"/>
                    <a:pt x="9136" y="2458"/>
                  </a:cubicBezTo>
                  <a:cubicBezTo>
                    <a:pt x="9136" y="2647"/>
                    <a:pt x="8979" y="2805"/>
                    <a:pt x="8790" y="2805"/>
                  </a:cubicBezTo>
                  <a:lnTo>
                    <a:pt x="8065" y="2805"/>
                  </a:lnTo>
                  <a:cubicBezTo>
                    <a:pt x="7876" y="2805"/>
                    <a:pt x="7719" y="2647"/>
                    <a:pt x="7719" y="2458"/>
                  </a:cubicBezTo>
                  <a:cubicBezTo>
                    <a:pt x="7719" y="2238"/>
                    <a:pt x="7876" y="2080"/>
                    <a:pt x="8065" y="2080"/>
                  </a:cubicBezTo>
                  <a:close/>
                  <a:moveTo>
                    <a:pt x="1071" y="1"/>
                  </a:moveTo>
                  <a:cubicBezTo>
                    <a:pt x="473" y="1"/>
                    <a:pt x="0" y="473"/>
                    <a:pt x="0" y="1072"/>
                  </a:cubicBezTo>
                  <a:lnTo>
                    <a:pt x="0" y="4569"/>
                  </a:lnTo>
                  <a:cubicBezTo>
                    <a:pt x="0" y="5168"/>
                    <a:pt x="473" y="5640"/>
                    <a:pt x="1071" y="5640"/>
                  </a:cubicBezTo>
                  <a:lnTo>
                    <a:pt x="2111" y="5640"/>
                  </a:lnTo>
                  <a:lnTo>
                    <a:pt x="2111" y="4223"/>
                  </a:lnTo>
                  <a:lnTo>
                    <a:pt x="1764" y="4223"/>
                  </a:lnTo>
                  <a:cubicBezTo>
                    <a:pt x="1575" y="4223"/>
                    <a:pt x="1418" y="4065"/>
                    <a:pt x="1418" y="3876"/>
                  </a:cubicBezTo>
                  <a:cubicBezTo>
                    <a:pt x="1418" y="3655"/>
                    <a:pt x="1575" y="3498"/>
                    <a:pt x="1764" y="3498"/>
                  </a:cubicBezTo>
                  <a:lnTo>
                    <a:pt x="10208" y="3498"/>
                  </a:lnTo>
                  <a:cubicBezTo>
                    <a:pt x="10397" y="3498"/>
                    <a:pt x="10554" y="3655"/>
                    <a:pt x="10554" y="3876"/>
                  </a:cubicBezTo>
                  <a:cubicBezTo>
                    <a:pt x="10554" y="4065"/>
                    <a:pt x="10397" y="4223"/>
                    <a:pt x="10208" y="4223"/>
                  </a:cubicBezTo>
                  <a:lnTo>
                    <a:pt x="9830" y="4223"/>
                  </a:lnTo>
                  <a:lnTo>
                    <a:pt x="9830" y="5640"/>
                  </a:lnTo>
                  <a:lnTo>
                    <a:pt x="10901" y="5640"/>
                  </a:lnTo>
                  <a:cubicBezTo>
                    <a:pt x="11499" y="5640"/>
                    <a:pt x="11972" y="5168"/>
                    <a:pt x="11972" y="4569"/>
                  </a:cubicBezTo>
                  <a:lnTo>
                    <a:pt x="11972" y="1072"/>
                  </a:lnTo>
                  <a:cubicBezTo>
                    <a:pt x="11972" y="473"/>
                    <a:pt x="11499" y="1"/>
                    <a:pt x="10901" y="1"/>
                  </a:cubicBezTo>
                  <a:lnTo>
                    <a:pt x="9830" y="1"/>
                  </a:lnTo>
                  <a:lnTo>
                    <a:pt x="9830" y="1072"/>
                  </a:lnTo>
                  <a:cubicBezTo>
                    <a:pt x="9830" y="1261"/>
                    <a:pt x="9672" y="1419"/>
                    <a:pt x="9483" y="1419"/>
                  </a:cubicBezTo>
                  <a:lnTo>
                    <a:pt x="2489" y="1419"/>
                  </a:lnTo>
                  <a:cubicBezTo>
                    <a:pt x="2268" y="1419"/>
                    <a:pt x="2111" y="1261"/>
                    <a:pt x="2111" y="1072"/>
                  </a:cubicBezTo>
                  <a:lnTo>
                    <a:pt x="211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09" name="Google Shape;7509;p37"/>
            <p:cNvSpPr/>
            <p:nvPr/>
          </p:nvSpPr>
          <p:spPr>
            <a:xfrm>
              <a:off x="-47083125" y="3939275"/>
              <a:ext cx="158325" cy="106350"/>
            </a:xfrm>
            <a:custGeom>
              <a:avLst/>
              <a:gdLst/>
              <a:ahLst/>
              <a:cxnLst/>
              <a:rect l="l" t="t" r="r" b="b"/>
              <a:pathLst>
                <a:path w="6333" h="4254" extrusionOk="0">
                  <a:moveTo>
                    <a:pt x="347" y="1"/>
                  </a:moveTo>
                  <a:cubicBezTo>
                    <a:pt x="158" y="1"/>
                    <a:pt x="0" y="158"/>
                    <a:pt x="0" y="347"/>
                  </a:cubicBezTo>
                  <a:lnTo>
                    <a:pt x="0" y="3529"/>
                  </a:lnTo>
                  <a:lnTo>
                    <a:pt x="0" y="4254"/>
                  </a:lnTo>
                  <a:lnTo>
                    <a:pt x="6333" y="4254"/>
                  </a:lnTo>
                  <a:lnTo>
                    <a:pt x="6333" y="3498"/>
                  </a:lnTo>
                  <a:lnTo>
                    <a:pt x="6301" y="3498"/>
                  </a:lnTo>
                  <a:lnTo>
                    <a:pt x="6301" y="2805"/>
                  </a:lnTo>
                  <a:lnTo>
                    <a:pt x="3844" y="2805"/>
                  </a:lnTo>
                  <a:cubicBezTo>
                    <a:pt x="3655" y="2805"/>
                    <a:pt x="3498" y="2647"/>
                    <a:pt x="3498" y="2427"/>
                  </a:cubicBezTo>
                  <a:lnTo>
                    <a:pt x="349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510" name="Google Shape;7510;p37"/>
          <p:cNvGrpSpPr/>
          <p:nvPr/>
        </p:nvGrpSpPr>
        <p:grpSpPr>
          <a:xfrm>
            <a:off x="3873963" y="2424028"/>
            <a:ext cx="313589" cy="354550"/>
            <a:chOff x="-45286550" y="3200500"/>
            <a:chExt cx="263875" cy="299325"/>
          </a:xfrm>
        </p:grpSpPr>
        <p:sp>
          <p:nvSpPr>
            <p:cNvPr id="7511" name="Google Shape;7511;p37"/>
            <p:cNvSpPr/>
            <p:nvPr/>
          </p:nvSpPr>
          <p:spPr>
            <a:xfrm>
              <a:off x="-45233000" y="3200500"/>
              <a:ext cx="210325" cy="247325"/>
            </a:xfrm>
            <a:custGeom>
              <a:avLst/>
              <a:gdLst/>
              <a:ahLst/>
              <a:cxnLst/>
              <a:rect l="l" t="t" r="r" b="b"/>
              <a:pathLst>
                <a:path w="8413" h="9893" extrusionOk="0">
                  <a:moveTo>
                    <a:pt x="3151" y="0"/>
                  </a:moveTo>
                  <a:cubicBezTo>
                    <a:pt x="1891" y="0"/>
                    <a:pt x="851" y="945"/>
                    <a:pt x="694" y="2174"/>
                  </a:cubicBezTo>
                  <a:cubicBezTo>
                    <a:pt x="347" y="2300"/>
                    <a:pt x="64" y="2615"/>
                    <a:pt x="1" y="2962"/>
                  </a:cubicBezTo>
                  <a:cubicBezTo>
                    <a:pt x="316" y="2899"/>
                    <a:pt x="662" y="2804"/>
                    <a:pt x="1009" y="2804"/>
                  </a:cubicBezTo>
                  <a:cubicBezTo>
                    <a:pt x="1355" y="2804"/>
                    <a:pt x="1733" y="2836"/>
                    <a:pt x="2048" y="2962"/>
                  </a:cubicBezTo>
                  <a:cubicBezTo>
                    <a:pt x="1954" y="2615"/>
                    <a:pt x="1733" y="2332"/>
                    <a:pt x="1355" y="2174"/>
                  </a:cubicBezTo>
                  <a:cubicBezTo>
                    <a:pt x="1481" y="1355"/>
                    <a:pt x="2237" y="693"/>
                    <a:pt x="3088" y="693"/>
                  </a:cubicBezTo>
                  <a:cubicBezTo>
                    <a:pt x="4096" y="693"/>
                    <a:pt x="4884" y="1481"/>
                    <a:pt x="4884" y="2458"/>
                  </a:cubicBezTo>
                  <a:lnTo>
                    <a:pt x="4884" y="8475"/>
                  </a:lnTo>
                  <a:cubicBezTo>
                    <a:pt x="4884" y="9263"/>
                    <a:pt x="5514" y="9893"/>
                    <a:pt x="6302" y="9893"/>
                  </a:cubicBezTo>
                  <a:cubicBezTo>
                    <a:pt x="7089" y="9893"/>
                    <a:pt x="7719" y="9263"/>
                    <a:pt x="7719" y="8475"/>
                  </a:cubicBezTo>
                  <a:lnTo>
                    <a:pt x="7719" y="6270"/>
                  </a:lnTo>
                  <a:cubicBezTo>
                    <a:pt x="8097" y="6112"/>
                    <a:pt x="8412" y="5766"/>
                    <a:pt x="8412" y="5293"/>
                  </a:cubicBezTo>
                  <a:lnTo>
                    <a:pt x="8412" y="3875"/>
                  </a:lnTo>
                  <a:cubicBezTo>
                    <a:pt x="8412" y="3686"/>
                    <a:pt x="8255" y="3529"/>
                    <a:pt x="8066" y="3529"/>
                  </a:cubicBezTo>
                  <a:lnTo>
                    <a:pt x="7688" y="3529"/>
                  </a:lnTo>
                  <a:lnTo>
                    <a:pt x="7688" y="2458"/>
                  </a:lnTo>
                  <a:cubicBezTo>
                    <a:pt x="7688" y="2269"/>
                    <a:pt x="7562" y="2111"/>
                    <a:pt x="7341" y="2111"/>
                  </a:cubicBezTo>
                  <a:cubicBezTo>
                    <a:pt x="7152" y="2111"/>
                    <a:pt x="6995" y="2269"/>
                    <a:pt x="6995" y="2458"/>
                  </a:cubicBezTo>
                  <a:lnTo>
                    <a:pt x="6995" y="3529"/>
                  </a:lnTo>
                  <a:lnTo>
                    <a:pt x="6648" y="3529"/>
                  </a:lnTo>
                  <a:cubicBezTo>
                    <a:pt x="6459" y="3529"/>
                    <a:pt x="6302" y="3686"/>
                    <a:pt x="6302" y="3875"/>
                  </a:cubicBezTo>
                  <a:lnTo>
                    <a:pt x="6302" y="5293"/>
                  </a:lnTo>
                  <a:cubicBezTo>
                    <a:pt x="6302" y="5766"/>
                    <a:pt x="6554" y="6112"/>
                    <a:pt x="6995" y="6270"/>
                  </a:cubicBezTo>
                  <a:lnTo>
                    <a:pt x="6995" y="8475"/>
                  </a:lnTo>
                  <a:cubicBezTo>
                    <a:pt x="6995" y="8885"/>
                    <a:pt x="6680" y="9200"/>
                    <a:pt x="6302" y="9200"/>
                  </a:cubicBezTo>
                  <a:cubicBezTo>
                    <a:pt x="5892" y="9200"/>
                    <a:pt x="5577" y="8885"/>
                    <a:pt x="5577" y="8475"/>
                  </a:cubicBezTo>
                  <a:lnTo>
                    <a:pt x="5577" y="2458"/>
                  </a:lnTo>
                  <a:cubicBezTo>
                    <a:pt x="5577" y="1103"/>
                    <a:pt x="4474" y="0"/>
                    <a:pt x="31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12" name="Google Shape;7512;p37"/>
            <p:cNvSpPr/>
            <p:nvPr/>
          </p:nvSpPr>
          <p:spPr>
            <a:xfrm>
              <a:off x="-45216450" y="33407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13" name="Google Shape;7513;p37"/>
            <p:cNvSpPr/>
            <p:nvPr/>
          </p:nvSpPr>
          <p:spPr>
            <a:xfrm>
              <a:off x="-45286550" y="3289500"/>
              <a:ext cx="158325" cy="210325"/>
            </a:xfrm>
            <a:custGeom>
              <a:avLst/>
              <a:gdLst/>
              <a:ahLst/>
              <a:cxnLst/>
              <a:rect l="l" t="t" r="r" b="b"/>
              <a:pathLst>
                <a:path w="6333" h="8413" extrusionOk="0">
                  <a:moveTo>
                    <a:pt x="2804" y="0"/>
                  </a:moveTo>
                  <a:cubicBezTo>
                    <a:pt x="1229" y="189"/>
                    <a:pt x="0" y="1481"/>
                    <a:pt x="0" y="3119"/>
                  </a:cubicBezTo>
                  <a:lnTo>
                    <a:pt x="0" y="5262"/>
                  </a:lnTo>
                  <a:cubicBezTo>
                    <a:pt x="0" y="6994"/>
                    <a:pt x="1418" y="8412"/>
                    <a:pt x="3151" y="8412"/>
                  </a:cubicBezTo>
                  <a:cubicBezTo>
                    <a:pt x="4884" y="8412"/>
                    <a:pt x="6301" y="6994"/>
                    <a:pt x="6301" y="5262"/>
                  </a:cubicBezTo>
                  <a:lnTo>
                    <a:pt x="6301" y="3119"/>
                  </a:lnTo>
                  <a:cubicBezTo>
                    <a:pt x="6333" y="1481"/>
                    <a:pt x="5073" y="158"/>
                    <a:pt x="3497" y="0"/>
                  </a:cubicBezTo>
                  <a:lnTo>
                    <a:pt x="3497" y="1418"/>
                  </a:lnTo>
                  <a:cubicBezTo>
                    <a:pt x="3907" y="1576"/>
                    <a:pt x="4222" y="1954"/>
                    <a:pt x="4222" y="2395"/>
                  </a:cubicBezTo>
                  <a:cubicBezTo>
                    <a:pt x="4222" y="2836"/>
                    <a:pt x="3938" y="3214"/>
                    <a:pt x="3497" y="3371"/>
                  </a:cubicBezTo>
                  <a:lnTo>
                    <a:pt x="3497" y="3844"/>
                  </a:lnTo>
                  <a:cubicBezTo>
                    <a:pt x="3497" y="4065"/>
                    <a:pt x="3340" y="4191"/>
                    <a:pt x="3151" y="4191"/>
                  </a:cubicBezTo>
                  <a:cubicBezTo>
                    <a:pt x="2962" y="4191"/>
                    <a:pt x="2804" y="4065"/>
                    <a:pt x="2804" y="3844"/>
                  </a:cubicBezTo>
                  <a:lnTo>
                    <a:pt x="2804" y="3371"/>
                  </a:lnTo>
                  <a:cubicBezTo>
                    <a:pt x="2395" y="3214"/>
                    <a:pt x="2080" y="2836"/>
                    <a:pt x="2080" y="2395"/>
                  </a:cubicBezTo>
                  <a:cubicBezTo>
                    <a:pt x="2080" y="1954"/>
                    <a:pt x="2363" y="1576"/>
                    <a:pt x="2804" y="1418"/>
                  </a:cubicBezTo>
                  <a:lnTo>
                    <a:pt x="280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514" name="Google Shape;7514;p37"/>
          <p:cNvGrpSpPr/>
          <p:nvPr/>
        </p:nvGrpSpPr>
        <p:grpSpPr>
          <a:xfrm>
            <a:off x="2111403" y="2859507"/>
            <a:ext cx="313589" cy="354521"/>
            <a:chOff x="-45286550" y="3569900"/>
            <a:chExt cx="263875" cy="299300"/>
          </a:xfrm>
        </p:grpSpPr>
        <p:sp>
          <p:nvSpPr>
            <p:cNvPr id="7515" name="Google Shape;7515;p37"/>
            <p:cNvSpPr/>
            <p:nvPr/>
          </p:nvSpPr>
          <p:spPr>
            <a:xfrm>
              <a:off x="-45234575" y="3728200"/>
              <a:ext cx="18150" cy="18150"/>
            </a:xfrm>
            <a:custGeom>
              <a:avLst/>
              <a:gdLst/>
              <a:ahLst/>
              <a:cxnLst/>
              <a:rect l="l" t="t" r="r" b="b"/>
              <a:pathLst>
                <a:path w="726" h="726" extrusionOk="0">
                  <a:moveTo>
                    <a:pt x="1" y="1"/>
                  </a:moveTo>
                  <a:lnTo>
                    <a:pt x="1" y="725"/>
                  </a:lnTo>
                  <a:lnTo>
                    <a:pt x="347" y="725"/>
                  </a:lnTo>
                  <a:cubicBezTo>
                    <a:pt x="568" y="725"/>
                    <a:pt x="725" y="568"/>
                    <a:pt x="725" y="379"/>
                  </a:cubicBezTo>
                  <a:cubicBezTo>
                    <a:pt x="725" y="127"/>
                    <a:pt x="568"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16" name="Google Shape;7516;p37"/>
            <p:cNvSpPr/>
            <p:nvPr/>
          </p:nvSpPr>
          <p:spPr>
            <a:xfrm>
              <a:off x="-45286550" y="3692750"/>
              <a:ext cx="263875" cy="122900"/>
            </a:xfrm>
            <a:custGeom>
              <a:avLst/>
              <a:gdLst/>
              <a:ahLst/>
              <a:cxnLst/>
              <a:rect l="l" t="t" r="r" b="b"/>
              <a:pathLst>
                <a:path w="10555" h="4916" extrusionOk="0">
                  <a:moveTo>
                    <a:pt x="2458" y="725"/>
                  </a:moveTo>
                  <a:cubicBezTo>
                    <a:pt x="3025" y="725"/>
                    <a:pt x="3497" y="1198"/>
                    <a:pt x="3497" y="1765"/>
                  </a:cubicBezTo>
                  <a:cubicBezTo>
                    <a:pt x="3497" y="2364"/>
                    <a:pt x="3025" y="2805"/>
                    <a:pt x="2426" y="2805"/>
                  </a:cubicBezTo>
                  <a:lnTo>
                    <a:pt x="2080" y="2805"/>
                  </a:lnTo>
                  <a:lnTo>
                    <a:pt x="2080" y="3876"/>
                  </a:lnTo>
                  <a:cubicBezTo>
                    <a:pt x="2080" y="4065"/>
                    <a:pt x="1922" y="4222"/>
                    <a:pt x="1733" y="4222"/>
                  </a:cubicBezTo>
                  <a:cubicBezTo>
                    <a:pt x="1544" y="4222"/>
                    <a:pt x="1387" y="4065"/>
                    <a:pt x="1387" y="3876"/>
                  </a:cubicBezTo>
                  <a:lnTo>
                    <a:pt x="1387" y="1072"/>
                  </a:lnTo>
                  <a:cubicBezTo>
                    <a:pt x="1387" y="883"/>
                    <a:pt x="1544" y="725"/>
                    <a:pt x="1733" y="725"/>
                  </a:cubicBezTo>
                  <a:close/>
                  <a:moveTo>
                    <a:pt x="5262" y="694"/>
                  </a:moveTo>
                  <a:cubicBezTo>
                    <a:pt x="5860" y="694"/>
                    <a:pt x="6333" y="1167"/>
                    <a:pt x="6333" y="1734"/>
                  </a:cubicBezTo>
                  <a:cubicBezTo>
                    <a:pt x="6333" y="1954"/>
                    <a:pt x="6175" y="2112"/>
                    <a:pt x="5986" y="2112"/>
                  </a:cubicBezTo>
                  <a:cubicBezTo>
                    <a:pt x="5797" y="2112"/>
                    <a:pt x="5640" y="1954"/>
                    <a:pt x="5640" y="1734"/>
                  </a:cubicBezTo>
                  <a:cubicBezTo>
                    <a:pt x="5640" y="1545"/>
                    <a:pt x="5482" y="1387"/>
                    <a:pt x="5262" y="1387"/>
                  </a:cubicBezTo>
                  <a:cubicBezTo>
                    <a:pt x="5073" y="1387"/>
                    <a:pt x="4915" y="1545"/>
                    <a:pt x="4915" y="1734"/>
                  </a:cubicBezTo>
                  <a:cubicBezTo>
                    <a:pt x="4915" y="1954"/>
                    <a:pt x="5073" y="2112"/>
                    <a:pt x="5262" y="2112"/>
                  </a:cubicBezTo>
                  <a:cubicBezTo>
                    <a:pt x="5860" y="2112"/>
                    <a:pt x="6333" y="2553"/>
                    <a:pt x="6333" y="3151"/>
                  </a:cubicBezTo>
                  <a:cubicBezTo>
                    <a:pt x="6333" y="3750"/>
                    <a:pt x="5860" y="4222"/>
                    <a:pt x="5262" y="4222"/>
                  </a:cubicBezTo>
                  <a:cubicBezTo>
                    <a:pt x="4695" y="4222"/>
                    <a:pt x="4222" y="3750"/>
                    <a:pt x="4222" y="3151"/>
                  </a:cubicBezTo>
                  <a:cubicBezTo>
                    <a:pt x="4222" y="2962"/>
                    <a:pt x="4379" y="2805"/>
                    <a:pt x="4569" y="2805"/>
                  </a:cubicBezTo>
                  <a:cubicBezTo>
                    <a:pt x="4758" y="2805"/>
                    <a:pt x="4915" y="2962"/>
                    <a:pt x="4915" y="3151"/>
                  </a:cubicBezTo>
                  <a:cubicBezTo>
                    <a:pt x="4915" y="3340"/>
                    <a:pt x="5073" y="3498"/>
                    <a:pt x="5262" y="3498"/>
                  </a:cubicBezTo>
                  <a:cubicBezTo>
                    <a:pt x="5482" y="3498"/>
                    <a:pt x="5640" y="3340"/>
                    <a:pt x="5640" y="3151"/>
                  </a:cubicBezTo>
                  <a:cubicBezTo>
                    <a:pt x="5640" y="2962"/>
                    <a:pt x="5482" y="2805"/>
                    <a:pt x="5262" y="2805"/>
                  </a:cubicBezTo>
                  <a:cubicBezTo>
                    <a:pt x="4695" y="2805"/>
                    <a:pt x="4222" y="2332"/>
                    <a:pt x="4222" y="1734"/>
                  </a:cubicBezTo>
                  <a:cubicBezTo>
                    <a:pt x="4222" y="1167"/>
                    <a:pt x="4695" y="694"/>
                    <a:pt x="5262" y="694"/>
                  </a:cubicBezTo>
                  <a:close/>
                  <a:moveTo>
                    <a:pt x="8066" y="725"/>
                  </a:moveTo>
                  <a:cubicBezTo>
                    <a:pt x="8664" y="725"/>
                    <a:pt x="9137" y="1198"/>
                    <a:pt x="9137" y="1765"/>
                  </a:cubicBezTo>
                  <a:lnTo>
                    <a:pt x="9137" y="3151"/>
                  </a:lnTo>
                  <a:cubicBezTo>
                    <a:pt x="9137" y="3750"/>
                    <a:pt x="8664" y="4222"/>
                    <a:pt x="8066" y="4222"/>
                  </a:cubicBezTo>
                  <a:lnTo>
                    <a:pt x="7372" y="4222"/>
                  </a:lnTo>
                  <a:cubicBezTo>
                    <a:pt x="7152" y="4222"/>
                    <a:pt x="6994" y="4065"/>
                    <a:pt x="6994" y="3876"/>
                  </a:cubicBezTo>
                  <a:lnTo>
                    <a:pt x="6994" y="1072"/>
                  </a:lnTo>
                  <a:cubicBezTo>
                    <a:pt x="6994" y="883"/>
                    <a:pt x="7152" y="725"/>
                    <a:pt x="7372" y="725"/>
                  </a:cubicBezTo>
                  <a:close/>
                  <a:moveTo>
                    <a:pt x="347" y="1"/>
                  </a:moveTo>
                  <a:cubicBezTo>
                    <a:pt x="158" y="1"/>
                    <a:pt x="0" y="158"/>
                    <a:pt x="0" y="347"/>
                  </a:cubicBezTo>
                  <a:lnTo>
                    <a:pt x="0" y="4569"/>
                  </a:lnTo>
                  <a:cubicBezTo>
                    <a:pt x="0" y="4758"/>
                    <a:pt x="158" y="4916"/>
                    <a:pt x="347" y="4916"/>
                  </a:cubicBezTo>
                  <a:lnTo>
                    <a:pt x="10208" y="4916"/>
                  </a:lnTo>
                  <a:cubicBezTo>
                    <a:pt x="10397" y="4916"/>
                    <a:pt x="10554" y="4758"/>
                    <a:pt x="10554" y="4569"/>
                  </a:cubicBezTo>
                  <a:lnTo>
                    <a:pt x="10554" y="347"/>
                  </a:lnTo>
                  <a:cubicBezTo>
                    <a:pt x="10554" y="158"/>
                    <a:pt x="10397" y="1"/>
                    <a:pt x="1020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17" name="Google Shape;7517;p37"/>
            <p:cNvSpPr/>
            <p:nvPr/>
          </p:nvSpPr>
          <p:spPr>
            <a:xfrm>
              <a:off x="-45093575" y="3728200"/>
              <a:ext cx="17325" cy="53575"/>
            </a:xfrm>
            <a:custGeom>
              <a:avLst/>
              <a:gdLst/>
              <a:ahLst/>
              <a:cxnLst/>
              <a:rect l="l" t="t" r="r" b="b"/>
              <a:pathLst>
                <a:path w="693" h="2143" extrusionOk="0">
                  <a:moveTo>
                    <a:pt x="0" y="1"/>
                  </a:moveTo>
                  <a:lnTo>
                    <a:pt x="0" y="2143"/>
                  </a:lnTo>
                  <a:lnTo>
                    <a:pt x="347" y="2143"/>
                  </a:lnTo>
                  <a:cubicBezTo>
                    <a:pt x="536" y="2143"/>
                    <a:pt x="693" y="1985"/>
                    <a:pt x="693" y="1796"/>
                  </a:cubicBezTo>
                  <a:lnTo>
                    <a:pt x="693" y="347"/>
                  </a:lnTo>
                  <a:cubicBezTo>
                    <a:pt x="693" y="127"/>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18" name="Google Shape;7518;p37"/>
            <p:cNvSpPr/>
            <p:nvPr/>
          </p:nvSpPr>
          <p:spPr>
            <a:xfrm>
              <a:off x="-45268450" y="3569900"/>
              <a:ext cx="228450" cy="106350"/>
            </a:xfrm>
            <a:custGeom>
              <a:avLst/>
              <a:gdLst/>
              <a:ahLst/>
              <a:cxnLst/>
              <a:rect l="l" t="t" r="r" b="b"/>
              <a:pathLst>
                <a:path w="9138" h="4254" extrusionOk="0">
                  <a:moveTo>
                    <a:pt x="347" y="0"/>
                  </a:moveTo>
                  <a:cubicBezTo>
                    <a:pt x="158" y="0"/>
                    <a:pt x="1" y="158"/>
                    <a:pt x="1" y="347"/>
                  </a:cubicBezTo>
                  <a:lnTo>
                    <a:pt x="1" y="4253"/>
                  </a:lnTo>
                  <a:lnTo>
                    <a:pt x="9137" y="4253"/>
                  </a:lnTo>
                  <a:lnTo>
                    <a:pt x="9137" y="2804"/>
                  </a:lnTo>
                  <a:lnTo>
                    <a:pt x="6680" y="2804"/>
                  </a:lnTo>
                  <a:cubicBezTo>
                    <a:pt x="6491" y="2804"/>
                    <a:pt x="6333" y="2647"/>
                    <a:pt x="6333" y="2457"/>
                  </a:cubicBezTo>
                  <a:lnTo>
                    <a:pt x="633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19" name="Google Shape;7519;p37"/>
            <p:cNvSpPr/>
            <p:nvPr/>
          </p:nvSpPr>
          <p:spPr>
            <a:xfrm>
              <a:off x="-45093575" y="3574625"/>
              <a:ext cx="47275" cy="47275"/>
            </a:xfrm>
            <a:custGeom>
              <a:avLst/>
              <a:gdLst/>
              <a:ahLst/>
              <a:cxnLst/>
              <a:rect l="l" t="t" r="r" b="b"/>
              <a:pathLst>
                <a:path w="1891" h="1891" extrusionOk="0">
                  <a:moveTo>
                    <a:pt x="0" y="0"/>
                  </a:moveTo>
                  <a:lnTo>
                    <a:pt x="0" y="1890"/>
                  </a:lnTo>
                  <a:lnTo>
                    <a:pt x="1890" y="1890"/>
                  </a:lnTo>
                  <a:lnTo>
                    <a:pt x="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20" name="Google Shape;7520;p37"/>
            <p:cNvSpPr/>
            <p:nvPr/>
          </p:nvSpPr>
          <p:spPr>
            <a:xfrm>
              <a:off x="-45269225" y="3833750"/>
              <a:ext cx="228425" cy="35450"/>
            </a:xfrm>
            <a:custGeom>
              <a:avLst/>
              <a:gdLst/>
              <a:ahLst/>
              <a:cxnLst/>
              <a:rect l="l" t="t" r="r" b="b"/>
              <a:pathLst>
                <a:path w="9137" h="1418" extrusionOk="0">
                  <a:moveTo>
                    <a:pt x="0" y="0"/>
                  </a:moveTo>
                  <a:lnTo>
                    <a:pt x="0" y="1071"/>
                  </a:lnTo>
                  <a:cubicBezTo>
                    <a:pt x="0" y="1260"/>
                    <a:pt x="158" y="1418"/>
                    <a:pt x="378" y="1418"/>
                  </a:cubicBezTo>
                  <a:lnTo>
                    <a:pt x="8790" y="1418"/>
                  </a:lnTo>
                  <a:cubicBezTo>
                    <a:pt x="8979" y="1418"/>
                    <a:pt x="9137" y="1260"/>
                    <a:pt x="9137" y="1071"/>
                  </a:cubicBezTo>
                  <a:lnTo>
                    <a:pt x="913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521" name="Google Shape;7521;p37"/>
          <p:cNvGrpSpPr/>
          <p:nvPr/>
        </p:nvGrpSpPr>
        <p:grpSpPr>
          <a:xfrm>
            <a:off x="5671588" y="2853098"/>
            <a:ext cx="291128" cy="355468"/>
            <a:chOff x="-45277900" y="3938500"/>
            <a:chExt cx="244975" cy="300100"/>
          </a:xfrm>
        </p:grpSpPr>
        <p:sp>
          <p:nvSpPr>
            <p:cNvPr id="7522" name="Google Shape;7522;p37"/>
            <p:cNvSpPr/>
            <p:nvPr/>
          </p:nvSpPr>
          <p:spPr>
            <a:xfrm>
              <a:off x="-45210950" y="4107825"/>
              <a:ext cx="23650" cy="24450"/>
            </a:xfrm>
            <a:custGeom>
              <a:avLst/>
              <a:gdLst/>
              <a:ahLst/>
              <a:cxnLst/>
              <a:rect l="l" t="t" r="r" b="b"/>
              <a:pathLst>
                <a:path w="946" h="978" extrusionOk="0">
                  <a:moveTo>
                    <a:pt x="473" y="1"/>
                  </a:moveTo>
                  <a:lnTo>
                    <a:pt x="1" y="978"/>
                  </a:lnTo>
                  <a:lnTo>
                    <a:pt x="946" y="978"/>
                  </a:lnTo>
                  <a:lnTo>
                    <a:pt x="47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23" name="Google Shape;7523;p37"/>
            <p:cNvSpPr/>
            <p:nvPr/>
          </p:nvSpPr>
          <p:spPr>
            <a:xfrm>
              <a:off x="-45084925" y="3943225"/>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24" name="Google Shape;7524;p37"/>
            <p:cNvSpPr/>
            <p:nvPr/>
          </p:nvSpPr>
          <p:spPr>
            <a:xfrm>
              <a:off x="-45260575" y="3938500"/>
              <a:ext cx="227650" cy="300100"/>
            </a:xfrm>
            <a:custGeom>
              <a:avLst/>
              <a:gdLst/>
              <a:ahLst/>
              <a:cxnLst/>
              <a:rect l="l" t="t" r="r" b="b"/>
              <a:pathLst>
                <a:path w="9106" h="12004" extrusionOk="0">
                  <a:moveTo>
                    <a:pt x="348" y="0"/>
                  </a:moveTo>
                  <a:cubicBezTo>
                    <a:pt x="158" y="0"/>
                    <a:pt x="1" y="158"/>
                    <a:pt x="1" y="347"/>
                  </a:cubicBezTo>
                  <a:lnTo>
                    <a:pt x="1" y="4222"/>
                  </a:lnTo>
                  <a:lnTo>
                    <a:pt x="7342" y="4222"/>
                  </a:lnTo>
                  <a:cubicBezTo>
                    <a:pt x="7562" y="4222"/>
                    <a:pt x="7720" y="4380"/>
                    <a:pt x="7720" y="4600"/>
                  </a:cubicBezTo>
                  <a:lnTo>
                    <a:pt x="7720" y="10208"/>
                  </a:lnTo>
                  <a:cubicBezTo>
                    <a:pt x="7720" y="10428"/>
                    <a:pt x="7562" y="10586"/>
                    <a:pt x="7342" y="10586"/>
                  </a:cubicBezTo>
                  <a:lnTo>
                    <a:pt x="1" y="10586"/>
                  </a:lnTo>
                  <a:lnTo>
                    <a:pt x="1" y="11626"/>
                  </a:lnTo>
                  <a:cubicBezTo>
                    <a:pt x="1" y="11846"/>
                    <a:pt x="158" y="12004"/>
                    <a:pt x="348" y="12004"/>
                  </a:cubicBezTo>
                  <a:lnTo>
                    <a:pt x="8759" y="12004"/>
                  </a:lnTo>
                  <a:cubicBezTo>
                    <a:pt x="8980" y="12004"/>
                    <a:pt x="9106" y="11846"/>
                    <a:pt x="9106" y="11626"/>
                  </a:cubicBezTo>
                  <a:lnTo>
                    <a:pt x="9106" y="2804"/>
                  </a:lnTo>
                  <a:lnTo>
                    <a:pt x="6680" y="2804"/>
                  </a:lnTo>
                  <a:lnTo>
                    <a:pt x="6680" y="2773"/>
                  </a:lnTo>
                  <a:cubicBezTo>
                    <a:pt x="6491" y="2773"/>
                    <a:pt x="6333" y="2615"/>
                    <a:pt x="6333" y="2426"/>
                  </a:cubicBezTo>
                  <a:lnTo>
                    <a:pt x="633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25" name="Google Shape;7525;p37"/>
            <p:cNvSpPr/>
            <p:nvPr/>
          </p:nvSpPr>
          <p:spPr>
            <a:xfrm>
              <a:off x="-45277900" y="4061375"/>
              <a:ext cx="193000" cy="122875"/>
            </a:xfrm>
            <a:custGeom>
              <a:avLst/>
              <a:gdLst/>
              <a:ahLst/>
              <a:cxnLst/>
              <a:rect l="l" t="t" r="r" b="b"/>
              <a:pathLst>
                <a:path w="7720" h="4915" extrusionOk="0">
                  <a:moveTo>
                    <a:pt x="5987" y="693"/>
                  </a:moveTo>
                  <a:cubicBezTo>
                    <a:pt x="6207" y="693"/>
                    <a:pt x="6333" y="851"/>
                    <a:pt x="6333" y="1071"/>
                  </a:cubicBezTo>
                  <a:cubicBezTo>
                    <a:pt x="6302" y="1260"/>
                    <a:pt x="6144" y="1418"/>
                    <a:pt x="5987" y="1418"/>
                  </a:cubicBezTo>
                  <a:cubicBezTo>
                    <a:pt x="5798" y="1418"/>
                    <a:pt x="5640" y="1260"/>
                    <a:pt x="5640" y="1071"/>
                  </a:cubicBezTo>
                  <a:cubicBezTo>
                    <a:pt x="5640" y="851"/>
                    <a:pt x="5798" y="693"/>
                    <a:pt x="5987" y="693"/>
                  </a:cubicBezTo>
                  <a:close/>
                  <a:moveTo>
                    <a:pt x="3246" y="701"/>
                  </a:moveTo>
                  <a:cubicBezTo>
                    <a:pt x="3372" y="701"/>
                    <a:pt x="3498" y="772"/>
                    <a:pt x="3561" y="914"/>
                  </a:cubicBezTo>
                  <a:lnTo>
                    <a:pt x="4979" y="3686"/>
                  </a:lnTo>
                  <a:cubicBezTo>
                    <a:pt x="4979" y="3907"/>
                    <a:pt x="4884" y="4096"/>
                    <a:pt x="4727" y="4159"/>
                  </a:cubicBezTo>
                  <a:cubicBezTo>
                    <a:pt x="4695" y="4222"/>
                    <a:pt x="4601" y="4222"/>
                    <a:pt x="4569" y="4222"/>
                  </a:cubicBezTo>
                  <a:cubicBezTo>
                    <a:pt x="4443" y="4222"/>
                    <a:pt x="4349" y="4127"/>
                    <a:pt x="4254" y="4001"/>
                  </a:cubicBezTo>
                  <a:lnTo>
                    <a:pt x="4033" y="3497"/>
                  </a:lnTo>
                  <a:lnTo>
                    <a:pt x="2364" y="3497"/>
                  </a:lnTo>
                  <a:lnTo>
                    <a:pt x="2143" y="4001"/>
                  </a:lnTo>
                  <a:cubicBezTo>
                    <a:pt x="2075" y="4115"/>
                    <a:pt x="1940" y="4196"/>
                    <a:pt x="1811" y="4196"/>
                  </a:cubicBezTo>
                  <a:cubicBezTo>
                    <a:pt x="1762" y="4196"/>
                    <a:pt x="1714" y="4185"/>
                    <a:pt x="1671" y="4159"/>
                  </a:cubicBezTo>
                  <a:cubicBezTo>
                    <a:pt x="1513" y="4096"/>
                    <a:pt x="1419" y="3844"/>
                    <a:pt x="1513" y="3686"/>
                  </a:cubicBezTo>
                  <a:lnTo>
                    <a:pt x="2931" y="914"/>
                  </a:lnTo>
                  <a:cubicBezTo>
                    <a:pt x="2994" y="772"/>
                    <a:pt x="3120" y="701"/>
                    <a:pt x="3246" y="701"/>
                  </a:cubicBezTo>
                  <a:close/>
                  <a:moveTo>
                    <a:pt x="5955" y="2079"/>
                  </a:moveTo>
                  <a:cubicBezTo>
                    <a:pt x="6144" y="2079"/>
                    <a:pt x="6302" y="2237"/>
                    <a:pt x="6302" y="2426"/>
                  </a:cubicBezTo>
                  <a:lnTo>
                    <a:pt x="6302" y="3844"/>
                  </a:lnTo>
                  <a:cubicBezTo>
                    <a:pt x="6302" y="4064"/>
                    <a:pt x="6144" y="4222"/>
                    <a:pt x="5955" y="4222"/>
                  </a:cubicBezTo>
                  <a:cubicBezTo>
                    <a:pt x="5766" y="4222"/>
                    <a:pt x="5609" y="4064"/>
                    <a:pt x="5609" y="3844"/>
                  </a:cubicBezTo>
                  <a:lnTo>
                    <a:pt x="5609" y="2426"/>
                  </a:lnTo>
                  <a:cubicBezTo>
                    <a:pt x="5609" y="2237"/>
                    <a:pt x="5766" y="2079"/>
                    <a:pt x="5955" y="2079"/>
                  </a:cubicBezTo>
                  <a:close/>
                  <a:moveTo>
                    <a:pt x="347" y="0"/>
                  </a:moveTo>
                  <a:cubicBezTo>
                    <a:pt x="158" y="0"/>
                    <a:pt x="1" y="158"/>
                    <a:pt x="1" y="347"/>
                  </a:cubicBezTo>
                  <a:lnTo>
                    <a:pt x="1" y="4568"/>
                  </a:lnTo>
                  <a:cubicBezTo>
                    <a:pt x="1" y="4757"/>
                    <a:pt x="158" y="4915"/>
                    <a:pt x="347" y="4915"/>
                  </a:cubicBezTo>
                  <a:lnTo>
                    <a:pt x="7720" y="4915"/>
                  </a:lnTo>
                  <a:lnTo>
                    <a:pt x="772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526" name="Google Shape;7526;p37"/>
          <p:cNvGrpSpPr/>
          <p:nvPr/>
        </p:nvGrpSpPr>
        <p:grpSpPr>
          <a:xfrm>
            <a:off x="3852420" y="3281479"/>
            <a:ext cx="356639" cy="355468"/>
            <a:chOff x="-44502875" y="3576975"/>
            <a:chExt cx="300100" cy="300100"/>
          </a:xfrm>
        </p:grpSpPr>
        <p:sp>
          <p:nvSpPr>
            <p:cNvPr id="7527" name="Google Shape;7527;p37"/>
            <p:cNvSpPr/>
            <p:nvPr/>
          </p:nvSpPr>
          <p:spPr>
            <a:xfrm>
              <a:off x="-44466650" y="3576975"/>
              <a:ext cx="53600" cy="18925"/>
            </a:xfrm>
            <a:custGeom>
              <a:avLst/>
              <a:gdLst/>
              <a:ahLst/>
              <a:cxnLst/>
              <a:rect l="l" t="t" r="r" b="b"/>
              <a:pathLst>
                <a:path w="2144" h="757" extrusionOk="0">
                  <a:moveTo>
                    <a:pt x="348" y="1"/>
                  </a:moveTo>
                  <a:cubicBezTo>
                    <a:pt x="158" y="1"/>
                    <a:pt x="1" y="158"/>
                    <a:pt x="1" y="347"/>
                  </a:cubicBezTo>
                  <a:lnTo>
                    <a:pt x="1" y="757"/>
                  </a:lnTo>
                  <a:lnTo>
                    <a:pt x="2143" y="757"/>
                  </a:lnTo>
                  <a:lnTo>
                    <a:pt x="2143" y="347"/>
                  </a:lnTo>
                  <a:cubicBezTo>
                    <a:pt x="2143" y="158"/>
                    <a:pt x="1986" y="1"/>
                    <a:pt x="17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28" name="Google Shape;7528;p37"/>
            <p:cNvSpPr/>
            <p:nvPr/>
          </p:nvSpPr>
          <p:spPr>
            <a:xfrm>
              <a:off x="-44502875" y="3595100"/>
              <a:ext cx="283575" cy="281975"/>
            </a:xfrm>
            <a:custGeom>
              <a:avLst/>
              <a:gdLst/>
              <a:ahLst/>
              <a:cxnLst/>
              <a:rect l="l" t="t" r="r" b="b"/>
              <a:pathLst>
                <a:path w="11343" h="11279" extrusionOk="0">
                  <a:moveTo>
                    <a:pt x="10945" y="0"/>
                  </a:moveTo>
                  <a:cubicBezTo>
                    <a:pt x="10854" y="0"/>
                    <a:pt x="10760" y="32"/>
                    <a:pt x="10681" y="95"/>
                  </a:cubicBezTo>
                  <a:lnTo>
                    <a:pt x="10082" y="693"/>
                  </a:lnTo>
                  <a:lnTo>
                    <a:pt x="347" y="693"/>
                  </a:lnTo>
                  <a:cubicBezTo>
                    <a:pt x="158" y="693"/>
                    <a:pt x="1" y="851"/>
                    <a:pt x="1" y="1040"/>
                  </a:cubicBezTo>
                  <a:lnTo>
                    <a:pt x="1" y="2458"/>
                  </a:lnTo>
                  <a:cubicBezTo>
                    <a:pt x="1" y="2647"/>
                    <a:pt x="158" y="2804"/>
                    <a:pt x="347" y="2804"/>
                  </a:cubicBezTo>
                  <a:lnTo>
                    <a:pt x="7940" y="2804"/>
                  </a:lnTo>
                  <a:lnTo>
                    <a:pt x="3561" y="7215"/>
                  </a:lnTo>
                  <a:lnTo>
                    <a:pt x="3561" y="3529"/>
                  </a:lnTo>
                  <a:lnTo>
                    <a:pt x="1418" y="3529"/>
                  </a:lnTo>
                  <a:lnTo>
                    <a:pt x="1418" y="9357"/>
                  </a:lnTo>
                  <a:lnTo>
                    <a:pt x="820" y="9956"/>
                  </a:lnTo>
                  <a:cubicBezTo>
                    <a:pt x="725" y="10050"/>
                    <a:pt x="725" y="10302"/>
                    <a:pt x="820" y="10460"/>
                  </a:cubicBezTo>
                  <a:cubicBezTo>
                    <a:pt x="914" y="10523"/>
                    <a:pt x="977" y="10586"/>
                    <a:pt x="1072" y="10586"/>
                  </a:cubicBezTo>
                  <a:cubicBezTo>
                    <a:pt x="1135" y="10586"/>
                    <a:pt x="1261" y="10523"/>
                    <a:pt x="1292" y="10460"/>
                  </a:cubicBezTo>
                  <a:lnTo>
                    <a:pt x="1891" y="9861"/>
                  </a:lnTo>
                  <a:lnTo>
                    <a:pt x="7719" y="9861"/>
                  </a:lnTo>
                  <a:lnTo>
                    <a:pt x="7719" y="7750"/>
                  </a:lnTo>
                  <a:lnTo>
                    <a:pt x="4033" y="7750"/>
                  </a:lnTo>
                  <a:lnTo>
                    <a:pt x="8444" y="3340"/>
                  </a:lnTo>
                  <a:lnTo>
                    <a:pt x="8444" y="10932"/>
                  </a:lnTo>
                  <a:cubicBezTo>
                    <a:pt x="8444" y="11121"/>
                    <a:pt x="8602" y="11279"/>
                    <a:pt x="8791" y="11279"/>
                  </a:cubicBezTo>
                  <a:lnTo>
                    <a:pt x="10208" y="11279"/>
                  </a:lnTo>
                  <a:cubicBezTo>
                    <a:pt x="10397" y="11279"/>
                    <a:pt x="10555" y="11121"/>
                    <a:pt x="10555" y="10932"/>
                  </a:cubicBezTo>
                  <a:lnTo>
                    <a:pt x="10555" y="1197"/>
                  </a:lnTo>
                  <a:lnTo>
                    <a:pt x="11153" y="599"/>
                  </a:lnTo>
                  <a:cubicBezTo>
                    <a:pt x="11343" y="441"/>
                    <a:pt x="11343" y="252"/>
                    <a:pt x="11185" y="95"/>
                  </a:cubicBezTo>
                  <a:cubicBezTo>
                    <a:pt x="11122" y="32"/>
                    <a:pt x="11035" y="0"/>
                    <a:pt x="1094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29" name="Google Shape;7529;p37"/>
            <p:cNvSpPr/>
            <p:nvPr/>
          </p:nvSpPr>
          <p:spPr>
            <a:xfrm>
              <a:off x="-44221675" y="3788850"/>
              <a:ext cx="18900" cy="52800"/>
            </a:xfrm>
            <a:custGeom>
              <a:avLst/>
              <a:gdLst/>
              <a:ahLst/>
              <a:cxnLst/>
              <a:rect l="l" t="t" r="r" b="b"/>
              <a:pathLst>
                <a:path w="756" h="2112" extrusionOk="0">
                  <a:moveTo>
                    <a:pt x="0" y="0"/>
                  </a:moveTo>
                  <a:lnTo>
                    <a:pt x="0" y="2111"/>
                  </a:lnTo>
                  <a:lnTo>
                    <a:pt x="410" y="2111"/>
                  </a:lnTo>
                  <a:cubicBezTo>
                    <a:pt x="599" y="2111"/>
                    <a:pt x="756" y="1954"/>
                    <a:pt x="756" y="1765"/>
                  </a:cubicBezTo>
                  <a:lnTo>
                    <a:pt x="756" y="347"/>
                  </a:lnTo>
                  <a:cubicBezTo>
                    <a:pt x="756" y="158"/>
                    <a:pt x="599" y="0"/>
                    <a:pt x="41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530" name="Google Shape;7530;p37"/>
          <p:cNvGrpSpPr/>
          <p:nvPr/>
        </p:nvGrpSpPr>
        <p:grpSpPr>
          <a:xfrm>
            <a:off x="4740931" y="4565620"/>
            <a:ext cx="357576" cy="354882"/>
            <a:chOff x="-13946200" y="3647075"/>
            <a:chExt cx="353650" cy="352100"/>
          </a:xfrm>
        </p:grpSpPr>
        <p:sp>
          <p:nvSpPr>
            <p:cNvPr id="7531" name="Google Shape;7531;p37"/>
            <p:cNvSpPr/>
            <p:nvPr/>
          </p:nvSpPr>
          <p:spPr>
            <a:xfrm>
              <a:off x="-13717000" y="3647075"/>
              <a:ext cx="124450" cy="144150"/>
            </a:xfrm>
            <a:custGeom>
              <a:avLst/>
              <a:gdLst/>
              <a:ahLst/>
              <a:cxnLst/>
              <a:rect l="l" t="t" r="r" b="b"/>
              <a:pathLst>
                <a:path w="4978" h="5766" extrusionOk="0">
                  <a:moveTo>
                    <a:pt x="0" y="1"/>
                  </a:moveTo>
                  <a:lnTo>
                    <a:pt x="0" y="2868"/>
                  </a:lnTo>
                  <a:cubicBezTo>
                    <a:pt x="0" y="4317"/>
                    <a:pt x="1103" y="5514"/>
                    <a:pt x="2489" y="5703"/>
                  </a:cubicBezTo>
                  <a:cubicBezTo>
                    <a:pt x="1985" y="5167"/>
                    <a:pt x="1670" y="4474"/>
                    <a:pt x="1670" y="3687"/>
                  </a:cubicBezTo>
                  <a:lnTo>
                    <a:pt x="1670" y="2017"/>
                  </a:lnTo>
                  <a:cubicBezTo>
                    <a:pt x="1670" y="1796"/>
                    <a:pt x="1859" y="1607"/>
                    <a:pt x="2079" y="1607"/>
                  </a:cubicBezTo>
                  <a:cubicBezTo>
                    <a:pt x="2268" y="1607"/>
                    <a:pt x="2489" y="1796"/>
                    <a:pt x="2489" y="2017"/>
                  </a:cubicBezTo>
                  <a:lnTo>
                    <a:pt x="2489" y="3687"/>
                  </a:lnTo>
                  <a:cubicBezTo>
                    <a:pt x="2489" y="4821"/>
                    <a:pt x="3434" y="5766"/>
                    <a:pt x="4568" y="5766"/>
                  </a:cubicBezTo>
                  <a:lnTo>
                    <a:pt x="4978" y="5766"/>
                  </a:lnTo>
                  <a:lnTo>
                    <a:pt x="4978" y="379"/>
                  </a:lnTo>
                  <a:cubicBezTo>
                    <a:pt x="4978" y="127"/>
                    <a:pt x="4789" y="1"/>
                    <a:pt x="456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32" name="Google Shape;7532;p37"/>
            <p:cNvSpPr/>
            <p:nvPr/>
          </p:nvSpPr>
          <p:spPr>
            <a:xfrm>
              <a:off x="-13801275" y="3647075"/>
              <a:ext cx="63025" cy="61075"/>
            </a:xfrm>
            <a:custGeom>
              <a:avLst/>
              <a:gdLst/>
              <a:ahLst/>
              <a:cxnLst/>
              <a:rect l="l" t="t" r="r" b="b"/>
              <a:pathLst>
                <a:path w="2521" h="2443" extrusionOk="0">
                  <a:moveTo>
                    <a:pt x="0" y="1"/>
                  </a:moveTo>
                  <a:lnTo>
                    <a:pt x="0" y="2017"/>
                  </a:lnTo>
                  <a:cubicBezTo>
                    <a:pt x="347" y="2300"/>
                    <a:pt x="796" y="2442"/>
                    <a:pt x="1248" y="2442"/>
                  </a:cubicBezTo>
                  <a:cubicBezTo>
                    <a:pt x="1701" y="2442"/>
                    <a:pt x="2158" y="2300"/>
                    <a:pt x="2520" y="2017"/>
                  </a:cubicBezTo>
                  <a:lnTo>
                    <a:pt x="252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33" name="Google Shape;7533;p37"/>
            <p:cNvSpPr/>
            <p:nvPr/>
          </p:nvSpPr>
          <p:spPr>
            <a:xfrm>
              <a:off x="-13946200" y="3647075"/>
              <a:ext cx="124450" cy="143400"/>
            </a:xfrm>
            <a:custGeom>
              <a:avLst/>
              <a:gdLst/>
              <a:ahLst/>
              <a:cxnLst/>
              <a:rect l="l" t="t" r="r" b="b"/>
              <a:pathLst>
                <a:path w="4978" h="5736" extrusionOk="0">
                  <a:moveTo>
                    <a:pt x="441" y="1"/>
                  </a:moveTo>
                  <a:cubicBezTo>
                    <a:pt x="189" y="1"/>
                    <a:pt x="0" y="190"/>
                    <a:pt x="0" y="379"/>
                  </a:cubicBezTo>
                  <a:lnTo>
                    <a:pt x="0" y="5734"/>
                  </a:lnTo>
                  <a:lnTo>
                    <a:pt x="441" y="5734"/>
                  </a:lnTo>
                  <a:cubicBezTo>
                    <a:pt x="460" y="5735"/>
                    <a:pt x="478" y="5735"/>
                    <a:pt x="496" y="5735"/>
                  </a:cubicBezTo>
                  <a:cubicBezTo>
                    <a:pt x="1605" y="5735"/>
                    <a:pt x="2489" y="4802"/>
                    <a:pt x="2489" y="3687"/>
                  </a:cubicBezTo>
                  <a:lnTo>
                    <a:pt x="2489" y="2048"/>
                  </a:lnTo>
                  <a:cubicBezTo>
                    <a:pt x="2489" y="1796"/>
                    <a:pt x="2678" y="1607"/>
                    <a:pt x="2867" y="1607"/>
                  </a:cubicBezTo>
                  <a:cubicBezTo>
                    <a:pt x="3119" y="1607"/>
                    <a:pt x="3308" y="1796"/>
                    <a:pt x="3308" y="2048"/>
                  </a:cubicBezTo>
                  <a:lnTo>
                    <a:pt x="3308" y="3687"/>
                  </a:lnTo>
                  <a:cubicBezTo>
                    <a:pt x="3308" y="4474"/>
                    <a:pt x="2993" y="5199"/>
                    <a:pt x="2489" y="5703"/>
                  </a:cubicBezTo>
                  <a:cubicBezTo>
                    <a:pt x="3907" y="5514"/>
                    <a:pt x="4978" y="4317"/>
                    <a:pt x="4978" y="2868"/>
                  </a:cubicBezTo>
                  <a:lnTo>
                    <a:pt x="497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34" name="Google Shape;7534;p37"/>
            <p:cNvSpPr/>
            <p:nvPr/>
          </p:nvSpPr>
          <p:spPr>
            <a:xfrm>
              <a:off x="-13946200" y="3873900"/>
              <a:ext cx="352875" cy="125275"/>
            </a:xfrm>
            <a:custGeom>
              <a:avLst/>
              <a:gdLst/>
              <a:ahLst/>
              <a:cxnLst/>
              <a:rect l="l" t="t" r="r" b="b"/>
              <a:pathLst>
                <a:path w="14115" h="5011" extrusionOk="0">
                  <a:moveTo>
                    <a:pt x="4915" y="1"/>
                  </a:moveTo>
                  <a:lnTo>
                    <a:pt x="5766" y="1639"/>
                  </a:lnTo>
                  <a:cubicBezTo>
                    <a:pt x="5829" y="1797"/>
                    <a:pt x="5797" y="1986"/>
                    <a:pt x="5671" y="2112"/>
                  </a:cubicBezTo>
                  <a:cubicBezTo>
                    <a:pt x="5388" y="2332"/>
                    <a:pt x="5072" y="2458"/>
                    <a:pt x="4726" y="2458"/>
                  </a:cubicBezTo>
                  <a:cubicBezTo>
                    <a:pt x="4253" y="2458"/>
                    <a:pt x="3812" y="2206"/>
                    <a:pt x="3560" y="1828"/>
                  </a:cubicBezTo>
                  <a:cubicBezTo>
                    <a:pt x="3434" y="1671"/>
                    <a:pt x="3245" y="1592"/>
                    <a:pt x="3056" y="1592"/>
                  </a:cubicBezTo>
                  <a:cubicBezTo>
                    <a:pt x="2867" y="1592"/>
                    <a:pt x="2678" y="1671"/>
                    <a:pt x="2552" y="1828"/>
                  </a:cubicBezTo>
                  <a:cubicBezTo>
                    <a:pt x="2289" y="2214"/>
                    <a:pt x="1845" y="2411"/>
                    <a:pt x="1397" y="2411"/>
                  </a:cubicBezTo>
                  <a:cubicBezTo>
                    <a:pt x="931" y="2411"/>
                    <a:pt x="462" y="2199"/>
                    <a:pt x="189" y="1765"/>
                  </a:cubicBezTo>
                  <a:cubicBezTo>
                    <a:pt x="158" y="1702"/>
                    <a:pt x="95" y="1671"/>
                    <a:pt x="0" y="1608"/>
                  </a:cubicBezTo>
                  <a:lnTo>
                    <a:pt x="0" y="4569"/>
                  </a:lnTo>
                  <a:cubicBezTo>
                    <a:pt x="0" y="4821"/>
                    <a:pt x="189" y="5010"/>
                    <a:pt x="441" y="5010"/>
                  </a:cubicBezTo>
                  <a:lnTo>
                    <a:pt x="13705" y="5010"/>
                  </a:lnTo>
                  <a:cubicBezTo>
                    <a:pt x="13957" y="5010"/>
                    <a:pt x="14114" y="4821"/>
                    <a:pt x="14114" y="4569"/>
                  </a:cubicBezTo>
                  <a:lnTo>
                    <a:pt x="14114" y="1608"/>
                  </a:lnTo>
                  <a:cubicBezTo>
                    <a:pt x="14020" y="1671"/>
                    <a:pt x="13957" y="1702"/>
                    <a:pt x="13894" y="1765"/>
                  </a:cubicBezTo>
                  <a:cubicBezTo>
                    <a:pt x="13637" y="2199"/>
                    <a:pt x="13176" y="2411"/>
                    <a:pt x="12710" y="2411"/>
                  </a:cubicBezTo>
                  <a:cubicBezTo>
                    <a:pt x="12261" y="2411"/>
                    <a:pt x="11809" y="2214"/>
                    <a:pt x="11531" y="1828"/>
                  </a:cubicBezTo>
                  <a:cubicBezTo>
                    <a:pt x="11421" y="1671"/>
                    <a:pt x="11240" y="1592"/>
                    <a:pt x="11054" y="1592"/>
                  </a:cubicBezTo>
                  <a:cubicBezTo>
                    <a:pt x="10869" y="1592"/>
                    <a:pt x="10680" y="1671"/>
                    <a:pt x="10554" y="1828"/>
                  </a:cubicBezTo>
                  <a:cubicBezTo>
                    <a:pt x="10271" y="2206"/>
                    <a:pt x="9861" y="2458"/>
                    <a:pt x="9389" y="2458"/>
                  </a:cubicBezTo>
                  <a:cubicBezTo>
                    <a:pt x="9011" y="2458"/>
                    <a:pt x="8664" y="2332"/>
                    <a:pt x="8444" y="2112"/>
                  </a:cubicBezTo>
                  <a:cubicBezTo>
                    <a:pt x="8317" y="1986"/>
                    <a:pt x="8286" y="1797"/>
                    <a:pt x="8349" y="1639"/>
                  </a:cubicBezTo>
                  <a:lnTo>
                    <a:pt x="916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35" name="Google Shape;7535;p37"/>
            <p:cNvSpPr/>
            <p:nvPr/>
          </p:nvSpPr>
          <p:spPr>
            <a:xfrm>
              <a:off x="-13713850" y="3810125"/>
              <a:ext cx="120525" cy="105075"/>
            </a:xfrm>
            <a:custGeom>
              <a:avLst/>
              <a:gdLst/>
              <a:ahLst/>
              <a:cxnLst/>
              <a:rect l="l" t="t" r="r" b="b"/>
              <a:pathLst>
                <a:path w="4821" h="4203" extrusionOk="0">
                  <a:moveTo>
                    <a:pt x="2079" y="0"/>
                  </a:moveTo>
                  <a:lnTo>
                    <a:pt x="0" y="4190"/>
                  </a:lnTo>
                  <a:lnTo>
                    <a:pt x="189" y="4190"/>
                  </a:lnTo>
                  <a:cubicBezTo>
                    <a:pt x="378" y="4127"/>
                    <a:pt x="504" y="4064"/>
                    <a:pt x="599" y="3938"/>
                  </a:cubicBezTo>
                  <a:cubicBezTo>
                    <a:pt x="882" y="3529"/>
                    <a:pt x="1323" y="3324"/>
                    <a:pt x="1764" y="3324"/>
                  </a:cubicBezTo>
                  <a:cubicBezTo>
                    <a:pt x="2205" y="3324"/>
                    <a:pt x="2647" y="3529"/>
                    <a:pt x="2930" y="3938"/>
                  </a:cubicBezTo>
                  <a:cubicBezTo>
                    <a:pt x="3027" y="4099"/>
                    <a:pt x="3197" y="4202"/>
                    <a:pt x="3386" y="4202"/>
                  </a:cubicBezTo>
                  <a:cubicBezTo>
                    <a:pt x="3568" y="4202"/>
                    <a:pt x="3768" y="4107"/>
                    <a:pt x="3938" y="3875"/>
                  </a:cubicBezTo>
                  <a:cubicBezTo>
                    <a:pt x="4190" y="3560"/>
                    <a:pt x="4505" y="3403"/>
                    <a:pt x="4820" y="3308"/>
                  </a:cubicBezTo>
                  <a:lnTo>
                    <a:pt x="4820" y="95"/>
                  </a:lnTo>
                  <a:lnTo>
                    <a:pt x="2741" y="95"/>
                  </a:lnTo>
                  <a:cubicBezTo>
                    <a:pt x="2521" y="95"/>
                    <a:pt x="2332" y="32"/>
                    <a:pt x="207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36" name="Google Shape;7536;p37"/>
            <p:cNvSpPr/>
            <p:nvPr/>
          </p:nvSpPr>
          <p:spPr>
            <a:xfrm>
              <a:off x="-13946200" y="3810125"/>
              <a:ext cx="121300" cy="105175"/>
            </a:xfrm>
            <a:custGeom>
              <a:avLst/>
              <a:gdLst/>
              <a:ahLst/>
              <a:cxnLst/>
              <a:rect l="l" t="t" r="r" b="b"/>
              <a:pathLst>
                <a:path w="4852" h="4207" extrusionOk="0">
                  <a:moveTo>
                    <a:pt x="2773" y="0"/>
                  </a:moveTo>
                  <a:cubicBezTo>
                    <a:pt x="2521" y="32"/>
                    <a:pt x="2332" y="95"/>
                    <a:pt x="2080" y="95"/>
                  </a:cubicBezTo>
                  <a:lnTo>
                    <a:pt x="0" y="95"/>
                  </a:lnTo>
                  <a:lnTo>
                    <a:pt x="0" y="3340"/>
                  </a:lnTo>
                  <a:cubicBezTo>
                    <a:pt x="315" y="3434"/>
                    <a:pt x="630" y="3592"/>
                    <a:pt x="882" y="3907"/>
                  </a:cubicBezTo>
                  <a:cubicBezTo>
                    <a:pt x="1048" y="4118"/>
                    <a:pt x="1244" y="4206"/>
                    <a:pt x="1422" y="4206"/>
                  </a:cubicBezTo>
                  <a:cubicBezTo>
                    <a:pt x="1617" y="4206"/>
                    <a:pt x="1792" y="4102"/>
                    <a:pt x="1890" y="3938"/>
                  </a:cubicBezTo>
                  <a:cubicBezTo>
                    <a:pt x="2174" y="3529"/>
                    <a:pt x="2615" y="3324"/>
                    <a:pt x="3056" y="3324"/>
                  </a:cubicBezTo>
                  <a:cubicBezTo>
                    <a:pt x="3497" y="3324"/>
                    <a:pt x="3938" y="3529"/>
                    <a:pt x="4222" y="3938"/>
                  </a:cubicBezTo>
                  <a:cubicBezTo>
                    <a:pt x="4285" y="4096"/>
                    <a:pt x="4442" y="4190"/>
                    <a:pt x="4663" y="4190"/>
                  </a:cubicBezTo>
                  <a:lnTo>
                    <a:pt x="4852" y="4190"/>
                  </a:lnTo>
                  <a:lnTo>
                    <a:pt x="277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537" name="Google Shape;7537;p37"/>
          <p:cNvGrpSpPr/>
          <p:nvPr/>
        </p:nvGrpSpPr>
        <p:grpSpPr>
          <a:xfrm>
            <a:off x="2974045" y="4565832"/>
            <a:ext cx="358384" cy="354478"/>
            <a:chOff x="-12163025" y="3214275"/>
            <a:chExt cx="354450" cy="351700"/>
          </a:xfrm>
        </p:grpSpPr>
        <p:sp>
          <p:nvSpPr>
            <p:cNvPr id="7538" name="Google Shape;7538;p37"/>
            <p:cNvSpPr/>
            <p:nvPr/>
          </p:nvSpPr>
          <p:spPr>
            <a:xfrm>
              <a:off x="-12163025" y="3214275"/>
              <a:ext cx="354450" cy="165025"/>
            </a:xfrm>
            <a:custGeom>
              <a:avLst/>
              <a:gdLst/>
              <a:ahLst/>
              <a:cxnLst/>
              <a:rect l="l" t="t" r="r" b="b"/>
              <a:pathLst>
                <a:path w="14178" h="6601" extrusionOk="0">
                  <a:moveTo>
                    <a:pt x="10271" y="1812"/>
                  </a:moveTo>
                  <a:cubicBezTo>
                    <a:pt x="10649" y="1812"/>
                    <a:pt x="10996" y="1844"/>
                    <a:pt x="11342" y="1970"/>
                  </a:cubicBezTo>
                  <a:cubicBezTo>
                    <a:pt x="11626" y="2064"/>
                    <a:pt x="11846" y="2096"/>
                    <a:pt x="12130" y="2096"/>
                  </a:cubicBezTo>
                  <a:cubicBezTo>
                    <a:pt x="12350" y="2096"/>
                    <a:pt x="12508" y="2285"/>
                    <a:pt x="12508" y="2505"/>
                  </a:cubicBezTo>
                  <a:lnTo>
                    <a:pt x="12508" y="2820"/>
                  </a:lnTo>
                  <a:cubicBezTo>
                    <a:pt x="12508" y="3955"/>
                    <a:pt x="11563" y="4900"/>
                    <a:pt x="10429" y="4900"/>
                  </a:cubicBezTo>
                  <a:lnTo>
                    <a:pt x="9767" y="4900"/>
                  </a:lnTo>
                  <a:cubicBezTo>
                    <a:pt x="9105" y="4900"/>
                    <a:pt x="8507" y="4553"/>
                    <a:pt x="8192" y="3923"/>
                  </a:cubicBezTo>
                  <a:lnTo>
                    <a:pt x="7908" y="3324"/>
                  </a:lnTo>
                  <a:cubicBezTo>
                    <a:pt x="7877" y="3198"/>
                    <a:pt x="7908" y="3041"/>
                    <a:pt x="8034" y="2883"/>
                  </a:cubicBezTo>
                  <a:lnTo>
                    <a:pt x="8349" y="2568"/>
                  </a:lnTo>
                  <a:cubicBezTo>
                    <a:pt x="8979" y="1938"/>
                    <a:pt x="9735" y="1812"/>
                    <a:pt x="10271" y="1812"/>
                  </a:cubicBezTo>
                  <a:close/>
                  <a:moveTo>
                    <a:pt x="3939" y="1844"/>
                  </a:moveTo>
                  <a:cubicBezTo>
                    <a:pt x="4474" y="1844"/>
                    <a:pt x="5262" y="1970"/>
                    <a:pt x="5892" y="2600"/>
                  </a:cubicBezTo>
                  <a:lnTo>
                    <a:pt x="6207" y="2915"/>
                  </a:lnTo>
                  <a:cubicBezTo>
                    <a:pt x="6333" y="3041"/>
                    <a:pt x="6364" y="3230"/>
                    <a:pt x="6301" y="3387"/>
                  </a:cubicBezTo>
                  <a:lnTo>
                    <a:pt x="6018" y="3986"/>
                  </a:lnTo>
                  <a:cubicBezTo>
                    <a:pt x="5703" y="4585"/>
                    <a:pt x="5104" y="4963"/>
                    <a:pt x="4443" y="4963"/>
                  </a:cubicBezTo>
                  <a:lnTo>
                    <a:pt x="3781" y="4963"/>
                  </a:lnTo>
                  <a:cubicBezTo>
                    <a:pt x="2647" y="4963"/>
                    <a:pt x="1702" y="4018"/>
                    <a:pt x="1702" y="2883"/>
                  </a:cubicBezTo>
                  <a:lnTo>
                    <a:pt x="1702" y="2537"/>
                  </a:lnTo>
                  <a:lnTo>
                    <a:pt x="1733" y="2537"/>
                  </a:lnTo>
                  <a:cubicBezTo>
                    <a:pt x="1733" y="2285"/>
                    <a:pt x="1891" y="2127"/>
                    <a:pt x="2111" y="2127"/>
                  </a:cubicBezTo>
                  <a:cubicBezTo>
                    <a:pt x="2395" y="2127"/>
                    <a:pt x="2678" y="2096"/>
                    <a:pt x="2899" y="2001"/>
                  </a:cubicBezTo>
                  <a:cubicBezTo>
                    <a:pt x="3277" y="1907"/>
                    <a:pt x="3623" y="1844"/>
                    <a:pt x="3939" y="1844"/>
                  </a:cubicBezTo>
                  <a:close/>
                  <a:moveTo>
                    <a:pt x="13784" y="1"/>
                  </a:moveTo>
                  <a:cubicBezTo>
                    <a:pt x="13713" y="1"/>
                    <a:pt x="13642" y="16"/>
                    <a:pt x="13579" y="48"/>
                  </a:cubicBezTo>
                  <a:lnTo>
                    <a:pt x="13043" y="331"/>
                  </a:lnTo>
                  <a:cubicBezTo>
                    <a:pt x="12798" y="445"/>
                    <a:pt x="12552" y="502"/>
                    <a:pt x="12299" y="502"/>
                  </a:cubicBezTo>
                  <a:cubicBezTo>
                    <a:pt x="12131" y="502"/>
                    <a:pt x="11960" y="476"/>
                    <a:pt x="11783" y="426"/>
                  </a:cubicBezTo>
                  <a:cubicBezTo>
                    <a:pt x="11291" y="283"/>
                    <a:pt x="10793" y="213"/>
                    <a:pt x="10307" y="213"/>
                  </a:cubicBezTo>
                  <a:cubicBezTo>
                    <a:pt x="9083" y="213"/>
                    <a:pt x="7932" y="654"/>
                    <a:pt x="7121" y="1466"/>
                  </a:cubicBezTo>
                  <a:lnTo>
                    <a:pt x="7089" y="1497"/>
                  </a:lnTo>
                  <a:lnTo>
                    <a:pt x="7058" y="1466"/>
                  </a:lnTo>
                  <a:cubicBezTo>
                    <a:pt x="6246" y="654"/>
                    <a:pt x="5127" y="213"/>
                    <a:pt x="3898" y="213"/>
                  </a:cubicBezTo>
                  <a:cubicBezTo>
                    <a:pt x="3410" y="213"/>
                    <a:pt x="2905" y="283"/>
                    <a:pt x="2395" y="426"/>
                  </a:cubicBezTo>
                  <a:cubicBezTo>
                    <a:pt x="2231" y="476"/>
                    <a:pt x="2062" y="502"/>
                    <a:pt x="1892" y="502"/>
                  </a:cubicBezTo>
                  <a:cubicBezTo>
                    <a:pt x="1637" y="502"/>
                    <a:pt x="1380" y="445"/>
                    <a:pt x="1135" y="331"/>
                  </a:cubicBezTo>
                  <a:lnTo>
                    <a:pt x="599" y="48"/>
                  </a:lnTo>
                  <a:cubicBezTo>
                    <a:pt x="546" y="21"/>
                    <a:pt x="487" y="12"/>
                    <a:pt x="427" y="12"/>
                  </a:cubicBezTo>
                  <a:cubicBezTo>
                    <a:pt x="345" y="12"/>
                    <a:pt x="262" y="30"/>
                    <a:pt x="189" y="48"/>
                  </a:cubicBezTo>
                  <a:cubicBezTo>
                    <a:pt x="95" y="111"/>
                    <a:pt x="0" y="237"/>
                    <a:pt x="0" y="394"/>
                  </a:cubicBezTo>
                  <a:lnTo>
                    <a:pt x="0" y="2883"/>
                  </a:lnTo>
                  <a:cubicBezTo>
                    <a:pt x="63" y="4931"/>
                    <a:pt x="1733" y="6601"/>
                    <a:pt x="3781" y="6601"/>
                  </a:cubicBezTo>
                  <a:lnTo>
                    <a:pt x="4443" y="6601"/>
                  </a:lnTo>
                  <a:cubicBezTo>
                    <a:pt x="5514" y="6601"/>
                    <a:pt x="6490" y="6128"/>
                    <a:pt x="7121" y="5278"/>
                  </a:cubicBezTo>
                  <a:cubicBezTo>
                    <a:pt x="7751" y="6128"/>
                    <a:pt x="8727" y="6601"/>
                    <a:pt x="9798" y="6601"/>
                  </a:cubicBezTo>
                  <a:lnTo>
                    <a:pt x="10460" y="6601"/>
                  </a:lnTo>
                  <a:cubicBezTo>
                    <a:pt x="12508" y="6601"/>
                    <a:pt x="14178" y="4931"/>
                    <a:pt x="14178" y="2883"/>
                  </a:cubicBezTo>
                  <a:lnTo>
                    <a:pt x="14178" y="394"/>
                  </a:lnTo>
                  <a:cubicBezTo>
                    <a:pt x="14178" y="237"/>
                    <a:pt x="14083" y="142"/>
                    <a:pt x="13989" y="48"/>
                  </a:cubicBezTo>
                  <a:cubicBezTo>
                    <a:pt x="13926" y="16"/>
                    <a:pt x="13855" y="1"/>
                    <a:pt x="1378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39" name="Google Shape;7539;p37"/>
            <p:cNvSpPr/>
            <p:nvPr/>
          </p:nvSpPr>
          <p:spPr>
            <a:xfrm>
              <a:off x="-12161450" y="3503725"/>
              <a:ext cx="41775" cy="62250"/>
            </a:xfrm>
            <a:custGeom>
              <a:avLst/>
              <a:gdLst/>
              <a:ahLst/>
              <a:cxnLst/>
              <a:rect l="l" t="t" r="r" b="b"/>
              <a:pathLst>
                <a:path w="1671" h="2490" extrusionOk="0">
                  <a:moveTo>
                    <a:pt x="0" y="1"/>
                  </a:moveTo>
                  <a:lnTo>
                    <a:pt x="0" y="1670"/>
                  </a:lnTo>
                  <a:cubicBezTo>
                    <a:pt x="0" y="2143"/>
                    <a:pt x="378" y="2490"/>
                    <a:pt x="851" y="2490"/>
                  </a:cubicBezTo>
                  <a:cubicBezTo>
                    <a:pt x="1324" y="2490"/>
                    <a:pt x="1670" y="2143"/>
                    <a:pt x="1670" y="1670"/>
                  </a:cubicBezTo>
                  <a:lnTo>
                    <a:pt x="167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40" name="Google Shape;7540;p37"/>
            <p:cNvSpPr/>
            <p:nvPr/>
          </p:nvSpPr>
          <p:spPr>
            <a:xfrm>
              <a:off x="-12161450" y="3350150"/>
              <a:ext cx="41775" cy="133125"/>
            </a:xfrm>
            <a:custGeom>
              <a:avLst/>
              <a:gdLst/>
              <a:ahLst/>
              <a:cxnLst/>
              <a:rect l="l" t="t" r="r" b="b"/>
              <a:pathLst>
                <a:path w="1671" h="5325" extrusionOk="0">
                  <a:moveTo>
                    <a:pt x="0" y="0"/>
                  </a:moveTo>
                  <a:lnTo>
                    <a:pt x="0" y="5325"/>
                  </a:lnTo>
                  <a:lnTo>
                    <a:pt x="1670" y="5325"/>
                  </a:lnTo>
                  <a:lnTo>
                    <a:pt x="1670" y="1481"/>
                  </a:lnTo>
                  <a:cubicBezTo>
                    <a:pt x="1009" y="1103"/>
                    <a:pt x="441" y="630"/>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541" name="Google Shape;7541;p37"/>
          <p:cNvGrpSpPr/>
          <p:nvPr/>
        </p:nvGrpSpPr>
        <p:grpSpPr>
          <a:xfrm>
            <a:off x="1188598" y="5007194"/>
            <a:ext cx="356817" cy="356444"/>
            <a:chOff x="-12160675" y="3647875"/>
            <a:chExt cx="352900" cy="353650"/>
          </a:xfrm>
        </p:grpSpPr>
        <p:sp>
          <p:nvSpPr>
            <p:cNvPr id="7542" name="Google Shape;7542;p37"/>
            <p:cNvSpPr/>
            <p:nvPr/>
          </p:nvSpPr>
          <p:spPr>
            <a:xfrm>
              <a:off x="-12059850" y="3958975"/>
              <a:ext cx="149675" cy="42550"/>
            </a:xfrm>
            <a:custGeom>
              <a:avLst/>
              <a:gdLst/>
              <a:ahLst/>
              <a:cxnLst/>
              <a:rect l="l" t="t" r="r" b="b"/>
              <a:pathLst>
                <a:path w="5987" h="1702" extrusionOk="0">
                  <a:moveTo>
                    <a:pt x="1" y="0"/>
                  </a:moveTo>
                  <a:lnTo>
                    <a:pt x="1009" y="1481"/>
                  </a:lnTo>
                  <a:cubicBezTo>
                    <a:pt x="1072" y="1607"/>
                    <a:pt x="1198" y="1702"/>
                    <a:pt x="1355" y="1702"/>
                  </a:cubicBezTo>
                  <a:lnTo>
                    <a:pt x="4663" y="1702"/>
                  </a:lnTo>
                  <a:cubicBezTo>
                    <a:pt x="4821" y="1702"/>
                    <a:pt x="4947" y="1607"/>
                    <a:pt x="5010" y="1481"/>
                  </a:cubicBezTo>
                  <a:lnTo>
                    <a:pt x="598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43" name="Google Shape;7543;p37"/>
            <p:cNvSpPr/>
            <p:nvPr/>
          </p:nvSpPr>
          <p:spPr>
            <a:xfrm>
              <a:off x="-11850350" y="3749475"/>
              <a:ext cx="42575" cy="149675"/>
            </a:xfrm>
            <a:custGeom>
              <a:avLst/>
              <a:gdLst/>
              <a:ahLst/>
              <a:cxnLst/>
              <a:rect l="l" t="t" r="r" b="b"/>
              <a:pathLst>
                <a:path w="1703" h="5987" extrusionOk="0">
                  <a:moveTo>
                    <a:pt x="1" y="0"/>
                  </a:moveTo>
                  <a:lnTo>
                    <a:pt x="1" y="5986"/>
                  </a:lnTo>
                  <a:lnTo>
                    <a:pt x="1513" y="4978"/>
                  </a:lnTo>
                  <a:cubicBezTo>
                    <a:pt x="1639" y="4915"/>
                    <a:pt x="1702" y="4789"/>
                    <a:pt x="1702" y="4631"/>
                  </a:cubicBezTo>
                  <a:lnTo>
                    <a:pt x="1702" y="1323"/>
                  </a:lnTo>
                  <a:cubicBezTo>
                    <a:pt x="1702" y="1166"/>
                    <a:pt x="1639" y="1040"/>
                    <a:pt x="1513" y="977"/>
                  </a:cubicBezTo>
                  <a:lnTo>
                    <a:pt x="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44" name="Google Shape;7544;p37"/>
            <p:cNvSpPr/>
            <p:nvPr/>
          </p:nvSpPr>
          <p:spPr>
            <a:xfrm>
              <a:off x="-12059850" y="3647875"/>
              <a:ext cx="148875" cy="42550"/>
            </a:xfrm>
            <a:custGeom>
              <a:avLst/>
              <a:gdLst/>
              <a:ahLst/>
              <a:cxnLst/>
              <a:rect l="l" t="t" r="r" b="b"/>
              <a:pathLst>
                <a:path w="5955" h="1702" extrusionOk="0">
                  <a:moveTo>
                    <a:pt x="1355" y="0"/>
                  </a:moveTo>
                  <a:cubicBezTo>
                    <a:pt x="1198" y="0"/>
                    <a:pt x="1072" y="63"/>
                    <a:pt x="977" y="189"/>
                  </a:cubicBezTo>
                  <a:lnTo>
                    <a:pt x="1" y="1701"/>
                  </a:lnTo>
                  <a:lnTo>
                    <a:pt x="5955" y="1701"/>
                  </a:lnTo>
                  <a:lnTo>
                    <a:pt x="4978" y="189"/>
                  </a:lnTo>
                  <a:cubicBezTo>
                    <a:pt x="4947" y="63"/>
                    <a:pt x="4821" y="0"/>
                    <a:pt x="466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45" name="Google Shape;7545;p37"/>
            <p:cNvSpPr/>
            <p:nvPr/>
          </p:nvSpPr>
          <p:spPr>
            <a:xfrm>
              <a:off x="-12160675" y="3750250"/>
              <a:ext cx="41775" cy="148900"/>
            </a:xfrm>
            <a:custGeom>
              <a:avLst/>
              <a:gdLst/>
              <a:ahLst/>
              <a:cxnLst/>
              <a:rect l="l" t="t" r="r" b="b"/>
              <a:pathLst>
                <a:path w="1671" h="5956" extrusionOk="0">
                  <a:moveTo>
                    <a:pt x="1671" y="1"/>
                  </a:moveTo>
                  <a:lnTo>
                    <a:pt x="190" y="977"/>
                  </a:lnTo>
                  <a:cubicBezTo>
                    <a:pt x="64" y="1040"/>
                    <a:pt x="1" y="1166"/>
                    <a:pt x="1" y="1324"/>
                  </a:cubicBezTo>
                  <a:lnTo>
                    <a:pt x="1" y="4632"/>
                  </a:lnTo>
                  <a:cubicBezTo>
                    <a:pt x="1" y="4789"/>
                    <a:pt x="64" y="4915"/>
                    <a:pt x="190" y="4978"/>
                  </a:cubicBezTo>
                  <a:lnTo>
                    <a:pt x="1671" y="5955"/>
                  </a:lnTo>
                  <a:lnTo>
                    <a:pt x="167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46" name="Google Shape;7546;p37"/>
            <p:cNvSpPr/>
            <p:nvPr/>
          </p:nvSpPr>
          <p:spPr>
            <a:xfrm>
              <a:off x="-12099225" y="3710875"/>
              <a:ext cx="228425" cy="226200"/>
            </a:xfrm>
            <a:custGeom>
              <a:avLst/>
              <a:gdLst/>
              <a:ahLst/>
              <a:cxnLst/>
              <a:rect l="l" t="t" r="r" b="b"/>
              <a:pathLst>
                <a:path w="9137" h="9048" extrusionOk="0">
                  <a:moveTo>
                    <a:pt x="4569" y="820"/>
                  </a:moveTo>
                  <a:cubicBezTo>
                    <a:pt x="6616" y="820"/>
                    <a:pt x="8318" y="2489"/>
                    <a:pt x="8318" y="4537"/>
                  </a:cubicBezTo>
                  <a:cubicBezTo>
                    <a:pt x="8318" y="6553"/>
                    <a:pt x="6616" y="8255"/>
                    <a:pt x="4569" y="8255"/>
                  </a:cubicBezTo>
                  <a:cubicBezTo>
                    <a:pt x="2521" y="8255"/>
                    <a:pt x="882" y="6616"/>
                    <a:pt x="882" y="4537"/>
                  </a:cubicBezTo>
                  <a:cubicBezTo>
                    <a:pt x="882" y="2426"/>
                    <a:pt x="2521" y="820"/>
                    <a:pt x="4569" y="820"/>
                  </a:cubicBezTo>
                  <a:close/>
                  <a:moveTo>
                    <a:pt x="1260" y="0"/>
                  </a:moveTo>
                  <a:cubicBezTo>
                    <a:pt x="599" y="0"/>
                    <a:pt x="0" y="536"/>
                    <a:pt x="0" y="1229"/>
                  </a:cubicBezTo>
                  <a:lnTo>
                    <a:pt x="0" y="7845"/>
                  </a:lnTo>
                  <a:cubicBezTo>
                    <a:pt x="0" y="8507"/>
                    <a:pt x="567" y="9042"/>
                    <a:pt x="1260" y="9042"/>
                  </a:cubicBezTo>
                  <a:lnTo>
                    <a:pt x="7877" y="9042"/>
                  </a:lnTo>
                  <a:cubicBezTo>
                    <a:pt x="7910" y="9046"/>
                    <a:pt x="7944" y="9047"/>
                    <a:pt x="7977" y="9047"/>
                  </a:cubicBezTo>
                  <a:cubicBezTo>
                    <a:pt x="8598" y="9047"/>
                    <a:pt x="9137" y="8503"/>
                    <a:pt x="9137" y="7845"/>
                  </a:cubicBezTo>
                  <a:lnTo>
                    <a:pt x="9137" y="1229"/>
                  </a:lnTo>
                  <a:cubicBezTo>
                    <a:pt x="9137" y="536"/>
                    <a:pt x="8601" y="0"/>
                    <a:pt x="787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47" name="Google Shape;7547;p37"/>
            <p:cNvSpPr/>
            <p:nvPr/>
          </p:nvSpPr>
          <p:spPr>
            <a:xfrm>
              <a:off x="-12056700" y="3751825"/>
              <a:ext cx="144950" cy="144950"/>
            </a:xfrm>
            <a:custGeom>
              <a:avLst/>
              <a:gdLst/>
              <a:ahLst/>
              <a:cxnLst/>
              <a:rect l="l" t="t" r="r" b="b"/>
              <a:pathLst>
                <a:path w="5798" h="5798" extrusionOk="0">
                  <a:moveTo>
                    <a:pt x="2868" y="788"/>
                  </a:moveTo>
                  <a:cubicBezTo>
                    <a:pt x="4033" y="788"/>
                    <a:pt x="4947" y="1733"/>
                    <a:pt x="4947" y="2899"/>
                  </a:cubicBezTo>
                  <a:cubicBezTo>
                    <a:pt x="4947" y="4033"/>
                    <a:pt x="4033" y="4978"/>
                    <a:pt x="2868" y="4978"/>
                  </a:cubicBezTo>
                  <a:cubicBezTo>
                    <a:pt x="1733" y="4978"/>
                    <a:pt x="788" y="4033"/>
                    <a:pt x="788" y="2899"/>
                  </a:cubicBezTo>
                  <a:cubicBezTo>
                    <a:pt x="788" y="1733"/>
                    <a:pt x="1733" y="788"/>
                    <a:pt x="2868" y="788"/>
                  </a:cubicBezTo>
                  <a:close/>
                  <a:moveTo>
                    <a:pt x="2868" y="1"/>
                  </a:moveTo>
                  <a:cubicBezTo>
                    <a:pt x="1261" y="1"/>
                    <a:pt x="1" y="1324"/>
                    <a:pt x="1" y="2899"/>
                  </a:cubicBezTo>
                  <a:cubicBezTo>
                    <a:pt x="1" y="4506"/>
                    <a:pt x="1292" y="5798"/>
                    <a:pt x="2868" y="5798"/>
                  </a:cubicBezTo>
                  <a:cubicBezTo>
                    <a:pt x="4474" y="5798"/>
                    <a:pt x="5797" y="4506"/>
                    <a:pt x="5797" y="2899"/>
                  </a:cubicBezTo>
                  <a:cubicBezTo>
                    <a:pt x="5797" y="1324"/>
                    <a:pt x="4474" y="1"/>
                    <a:pt x="286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48" name="Google Shape;7548;p37"/>
            <p:cNvSpPr/>
            <p:nvPr/>
          </p:nvSpPr>
          <p:spPr>
            <a:xfrm>
              <a:off x="-12016525" y="3792775"/>
              <a:ext cx="63025" cy="63050"/>
            </a:xfrm>
            <a:custGeom>
              <a:avLst/>
              <a:gdLst/>
              <a:ahLst/>
              <a:cxnLst/>
              <a:rect l="l" t="t" r="r" b="b"/>
              <a:pathLst>
                <a:path w="2521" h="2522" extrusionOk="0">
                  <a:moveTo>
                    <a:pt x="1261" y="1"/>
                  </a:moveTo>
                  <a:cubicBezTo>
                    <a:pt x="567" y="1"/>
                    <a:pt x="0" y="537"/>
                    <a:pt x="0" y="1261"/>
                  </a:cubicBezTo>
                  <a:cubicBezTo>
                    <a:pt x="0" y="1954"/>
                    <a:pt x="567" y="2521"/>
                    <a:pt x="1261" y="2521"/>
                  </a:cubicBezTo>
                  <a:cubicBezTo>
                    <a:pt x="1954" y="2521"/>
                    <a:pt x="2521" y="1954"/>
                    <a:pt x="2521" y="1261"/>
                  </a:cubicBezTo>
                  <a:cubicBezTo>
                    <a:pt x="2521" y="537"/>
                    <a:pt x="1954" y="1"/>
                    <a:pt x="126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549" name="Google Shape;7549;p37"/>
          <p:cNvGrpSpPr/>
          <p:nvPr/>
        </p:nvGrpSpPr>
        <p:grpSpPr>
          <a:xfrm>
            <a:off x="4741655" y="5007196"/>
            <a:ext cx="356008" cy="356444"/>
            <a:chOff x="-12160675" y="4081850"/>
            <a:chExt cx="352100" cy="353650"/>
          </a:xfrm>
        </p:grpSpPr>
        <p:sp>
          <p:nvSpPr>
            <p:cNvPr id="7550" name="Google Shape;7550;p37"/>
            <p:cNvSpPr/>
            <p:nvPr/>
          </p:nvSpPr>
          <p:spPr>
            <a:xfrm>
              <a:off x="-12014950" y="4081850"/>
              <a:ext cx="61450" cy="62275"/>
            </a:xfrm>
            <a:custGeom>
              <a:avLst/>
              <a:gdLst/>
              <a:ahLst/>
              <a:cxnLst/>
              <a:rect l="l" t="t" r="r" b="b"/>
              <a:pathLst>
                <a:path w="2458" h="2491" extrusionOk="0">
                  <a:moveTo>
                    <a:pt x="1198" y="0"/>
                  </a:moveTo>
                  <a:cubicBezTo>
                    <a:pt x="536" y="0"/>
                    <a:pt x="0" y="599"/>
                    <a:pt x="0" y="1260"/>
                  </a:cubicBezTo>
                  <a:cubicBezTo>
                    <a:pt x="0" y="1922"/>
                    <a:pt x="536" y="2489"/>
                    <a:pt x="1198" y="2489"/>
                  </a:cubicBezTo>
                  <a:cubicBezTo>
                    <a:pt x="1216" y="2490"/>
                    <a:pt x="1235" y="2490"/>
                    <a:pt x="1253" y="2490"/>
                  </a:cubicBezTo>
                  <a:cubicBezTo>
                    <a:pt x="1892" y="2490"/>
                    <a:pt x="2458" y="1965"/>
                    <a:pt x="2458" y="1260"/>
                  </a:cubicBezTo>
                  <a:cubicBezTo>
                    <a:pt x="2458" y="599"/>
                    <a:pt x="1922" y="0"/>
                    <a:pt x="119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51" name="Google Shape;7551;p37"/>
            <p:cNvSpPr/>
            <p:nvPr/>
          </p:nvSpPr>
          <p:spPr>
            <a:xfrm>
              <a:off x="-12077175" y="4352000"/>
              <a:ext cx="186700" cy="83500"/>
            </a:xfrm>
            <a:custGeom>
              <a:avLst/>
              <a:gdLst/>
              <a:ahLst/>
              <a:cxnLst/>
              <a:rect l="l" t="t" r="r" b="b"/>
              <a:pathLst>
                <a:path w="7468" h="3340" extrusionOk="0">
                  <a:moveTo>
                    <a:pt x="1639" y="0"/>
                  </a:moveTo>
                  <a:cubicBezTo>
                    <a:pt x="1166" y="0"/>
                    <a:pt x="820" y="347"/>
                    <a:pt x="820" y="819"/>
                  </a:cubicBezTo>
                  <a:lnTo>
                    <a:pt x="820" y="1670"/>
                  </a:lnTo>
                  <a:cubicBezTo>
                    <a:pt x="347" y="1670"/>
                    <a:pt x="0" y="2048"/>
                    <a:pt x="0" y="2521"/>
                  </a:cubicBezTo>
                  <a:lnTo>
                    <a:pt x="0" y="2899"/>
                  </a:lnTo>
                  <a:cubicBezTo>
                    <a:pt x="0" y="3151"/>
                    <a:pt x="189" y="3340"/>
                    <a:pt x="410" y="3340"/>
                  </a:cubicBezTo>
                  <a:lnTo>
                    <a:pt x="7026" y="3340"/>
                  </a:lnTo>
                  <a:cubicBezTo>
                    <a:pt x="7278" y="3340"/>
                    <a:pt x="7467" y="3151"/>
                    <a:pt x="7467" y="2899"/>
                  </a:cubicBezTo>
                  <a:lnTo>
                    <a:pt x="7467" y="2521"/>
                  </a:lnTo>
                  <a:cubicBezTo>
                    <a:pt x="7467" y="2048"/>
                    <a:pt x="7121" y="1670"/>
                    <a:pt x="6648" y="1670"/>
                  </a:cubicBezTo>
                  <a:lnTo>
                    <a:pt x="6648" y="819"/>
                  </a:lnTo>
                  <a:cubicBezTo>
                    <a:pt x="6616" y="347"/>
                    <a:pt x="6207" y="0"/>
                    <a:pt x="576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52" name="Google Shape;7552;p37"/>
            <p:cNvSpPr/>
            <p:nvPr/>
          </p:nvSpPr>
          <p:spPr>
            <a:xfrm>
              <a:off x="-11911775" y="4186000"/>
              <a:ext cx="103200" cy="101425"/>
            </a:xfrm>
            <a:custGeom>
              <a:avLst/>
              <a:gdLst/>
              <a:ahLst/>
              <a:cxnLst/>
              <a:rect l="l" t="t" r="r" b="b"/>
              <a:pathLst>
                <a:path w="4128" h="4057" extrusionOk="0">
                  <a:moveTo>
                    <a:pt x="2060" y="1"/>
                  </a:moveTo>
                  <a:cubicBezTo>
                    <a:pt x="1914" y="1"/>
                    <a:pt x="1765" y="72"/>
                    <a:pt x="1670" y="213"/>
                  </a:cubicBezTo>
                  <a:lnTo>
                    <a:pt x="1198" y="1190"/>
                  </a:lnTo>
                  <a:lnTo>
                    <a:pt x="221" y="1663"/>
                  </a:lnTo>
                  <a:cubicBezTo>
                    <a:pt x="63" y="1757"/>
                    <a:pt x="0" y="1852"/>
                    <a:pt x="0" y="2009"/>
                  </a:cubicBezTo>
                  <a:cubicBezTo>
                    <a:pt x="0" y="2167"/>
                    <a:pt x="63" y="2324"/>
                    <a:pt x="221" y="2356"/>
                  </a:cubicBezTo>
                  <a:lnTo>
                    <a:pt x="1198" y="2828"/>
                  </a:lnTo>
                  <a:lnTo>
                    <a:pt x="1670" y="3836"/>
                  </a:lnTo>
                  <a:cubicBezTo>
                    <a:pt x="1765" y="3994"/>
                    <a:pt x="1891" y="4057"/>
                    <a:pt x="2048" y="4057"/>
                  </a:cubicBezTo>
                  <a:cubicBezTo>
                    <a:pt x="2206" y="4057"/>
                    <a:pt x="2363" y="3994"/>
                    <a:pt x="2395" y="3836"/>
                  </a:cubicBezTo>
                  <a:lnTo>
                    <a:pt x="2867" y="2828"/>
                  </a:lnTo>
                  <a:lnTo>
                    <a:pt x="3907" y="2356"/>
                  </a:lnTo>
                  <a:cubicBezTo>
                    <a:pt x="4065" y="2293"/>
                    <a:pt x="4128" y="2167"/>
                    <a:pt x="4128" y="2009"/>
                  </a:cubicBezTo>
                  <a:cubicBezTo>
                    <a:pt x="4128" y="1852"/>
                    <a:pt x="4033" y="1757"/>
                    <a:pt x="3939" y="1663"/>
                  </a:cubicBezTo>
                  <a:lnTo>
                    <a:pt x="2899" y="1190"/>
                  </a:lnTo>
                  <a:lnTo>
                    <a:pt x="2426" y="213"/>
                  </a:lnTo>
                  <a:cubicBezTo>
                    <a:pt x="2348" y="72"/>
                    <a:pt x="2206" y="1"/>
                    <a:pt x="206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53" name="Google Shape;7553;p37"/>
            <p:cNvSpPr/>
            <p:nvPr/>
          </p:nvSpPr>
          <p:spPr>
            <a:xfrm>
              <a:off x="-12160675" y="4186000"/>
              <a:ext cx="104000" cy="101425"/>
            </a:xfrm>
            <a:custGeom>
              <a:avLst/>
              <a:gdLst/>
              <a:ahLst/>
              <a:cxnLst/>
              <a:rect l="l" t="t" r="r" b="b"/>
              <a:pathLst>
                <a:path w="4160" h="4057" extrusionOk="0">
                  <a:moveTo>
                    <a:pt x="2092" y="1"/>
                  </a:moveTo>
                  <a:cubicBezTo>
                    <a:pt x="1946" y="1"/>
                    <a:pt x="1797" y="72"/>
                    <a:pt x="1702" y="213"/>
                  </a:cubicBezTo>
                  <a:lnTo>
                    <a:pt x="1230" y="1190"/>
                  </a:lnTo>
                  <a:lnTo>
                    <a:pt x="221" y="1663"/>
                  </a:lnTo>
                  <a:cubicBezTo>
                    <a:pt x="64" y="1757"/>
                    <a:pt x="1" y="1852"/>
                    <a:pt x="1" y="2009"/>
                  </a:cubicBezTo>
                  <a:cubicBezTo>
                    <a:pt x="1" y="2167"/>
                    <a:pt x="64" y="2324"/>
                    <a:pt x="221" y="2387"/>
                  </a:cubicBezTo>
                  <a:lnTo>
                    <a:pt x="1230" y="2860"/>
                  </a:lnTo>
                  <a:lnTo>
                    <a:pt x="1702" y="3836"/>
                  </a:lnTo>
                  <a:cubicBezTo>
                    <a:pt x="1797" y="3994"/>
                    <a:pt x="1923" y="4057"/>
                    <a:pt x="2080" y="4057"/>
                  </a:cubicBezTo>
                  <a:cubicBezTo>
                    <a:pt x="2238" y="4057"/>
                    <a:pt x="2395" y="3994"/>
                    <a:pt x="2427" y="3836"/>
                  </a:cubicBezTo>
                  <a:lnTo>
                    <a:pt x="2899" y="2860"/>
                  </a:lnTo>
                  <a:lnTo>
                    <a:pt x="3876" y="2387"/>
                  </a:lnTo>
                  <a:cubicBezTo>
                    <a:pt x="4034" y="2324"/>
                    <a:pt x="4160" y="2167"/>
                    <a:pt x="4160" y="2009"/>
                  </a:cubicBezTo>
                  <a:cubicBezTo>
                    <a:pt x="4160" y="1852"/>
                    <a:pt x="4065" y="1694"/>
                    <a:pt x="3939" y="1663"/>
                  </a:cubicBezTo>
                  <a:lnTo>
                    <a:pt x="2931" y="1190"/>
                  </a:lnTo>
                  <a:lnTo>
                    <a:pt x="2458" y="213"/>
                  </a:lnTo>
                  <a:cubicBezTo>
                    <a:pt x="2380" y="72"/>
                    <a:pt x="2238" y="1"/>
                    <a:pt x="209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54" name="Google Shape;7554;p37"/>
            <p:cNvSpPr/>
            <p:nvPr/>
          </p:nvSpPr>
          <p:spPr>
            <a:xfrm>
              <a:off x="-12049600" y="4144075"/>
              <a:ext cx="127600" cy="67750"/>
            </a:xfrm>
            <a:custGeom>
              <a:avLst/>
              <a:gdLst/>
              <a:ahLst/>
              <a:cxnLst/>
              <a:rect l="l" t="t" r="r" b="b"/>
              <a:pathLst>
                <a:path w="5104" h="2710" extrusionOk="0">
                  <a:moveTo>
                    <a:pt x="851" y="0"/>
                  </a:moveTo>
                  <a:cubicBezTo>
                    <a:pt x="819" y="32"/>
                    <a:pt x="662" y="63"/>
                    <a:pt x="599" y="189"/>
                  </a:cubicBezTo>
                  <a:cubicBezTo>
                    <a:pt x="63" y="945"/>
                    <a:pt x="0" y="1890"/>
                    <a:pt x="347" y="2710"/>
                  </a:cubicBezTo>
                  <a:lnTo>
                    <a:pt x="2394" y="1670"/>
                  </a:lnTo>
                  <a:cubicBezTo>
                    <a:pt x="2426" y="1638"/>
                    <a:pt x="2521" y="1638"/>
                    <a:pt x="2552" y="1638"/>
                  </a:cubicBezTo>
                  <a:cubicBezTo>
                    <a:pt x="2647" y="1638"/>
                    <a:pt x="2678" y="1638"/>
                    <a:pt x="2710" y="1670"/>
                  </a:cubicBezTo>
                  <a:lnTo>
                    <a:pt x="4757" y="2710"/>
                  </a:lnTo>
                  <a:cubicBezTo>
                    <a:pt x="5104" y="1890"/>
                    <a:pt x="5041" y="945"/>
                    <a:pt x="4537" y="189"/>
                  </a:cubicBezTo>
                  <a:cubicBezTo>
                    <a:pt x="4442" y="63"/>
                    <a:pt x="4316" y="0"/>
                    <a:pt x="415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55" name="Google Shape;7555;p37"/>
            <p:cNvSpPr/>
            <p:nvPr/>
          </p:nvSpPr>
          <p:spPr>
            <a:xfrm>
              <a:off x="-12033850" y="4212600"/>
              <a:ext cx="99250" cy="118150"/>
            </a:xfrm>
            <a:custGeom>
              <a:avLst/>
              <a:gdLst/>
              <a:ahLst/>
              <a:cxnLst/>
              <a:rect l="l" t="t" r="r" b="b"/>
              <a:pathLst>
                <a:path w="3970" h="4726" extrusionOk="0">
                  <a:moveTo>
                    <a:pt x="1575" y="0"/>
                  </a:moveTo>
                  <a:lnTo>
                    <a:pt x="0" y="788"/>
                  </a:lnTo>
                  <a:lnTo>
                    <a:pt x="662" y="4726"/>
                  </a:lnTo>
                  <a:lnTo>
                    <a:pt x="3308" y="4726"/>
                  </a:lnTo>
                  <a:lnTo>
                    <a:pt x="3970" y="788"/>
                  </a:lnTo>
                  <a:lnTo>
                    <a:pt x="2395" y="0"/>
                  </a:lnTo>
                  <a:lnTo>
                    <a:pt x="2395" y="1827"/>
                  </a:lnTo>
                  <a:cubicBezTo>
                    <a:pt x="2395" y="2048"/>
                    <a:pt x="2206" y="2268"/>
                    <a:pt x="1954" y="2268"/>
                  </a:cubicBezTo>
                  <a:cubicBezTo>
                    <a:pt x="1733" y="2268"/>
                    <a:pt x="1575" y="2048"/>
                    <a:pt x="1575" y="1827"/>
                  </a:cubicBezTo>
                  <a:lnTo>
                    <a:pt x="157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556" name="Google Shape;7556;p37"/>
          <p:cNvGrpSpPr/>
          <p:nvPr/>
        </p:nvGrpSpPr>
        <p:grpSpPr>
          <a:xfrm>
            <a:off x="1188551" y="5465613"/>
            <a:ext cx="356792" cy="355864"/>
            <a:chOff x="-10391650" y="3180600"/>
            <a:chExt cx="352875" cy="353075"/>
          </a:xfrm>
        </p:grpSpPr>
        <p:sp>
          <p:nvSpPr>
            <p:cNvPr id="7557" name="Google Shape;7557;p37"/>
            <p:cNvSpPr/>
            <p:nvPr/>
          </p:nvSpPr>
          <p:spPr>
            <a:xfrm>
              <a:off x="-10390875" y="3263500"/>
              <a:ext cx="352100" cy="42550"/>
            </a:xfrm>
            <a:custGeom>
              <a:avLst/>
              <a:gdLst/>
              <a:ahLst/>
              <a:cxnLst/>
              <a:rect l="l" t="t" r="r" b="b"/>
              <a:pathLst>
                <a:path w="14084" h="1702" extrusionOk="0">
                  <a:moveTo>
                    <a:pt x="820" y="1"/>
                  </a:moveTo>
                  <a:cubicBezTo>
                    <a:pt x="347" y="1"/>
                    <a:pt x="1" y="379"/>
                    <a:pt x="1" y="851"/>
                  </a:cubicBezTo>
                  <a:lnTo>
                    <a:pt x="1" y="1261"/>
                  </a:lnTo>
                  <a:cubicBezTo>
                    <a:pt x="1" y="1513"/>
                    <a:pt x="190" y="1702"/>
                    <a:pt x="410" y="1702"/>
                  </a:cubicBezTo>
                  <a:lnTo>
                    <a:pt x="13674" y="1702"/>
                  </a:lnTo>
                  <a:cubicBezTo>
                    <a:pt x="13894" y="1702"/>
                    <a:pt x="14083" y="1513"/>
                    <a:pt x="14083" y="1261"/>
                  </a:cubicBezTo>
                  <a:lnTo>
                    <a:pt x="14083" y="851"/>
                  </a:lnTo>
                  <a:cubicBezTo>
                    <a:pt x="14083" y="410"/>
                    <a:pt x="13705" y="1"/>
                    <a:pt x="1326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58" name="Google Shape;7558;p37"/>
            <p:cNvSpPr/>
            <p:nvPr/>
          </p:nvSpPr>
          <p:spPr>
            <a:xfrm>
              <a:off x="-10391650" y="3451750"/>
              <a:ext cx="352875" cy="81925"/>
            </a:xfrm>
            <a:custGeom>
              <a:avLst/>
              <a:gdLst/>
              <a:ahLst/>
              <a:cxnLst/>
              <a:rect l="l" t="t" r="r" b="b"/>
              <a:pathLst>
                <a:path w="14115" h="3277" extrusionOk="0">
                  <a:moveTo>
                    <a:pt x="2079" y="0"/>
                  </a:moveTo>
                  <a:cubicBezTo>
                    <a:pt x="1418" y="0"/>
                    <a:pt x="819" y="536"/>
                    <a:pt x="819" y="1229"/>
                  </a:cubicBezTo>
                  <a:lnTo>
                    <a:pt x="819" y="1607"/>
                  </a:lnTo>
                  <a:cubicBezTo>
                    <a:pt x="347" y="1607"/>
                    <a:pt x="0" y="1954"/>
                    <a:pt x="0" y="2458"/>
                  </a:cubicBezTo>
                  <a:lnTo>
                    <a:pt x="0" y="2867"/>
                  </a:lnTo>
                  <a:cubicBezTo>
                    <a:pt x="0" y="3119"/>
                    <a:pt x="189" y="3277"/>
                    <a:pt x="378" y="3277"/>
                  </a:cubicBezTo>
                  <a:lnTo>
                    <a:pt x="13642" y="3277"/>
                  </a:lnTo>
                  <a:cubicBezTo>
                    <a:pt x="13894" y="3277"/>
                    <a:pt x="14083" y="3088"/>
                    <a:pt x="14083" y="2867"/>
                  </a:cubicBezTo>
                  <a:lnTo>
                    <a:pt x="14083" y="2458"/>
                  </a:lnTo>
                  <a:cubicBezTo>
                    <a:pt x="14114" y="1954"/>
                    <a:pt x="13736" y="1607"/>
                    <a:pt x="13295" y="1607"/>
                  </a:cubicBezTo>
                  <a:lnTo>
                    <a:pt x="13295" y="1229"/>
                  </a:lnTo>
                  <a:cubicBezTo>
                    <a:pt x="13295" y="567"/>
                    <a:pt x="12760" y="0"/>
                    <a:pt x="1203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59" name="Google Shape;7559;p37"/>
            <p:cNvSpPr/>
            <p:nvPr/>
          </p:nvSpPr>
          <p:spPr>
            <a:xfrm>
              <a:off x="-10327075" y="3180600"/>
              <a:ext cx="223700" cy="62450"/>
            </a:xfrm>
            <a:custGeom>
              <a:avLst/>
              <a:gdLst/>
              <a:ahLst/>
              <a:cxnLst/>
              <a:rect l="l" t="t" r="r" b="b"/>
              <a:pathLst>
                <a:path w="8948" h="2498" extrusionOk="0">
                  <a:moveTo>
                    <a:pt x="4490" y="1"/>
                  </a:moveTo>
                  <a:cubicBezTo>
                    <a:pt x="4419" y="1"/>
                    <a:pt x="4348" y="24"/>
                    <a:pt x="4285" y="72"/>
                  </a:cubicBezTo>
                  <a:lnTo>
                    <a:pt x="0" y="2498"/>
                  </a:lnTo>
                  <a:lnTo>
                    <a:pt x="8948" y="2498"/>
                  </a:lnTo>
                  <a:lnTo>
                    <a:pt x="4695" y="72"/>
                  </a:lnTo>
                  <a:cubicBezTo>
                    <a:pt x="4632" y="24"/>
                    <a:pt x="4561" y="1"/>
                    <a:pt x="449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60" name="Google Shape;7560;p37"/>
            <p:cNvSpPr/>
            <p:nvPr/>
          </p:nvSpPr>
          <p:spPr>
            <a:xfrm>
              <a:off x="-10245950" y="3325725"/>
              <a:ext cx="61450" cy="104775"/>
            </a:xfrm>
            <a:custGeom>
              <a:avLst/>
              <a:gdLst/>
              <a:ahLst/>
              <a:cxnLst/>
              <a:rect l="l" t="t" r="r" b="b"/>
              <a:pathLst>
                <a:path w="2458" h="4191" extrusionOk="0">
                  <a:moveTo>
                    <a:pt x="0" y="1"/>
                  </a:moveTo>
                  <a:lnTo>
                    <a:pt x="0" y="4191"/>
                  </a:lnTo>
                  <a:lnTo>
                    <a:pt x="2458" y="4191"/>
                  </a:lnTo>
                  <a:lnTo>
                    <a:pt x="245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61" name="Google Shape;7561;p37"/>
            <p:cNvSpPr/>
            <p:nvPr/>
          </p:nvSpPr>
          <p:spPr>
            <a:xfrm>
              <a:off x="-10142775" y="3325725"/>
              <a:ext cx="63025" cy="104775"/>
            </a:xfrm>
            <a:custGeom>
              <a:avLst/>
              <a:gdLst/>
              <a:ahLst/>
              <a:cxnLst/>
              <a:rect l="l" t="t" r="r" b="b"/>
              <a:pathLst>
                <a:path w="2521" h="4191" extrusionOk="0">
                  <a:moveTo>
                    <a:pt x="1" y="1"/>
                  </a:moveTo>
                  <a:lnTo>
                    <a:pt x="1" y="4191"/>
                  </a:lnTo>
                  <a:lnTo>
                    <a:pt x="2521" y="4191"/>
                  </a:lnTo>
                  <a:lnTo>
                    <a:pt x="252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62" name="Google Shape;7562;p37"/>
            <p:cNvSpPr/>
            <p:nvPr/>
          </p:nvSpPr>
          <p:spPr>
            <a:xfrm>
              <a:off x="-10350700" y="3325725"/>
              <a:ext cx="62250" cy="104775"/>
            </a:xfrm>
            <a:custGeom>
              <a:avLst/>
              <a:gdLst/>
              <a:ahLst/>
              <a:cxnLst/>
              <a:rect l="l" t="t" r="r" b="b"/>
              <a:pathLst>
                <a:path w="2490" h="4191" extrusionOk="0">
                  <a:moveTo>
                    <a:pt x="0" y="1"/>
                  </a:moveTo>
                  <a:lnTo>
                    <a:pt x="0" y="4191"/>
                  </a:lnTo>
                  <a:lnTo>
                    <a:pt x="2489" y="4191"/>
                  </a:lnTo>
                  <a:lnTo>
                    <a:pt x="248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563" name="Google Shape;7563;p37"/>
          <p:cNvGrpSpPr/>
          <p:nvPr/>
        </p:nvGrpSpPr>
        <p:grpSpPr>
          <a:xfrm>
            <a:off x="4741595" y="5451524"/>
            <a:ext cx="356008" cy="354100"/>
            <a:chOff x="-10390875" y="3616350"/>
            <a:chExt cx="352100" cy="351325"/>
          </a:xfrm>
        </p:grpSpPr>
        <p:sp>
          <p:nvSpPr>
            <p:cNvPr id="7564" name="Google Shape;7564;p37"/>
            <p:cNvSpPr/>
            <p:nvPr/>
          </p:nvSpPr>
          <p:spPr>
            <a:xfrm>
              <a:off x="-10308950" y="3780175"/>
              <a:ext cx="186675" cy="104800"/>
            </a:xfrm>
            <a:custGeom>
              <a:avLst/>
              <a:gdLst/>
              <a:ahLst/>
              <a:cxnLst/>
              <a:rect l="l" t="t" r="r" b="b"/>
              <a:pathLst>
                <a:path w="7467" h="4192" extrusionOk="0">
                  <a:moveTo>
                    <a:pt x="0" y="1"/>
                  </a:moveTo>
                  <a:lnTo>
                    <a:pt x="0" y="4191"/>
                  </a:lnTo>
                  <a:lnTo>
                    <a:pt x="7467" y="4191"/>
                  </a:lnTo>
                  <a:lnTo>
                    <a:pt x="746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65" name="Google Shape;7565;p37"/>
            <p:cNvSpPr/>
            <p:nvPr/>
          </p:nvSpPr>
          <p:spPr>
            <a:xfrm>
              <a:off x="-10390875" y="3698275"/>
              <a:ext cx="352100" cy="269400"/>
            </a:xfrm>
            <a:custGeom>
              <a:avLst/>
              <a:gdLst/>
              <a:ahLst/>
              <a:cxnLst/>
              <a:rect l="l" t="t" r="r" b="b"/>
              <a:pathLst>
                <a:path w="14084" h="10776" extrusionOk="0">
                  <a:moveTo>
                    <a:pt x="11216" y="2426"/>
                  </a:moveTo>
                  <a:cubicBezTo>
                    <a:pt x="11468" y="2426"/>
                    <a:pt x="11626" y="2615"/>
                    <a:pt x="11626" y="2867"/>
                  </a:cubicBezTo>
                  <a:lnTo>
                    <a:pt x="11626" y="7845"/>
                  </a:lnTo>
                  <a:cubicBezTo>
                    <a:pt x="11626" y="8097"/>
                    <a:pt x="11437" y="8255"/>
                    <a:pt x="11216" y="8255"/>
                  </a:cubicBezTo>
                  <a:lnTo>
                    <a:pt x="2931" y="8255"/>
                  </a:lnTo>
                  <a:cubicBezTo>
                    <a:pt x="2678" y="8255"/>
                    <a:pt x="2489" y="8066"/>
                    <a:pt x="2489" y="7845"/>
                  </a:cubicBezTo>
                  <a:lnTo>
                    <a:pt x="2489" y="2867"/>
                  </a:lnTo>
                  <a:cubicBezTo>
                    <a:pt x="2489" y="2615"/>
                    <a:pt x="2678" y="2426"/>
                    <a:pt x="2931" y="2426"/>
                  </a:cubicBezTo>
                  <a:close/>
                  <a:moveTo>
                    <a:pt x="1670" y="0"/>
                  </a:moveTo>
                  <a:cubicBezTo>
                    <a:pt x="757" y="0"/>
                    <a:pt x="1" y="725"/>
                    <a:pt x="1" y="1639"/>
                  </a:cubicBezTo>
                  <a:cubicBezTo>
                    <a:pt x="1" y="2237"/>
                    <a:pt x="316" y="2773"/>
                    <a:pt x="820" y="3056"/>
                  </a:cubicBezTo>
                  <a:lnTo>
                    <a:pt x="820" y="7719"/>
                  </a:lnTo>
                  <a:cubicBezTo>
                    <a:pt x="316" y="7971"/>
                    <a:pt x="1" y="8538"/>
                    <a:pt x="1" y="9137"/>
                  </a:cubicBezTo>
                  <a:cubicBezTo>
                    <a:pt x="1" y="10019"/>
                    <a:pt x="757" y="10775"/>
                    <a:pt x="1670" y="10775"/>
                  </a:cubicBezTo>
                  <a:cubicBezTo>
                    <a:pt x="2237" y="10775"/>
                    <a:pt x="2805" y="10460"/>
                    <a:pt x="3057" y="9956"/>
                  </a:cubicBezTo>
                  <a:lnTo>
                    <a:pt x="11027" y="9956"/>
                  </a:lnTo>
                  <a:cubicBezTo>
                    <a:pt x="11311" y="10460"/>
                    <a:pt x="11846" y="10775"/>
                    <a:pt x="12445" y="10775"/>
                  </a:cubicBezTo>
                  <a:cubicBezTo>
                    <a:pt x="13359" y="10775"/>
                    <a:pt x="14083" y="10019"/>
                    <a:pt x="14083" y="9137"/>
                  </a:cubicBezTo>
                  <a:cubicBezTo>
                    <a:pt x="14083" y="8538"/>
                    <a:pt x="13800" y="7971"/>
                    <a:pt x="13264" y="7719"/>
                  </a:cubicBezTo>
                  <a:lnTo>
                    <a:pt x="13264" y="3056"/>
                  </a:lnTo>
                  <a:cubicBezTo>
                    <a:pt x="13800" y="2741"/>
                    <a:pt x="14083" y="2237"/>
                    <a:pt x="14083" y="1639"/>
                  </a:cubicBezTo>
                  <a:cubicBezTo>
                    <a:pt x="14083" y="725"/>
                    <a:pt x="13359" y="0"/>
                    <a:pt x="12445" y="0"/>
                  </a:cubicBezTo>
                  <a:cubicBezTo>
                    <a:pt x="11846" y="0"/>
                    <a:pt x="11311" y="315"/>
                    <a:pt x="11027" y="820"/>
                  </a:cubicBezTo>
                  <a:lnTo>
                    <a:pt x="3057" y="820"/>
                  </a:lnTo>
                  <a:cubicBezTo>
                    <a:pt x="2805" y="315"/>
                    <a:pt x="2237" y="0"/>
                    <a:pt x="167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66" name="Google Shape;7566;p37"/>
            <p:cNvSpPr/>
            <p:nvPr/>
          </p:nvSpPr>
          <p:spPr>
            <a:xfrm>
              <a:off x="-10268000" y="3616350"/>
              <a:ext cx="103975" cy="81150"/>
            </a:xfrm>
            <a:custGeom>
              <a:avLst/>
              <a:gdLst/>
              <a:ahLst/>
              <a:cxnLst/>
              <a:rect l="l" t="t" r="r" b="b"/>
              <a:pathLst>
                <a:path w="4159" h="3246" extrusionOk="0">
                  <a:moveTo>
                    <a:pt x="2048" y="1"/>
                  </a:moveTo>
                  <a:cubicBezTo>
                    <a:pt x="1387" y="1"/>
                    <a:pt x="851" y="536"/>
                    <a:pt x="851" y="1230"/>
                  </a:cubicBezTo>
                  <a:cubicBezTo>
                    <a:pt x="851" y="1450"/>
                    <a:pt x="914" y="1671"/>
                    <a:pt x="1040" y="1891"/>
                  </a:cubicBezTo>
                  <a:lnTo>
                    <a:pt x="0" y="3246"/>
                  </a:lnTo>
                  <a:lnTo>
                    <a:pt x="1072" y="3246"/>
                  </a:lnTo>
                  <a:lnTo>
                    <a:pt x="1733" y="2364"/>
                  </a:lnTo>
                  <a:cubicBezTo>
                    <a:pt x="1859" y="2395"/>
                    <a:pt x="1985" y="2427"/>
                    <a:pt x="2080" y="2427"/>
                  </a:cubicBezTo>
                  <a:cubicBezTo>
                    <a:pt x="2206" y="2427"/>
                    <a:pt x="2332" y="2395"/>
                    <a:pt x="2458" y="2364"/>
                  </a:cubicBezTo>
                  <a:lnTo>
                    <a:pt x="3119" y="3246"/>
                  </a:lnTo>
                  <a:lnTo>
                    <a:pt x="4159" y="3246"/>
                  </a:lnTo>
                  <a:lnTo>
                    <a:pt x="3119" y="1891"/>
                  </a:lnTo>
                  <a:cubicBezTo>
                    <a:pt x="3245" y="1671"/>
                    <a:pt x="3308" y="1450"/>
                    <a:pt x="3308" y="1230"/>
                  </a:cubicBezTo>
                  <a:cubicBezTo>
                    <a:pt x="3308" y="536"/>
                    <a:pt x="2773" y="1"/>
                    <a:pt x="204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567" name="Google Shape;7567;p37"/>
          <p:cNvGrpSpPr/>
          <p:nvPr/>
        </p:nvGrpSpPr>
        <p:grpSpPr>
          <a:xfrm>
            <a:off x="3871894" y="5467069"/>
            <a:ext cx="313795" cy="354882"/>
            <a:chOff x="-10370400" y="4049550"/>
            <a:chExt cx="310350" cy="352100"/>
          </a:xfrm>
        </p:grpSpPr>
        <p:sp>
          <p:nvSpPr>
            <p:cNvPr id="7568" name="Google Shape;7568;p37"/>
            <p:cNvSpPr/>
            <p:nvPr/>
          </p:nvSpPr>
          <p:spPr>
            <a:xfrm>
              <a:off x="-10308175" y="4224400"/>
              <a:ext cx="185900" cy="115800"/>
            </a:xfrm>
            <a:custGeom>
              <a:avLst/>
              <a:gdLst/>
              <a:ahLst/>
              <a:cxnLst/>
              <a:rect l="l" t="t" r="r" b="b"/>
              <a:pathLst>
                <a:path w="7436" h="4632" extrusionOk="0">
                  <a:moveTo>
                    <a:pt x="1" y="1"/>
                  </a:moveTo>
                  <a:lnTo>
                    <a:pt x="1" y="4632"/>
                  </a:lnTo>
                  <a:lnTo>
                    <a:pt x="1639" y="4632"/>
                  </a:lnTo>
                  <a:lnTo>
                    <a:pt x="1639" y="1261"/>
                  </a:lnTo>
                  <a:cubicBezTo>
                    <a:pt x="1639" y="1040"/>
                    <a:pt x="1859" y="883"/>
                    <a:pt x="2048" y="883"/>
                  </a:cubicBezTo>
                  <a:cubicBezTo>
                    <a:pt x="2269" y="883"/>
                    <a:pt x="2489" y="1072"/>
                    <a:pt x="2489" y="1261"/>
                  </a:cubicBezTo>
                  <a:lnTo>
                    <a:pt x="2489" y="4632"/>
                  </a:lnTo>
                  <a:lnTo>
                    <a:pt x="3309" y="4632"/>
                  </a:lnTo>
                  <a:lnTo>
                    <a:pt x="3309" y="1261"/>
                  </a:lnTo>
                  <a:cubicBezTo>
                    <a:pt x="3309" y="1040"/>
                    <a:pt x="3498" y="883"/>
                    <a:pt x="3750" y="883"/>
                  </a:cubicBezTo>
                  <a:cubicBezTo>
                    <a:pt x="3970" y="883"/>
                    <a:pt x="4128" y="1072"/>
                    <a:pt x="4128" y="1261"/>
                  </a:cubicBezTo>
                  <a:lnTo>
                    <a:pt x="4128" y="4632"/>
                  </a:lnTo>
                  <a:lnTo>
                    <a:pt x="4947" y="4632"/>
                  </a:lnTo>
                  <a:lnTo>
                    <a:pt x="4947" y="1261"/>
                  </a:lnTo>
                  <a:cubicBezTo>
                    <a:pt x="4947" y="1040"/>
                    <a:pt x="5167" y="883"/>
                    <a:pt x="5388" y="883"/>
                  </a:cubicBezTo>
                  <a:cubicBezTo>
                    <a:pt x="5640" y="883"/>
                    <a:pt x="5829" y="1072"/>
                    <a:pt x="5829" y="1261"/>
                  </a:cubicBezTo>
                  <a:lnTo>
                    <a:pt x="5829" y="4632"/>
                  </a:lnTo>
                  <a:lnTo>
                    <a:pt x="7436" y="4632"/>
                  </a:lnTo>
                  <a:lnTo>
                    <a:pt x="743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69" name="Google Shape;7569;p37"/>
            <p:cNvSpPr/>
            <p:nvPr/>
          </p:nvSpPr>
          <p:spPr>
            <a:xfrm>
              <a:off x="-10292425" y="4121225"/>
              <a:ext cx="159125" cy="30750"/>
            </a:xfrm>
            <a:custGeom>
              <a:avLst/>
              <a:gdLst/>
              <a:ahLst/>
              <a:cxnLst/>
              <a:rect l="l" t="t" r="r" b="b"/>
              <a:pathLst>
                <a:path w="6365" h="1230" extrusionOk="0">
                  <a:moveTo>
                    <a:pt x="694" y="0"/>
                  </a:moveTo>
                  <a:cubicBezTo>
                    <a:pt x="694" y="158"/>
                    <a:pt x="662" y="316"/>
                    <a:pt x="631" y="442"/>
                  </a:cubicBezTo>
                  <a:cubicBezTo>
                    <a:pt x="505" y="757"/>
                    <a:pt x="284" y="1040"/>
                    <a:pt x="1" y="1229"/>
                  </a:cubicBezTo>
                  <a:lnTo>
                    <a:pt x="6365" y="1229"/>
                  </a:lnTo>
                  <a:cubicBezTo>
                    <a:pt x="6018" y="1040"/>
                    <a:pt x="5798" y="788"/>
                    <a:pt x="5672" y="442"/>
                  </a:cubicBezTo>
                  <a:cubicBezTo>
                    <a:pt x="5577" y="284"/>
                    <a:pt x="5577" y="126"/>
                    <a:pt x="557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70" name="Google Shape;7570;p37"/>
            <p:cNvSpPr/>
            <p:nvPr/>
          </p:nvSpPr>
          <p:spPr>
            <a:xfrm>
              <a:off x="-10370400" y="4049550"/>
              <a:ext cx="310350" cy="91400"/>
            </a:xfrm>
            <a:custGeom>
              <a:avLst/>
              <a:gdLst/>
              <a:ahLst/>
              <a:cxnLst/>
              <a:rect l="l" t="t" r="r" b="b"/>
              <a:pathLst>
                <a:path w="12414" h="3656" extrusionOk="0">
                  <a:moveTo>
                    <a:pt x="2049" y="1"/>
                  </a:moveTo>
                  <a:cubicBezTo>
                    <a:pt x="977" y="1"/>
                    <a:pt x="95" y="820"/>
                    <a:pt x="1" y="1891"/>
                  </a:cubicBezTo>
                  <a:cubicBezTo>
                    <a:pt x="95" y="2867"/>
                    <a:pt x="946" y="3655"/>
                    <a:pt x="1954" y="3655"/>
                  </a:cubicBezTo>
                  <a:cubicBezTo>
                    <a:pt x="2427" y="3655"/>
                    <a:pt x="2773" y="3340"/>
                    <a:pt x="2899" y="3025"/>
                  </a:cubicBezTo>
                  <a:cubicBezTo>
                    <a:pt x="2931" y="2867"/>
                    <a:pt x="2962" y="2678"/>
                    <a:pt x="2805" y="2521"/>
                  </a:cubicBezTo>
                  <a:cubicBezTo>
                    <a:pt x="2729" y="2461"/>
                    <a:pt x="2618" y="2422"/>
                    <a:pt x="2520" y="2422"/>
                  </a:cubicBezTo>
                  <a:cubicBezTo>
                    <a:pt x="2411" y="2422"/>
                    <a:pt x="2317" y="2469"/>
                    <a:pt x="2301" y="2584"/>
                  </a:cubicBezTo>
                  <a:cubicBezTo>
                    <a:pt x="2274" y="2793"/>
                    <a:pt x="2097" y="2915"/>
                    <a:pt x="1911" y="2915"/>
                  </a:cubicBezTo>
                  <a:cubicBezTo>
                    <a:pt x="1873" y="2915"/>
                    <a:pt x="1834" y="2910"/>
                    <a:pt x="1796" y="2899"/>
                  </a:cubicBezTo>
                  <a:cubicBezTo>
                    <a:pt x="1544" y="2867"/>
                    <a:pt x="1418" y="2647"/>
                    <a:pt x="1481" y="2395"/>
                  </a:cubicBezTo>
                  <a:cubicBezTo>
                    <a:pt x="1595" y="1848"/>
                    <a:pt x="2036" y="1594"/>
                    <a:pt x="2500" y="1594"/>
                  </a:cubicBezTo>
                  <a:cubicBezTo>
                    <a:pt x="2811" y="1594"/>
                    <a:pt x="3132" y="1708"/>
                    <a:pt x="3372" y="1922"/>
                  </a:cubicBezTo>
                  <a:lnTo>
                    <a:pt x="3466" y="2048"/>
                  </a:lnTo>
                  <a:lnTo>
                    <a:pt x="8917" y="2048"/>
                  </a:lnTo>
                  <a:lnTo>
                    <a:pt x="9043" y="1922"/>
                  </a:lnTo>
                  <a:cubicBezTo>
                    <a:pt x="9262" y="1715"/>
                    <a:pt x="9561" y="1612"/>
                    <a:pt x="9856" y="1612"/>
                  </a:cubicBezTo>
                  <a:cubicBezTo>
                    <a:pt x="10325" y="1612"/>
                    <a:pt x="10785" y="1873"/>
                    <a:pt x="10901" y="2395"/>
                  </a:cubicBezTo>
                  <a:cubicBezTo>
                    <a:pt x="10964" y="2647"/>
                    <a:pt x="10838" y="2836"/>
                    <a:pt x="10618" y="2899"/>
                  </a:cubicBezTo>
                  <a:cubicBezTo>
                    <a:pt x="10575" y="2910"/>
                    <a:pt x="10533" y="2915"/>
                    <a:pt x="10494" y="2915"/>
                  </a:cubicBezTo>
                  <a:cubicBezTo>
                    <a:pt x="10304" y="2915"/>
                    <a:pt x="10161" y="2793"/>
                    <a:pt x="10082" y="2584"/>
                  </a:cubicBezTo>
                  <a:cubicBezTo>
                    <a:pt x="10066" y="2469"/>
                    <a:pt x="9963" y="2422"/>
                    <a:pt x="9851" y="2422"/>
                  </a:cubicBezTo>
                  <a:cubicBezTo>
                    <a:pt x="9749" y="2422"/>
                    <a:pt x="9638" y="2461"/>
                    <a:pt x="9578" y="2521"/>
                  </a:cubicBezTo>
                  <a:cubicBezTo>
                    <a:pt x="9421" y="2678"/>
                    <a:pt x="9452" y="2867"/>
                    <a:pt x="9515" y="3025"/>
                  </a:cubicBezTo>
                  <a:cubicBezTo>
                    <a:pt x="9610" y="3340"/>
                    <a:pt x="10019" y="3655"/>
                    <a:pt x="10460" y="3655"/>
                  </a:cubicBezTo>
                  <a:cubicBezTo>
                    <a:pt x="11311" y="3655"/>
                    <a:pt x="12067" y="3056"/>
                    <a:pt x="12288" y="2269"/>
                  </a:cubicBezTo>
                  <a:cubicBezTo>
                    <a:pt x="12288" y="2206"/>
                    <a:pt x="12351" y="2111"/>
                    <a:pt x="12351" y="2048"/>
                  </a:cubicBezTo>
                  <a:cubicBezTo>
                    <a:pt x="12414" y="883"/>
                    <a:pt x="11468" y="1"/>
                    <a:pt x="1033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71" name="Google Shape;7571;p37"/>
            <p:cNvSpPr/>
            <p:nvPr/>
          </p:nvSpPr>
          <p:spPr>
            <a:xfrm>
              <a:off x="-10328650" y="4173200"/>
              <a:ext cx="226850" cy="30750"/>
            </a:xfrm>
            <a:custGeom>
              <a:avLst/>
              <a:gdLst/>
              <a:ahLst/>
              <a:cxnLst/>
              <a:rect l="l" t="t" r="r" b="b"/>
              <a:pathLst>
                <a:path w="9074" h="1230" extrusionOk="0">
                  <a:moveTo>
                    <a:pt x="0" y="1"/>
                  </a:moveTo>
                  <a:cubicBezTo>
                    <a:pt x="0" y="694"/>
                    <a:pt x="536" y="1229"/>
                    <a:pt x="1198" y="1229"/>
                  </a:cubicBezTo>
                  <a:lnTo>
                    <a:pt x="7814" y="1229"/>
                  </a:lnTo>
                  <a:cubicBezTo>
                    <a:pt x="8507" y="1229"/>
                    <a:pt x="9074" y="694"/>
                    <a:pt x="907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72" name="Google Shape;7572;p37"/>
            <p:cNvSpPr/>
            <p:nvPr/>
          </p:nvSpPr>
          <p:spPr>
            <a:xfrm>
              <a:off x="-10328650" y="4360650"/>
              <a:ext cx="226850" cy="41000"/>
            </a:xfrm>
            <a:custGeom>
              <a:avLst/>
              <a:gdLst/>
              <a:ahLst/>
              <a:cxnLst/>
              <a:rect l="l" t="t" r="r" b="b"/>
              <a:pathLst>
                <a:path w="9074" h="1640" extrusionOk="0">
                  <a:moveTo>
                    <a:pt x="410" y="1"/>
                  </a:moveTo>
                  <a:cubicBezTo>
                    <a:pt x="189" y="1"/>
                    <a:pt x="0" y="190"/>
                    <a:pt x="0" y="379"/>
                  </a:cubicBezTo>
                  <a:lnTo>
                    <a:pt x="0" y="1230"/>
                  </a:lnTo>
                  <a:cubicBezTo>
                    <a:pt x="0" y="1450"/>
                    <a:pt x="189" y="1639"/>
                    <a:pt x="410" y="1639"/>
                  </a:cubicBezTo>
                  <a:lnTo>
                    <a:pt x="8696" y="1639"/>
                  </a:lnTo>
                  <a:cubicBezTo>
                    <a:pt x="8916" y="1639"/>
                    <a:pt x="9074" y="1450"/>
                    <a:pt x="9074" y="1230"/>
                  </a:cubicBezTo>
                  <a:lnTo>
                    <a:pt x="9074" y="379"/>
                  </a:lnTo>
                  <a:cubicBezTo>
                    <a:pt x="9074" y="158"/>
                    <a:pt x="8885" y="1"/>
                    <a:pt x="869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573" name="Google Shape;7573;p37"/>
          <p:cNvGrpSpPr/>
          <p:nvPr/>
        </p:nvGrpSpPr>
        <p:grpSpPr>
          <a:xfrm>
            <a:off x="2962768" y="5466017"/>
            <a:ext cx="380704" cy="355058"/>
            <a:chOff x="-8674650" y="3210975"/>
            <a:chExt cx="376525" cy="352275"/>
          </a:xfrm>
        </p:grpSpPr>
        <p:sp>
          <p:nvSpPr>
            <p:cNvPr id="7574" name="Google Shape;7574;p37"/>
            <p:cNvSpPr/>
            <p:nvPr/>
          </p:nvSpPr>
          <p:spPr>
            <a:xfrm>
              <a:off x="-8542325" y="3335375"/>
              <a:ext cx="112650" cy="104375"/>
            </a:xfrm>
            <a:custGeom>
              <a:avLst/>
              <a:gdLst/>
              <a:ahLst/>
              <a:cxnLst/>
              <a:rect l="l" t="t" r="r" b="b"/>
              <a:pathLst>
                <a:path w="4506" h="4175" extrusionOk="0">
                  <a:moveTo>
                    <a:pt x="2226" y="843"/>
                  </a:moveTo>
                  <a:cubicBezTo>
                    <a:pt x="2537" y="843"/>
                    <a:pt x="2852" y="969"/>
                    <a:pt x="3120" y="1221"/>
                  </a:cubicBezTo>
                  <a:cubicBezTo>
                    <a:pt x="3624" y="1694"/>
                    <a:pt x="3624" y="2545"/>
                    <a:pt x="3120" y="3017"/>
                  </a:cubicBezTo>
                  <a:cubicBezTo>
                    <a:pt x="2883" y="3238"/>
                    <a:pt x="2568" y="3348"/>
                    <a:pt x="2249" y="3348"/>
                  </a:cubicBezTo>
                  <a:cubicBezTo>
                    <a:pt x="1930" y="3348"/>
                    <a:pt x="1607" y="3238"/>
                    <a:pt x="1355" y="3017"/>
                  </a:cubicBezTo>
                  <a:cubicBezTo>
                    <a:pt x="883" y="2545"/>
                    <a:pt x="883" y="1694"/>
                    <a:pt x="1355" y="1221"/>
                  </a:cubicBezTo>
                  <a:cubicBezTo>
                    <a:pt x="1607" y="969"/>
                    <a:pt x="1915" y="843"/>
                    <a:pt x="2226" y="843"/>
                  </a:cubicBezTo>
                  <a:close/>
                  <a:moveTo>
                    <a:pt x="2277" y="1"/>
                  </a:moveTo>
                  <a:cubicBezTo>
                    <a:pt x="1749" y="1"/>
                    <a:pt x="1214" y="197"/>
                    <a:pt x="788" y="591"/>
                  </a:cubicBezTo>
                  <a:cubicBezTo>
                    <a:pt x="1" y="1379"/>
                    <a:pt x="1" y="2765"/>
                    <a:pt x="788" y="3584"/>
                  </a:cubicBezTo>
                  <a:cubicBezTo>
                    <a:pt x="1182" y="3978"/>
                    <a:pt x="1718" y="4175"/>
                    <a:pt x="2253" y="4175"/>
                  </a:cubicBezTo>
                  <a:cubicBezTo>
                    <a:pt x="2789" y="4175"/>
                    <a:pt x="3324" y="3978"/>
                    <a:pt x="3718" y="3584"/>
                  </a:cubicBezTo>
                  <a:cubicBezTo>
                    <a:pt x="4506" y="2797"/>
                    <a:pt x="4506" y="1442"/>
                    <a:pt x="3718" y="591"/>
                  </a:cubicBezTo>
                  <a:cubicBezTo>
                    <a:pt x="3324" y="197"/>
                    <a:pt x="2805" y="1"/>
                    <a:pt x="227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75" name="Google Shape;7575;p37"/>
            <p:cNvSpPr/>
            <p:nvPr/>
          </p:nvSpPr>
          <p:spPr>
            <a:xfrm>
              <a:off x="-8496650" y="3377125"/>
              <a:ext cx="22875" cy="20900"/>
            </a:xfrm>
            <a:custGeom>
              <a:avLst/>
              <a:gdLst/>
              <a:ahLst/>
              <a:cxnLst/>
              <a:rect l="l" t="t" r="r" b="b"/>
              <a:pathLst>
                <a:path w="915" h="836" extrusionOk="0">
                  <a:moveTo>
                    <a:pt x="458" y="0"/>
                  </a:moveTo>
                  <a:cubicBezTo>
                    <a:pt x="348" y="0"/>
                    <a:pt x="237" y="40"/>
                    <a:pt x="159" y="118"/>
                  </a:cubicBezTo>
                  <a:cubicBezTo>
                    <a:pt x="1" y="276"/>
                    <a:pt x="1" y="560"/>
                    <a:pt x="159" y="717"/>
                  </a:cubicBezTo>
                  <a:cubicBezTo>
                    <a:pt x="237" y="796"/>
                    <a:pt x="348" y="835"/>
                    <a:pt x="458" y="835"/>
                  </a:cubicBezTo>
                  <a:cubicBezTo>
                    <a:pt x="568" y="835"/>
                    <a:pt x="678" y="796"/>
                    <a:pt x="757" y="717"/>
                  </a:cubicBezTo>
                  <a:cubicBezTo>
                    <a:pt x="915" y="560"/>
                    <a:pt x="915" y="276"/>
                    <a:pt x="757" y="118"/>
                  </a:cubicBezTo>
                  <a:cubicBezTo>
                    <a:pt x="678" y="40"/>
                    <a:pt x="568" y="0"/>
                    <a:pt x="45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76" name="Google Shape;7576;p37"/>
            <p:cNvSpPr/>
            <p:nvPr/>
          </p:nvSpPr>
          <p:spPr>
            <a:xfrm>
              <a:off x="-8540750" y="3332825"/>
              <a:ext cx="242625" cy="230425"/>
            </a:xfrm>
            <a:custGeom>
              <a:avLst/>
              <a:gdLst/>
              <a:ahLst/>
              <a:cxnLst/>
              <a:rect l="l" t="t" r="r" b="b"/>
              <a:pathLst>
                <a:path w="9705" h="9217" extrusionOk="0">
                  <a:moveTo>
                    <a:pt x="8917" y="0"/>
                  </a:moveTo>
                  <a:lnTo>
                    <a:pt x="4978" y="1449"/>
                  </a:lnTo>
                  <a:cubicBezTo>
                    <a:pt x="5262" y="2521"/>
                    <a:pt x="4947" y="3529"/>
                    <a:pt x="4254" y="4253"/>
                  </a:cubicBezTo>
                  <a:cubicBezTo>
                    <a:pt x="3721" y="4763"/>
                    <a:pt x="2999" y="5069"/>
                    <a:pt x="2241" y="5069"/>
                  </a:cubicBezTo>
                  <a:cubicBezTo>
                    <a:pt x="1969" y="5069"/>
                    <a:pt x="1693" y="5030"/>
                    <a:pt x="1418" y="4946"/>
                  </a:cubicBezTo>
                  <a:lnTo>
                    <a:pt x="1" y="8853"/>
                  </a:lnTo>
                  <a:cubicBezTo>
                    <a:pt x="727" y="9095"/>
                    <a:pt x="1483" y="9216"/>
                    <a:pt x="2238" y="9216"/>
                  </a:cubicBezTo>
                  <a:cubicBezTo>
                    <a:pt x="4038" y="9216"/>
                    <a:pt x="5830" y="8528"/>
                    <a:pt x="7184" y="7152"/>
                  </a:cubicBezTo>
                  <a:cubicBezTo>
                    <a:pt x="9137" y="5230"/>
                    <a:pt x="9704" y="2426"/>
                    <a:pt x="891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77" name="Google Shape;7577;p37"/>
            <p:cNvSpPr/>
            <p:nvPr/>
          </p:nvSpPr>
          <p:spPr>
            <a:xfrm>
              <a:off x="-8645500" y="3428125"/>
              <a:ext cx="120525" cy="118950"/>
            </a:xfrm>
            <a:custGeom>
              <a:avLst/>
              <a:gdLst/>
              <a:ahLst/>
              <a:cxnLst/>
              <a:rect l="l" t="t" r="r" b="b"/>
              <a:pathLst>
                <a:path w="4821" h="4758" extrusionOk="0">
                  <a:moveTo>
                    <a:pt x="3939" y="0"/>
                  </a:moveTo>
                  <a:lnTo>
                    <a:pt x="1" y="1418"/>
                  </a:lnTo>
                  <a:cubicBezTo>
                    <a:pt x="347" y="2143"/>
                    <a:pt x="788" y="2804"/>
                    <a:pt x="1387" y="3403"/>
                  </a:cubicBezTo>
                  <a:cubicBezTo>
                    <a:pt x="1985" y="3970"/>
                    <a:pt x="2678" y="4442"/>
                    <a:pt x="3403" y="4757"/>
                  </a:cubicBezTo>
                  <a:lnTo>
                    <a:pt x="4821" y="819"/>
                  </a:lnTo>
                  <a:cubicBezTo>
                    <a:pt x="4663" y="756"/>
                    <a:pt x="4506" y="599"/>
                    <a:pt x="4348" y="473"/>
                  </a:cubicBezTo>
                  <a:cubicBezTo>
                    <a:pt x="4191" y="315"/>
                    <a:pt x="4065" y="158"/>
                    <a:pt x="393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78" name="Google Shape;7578;p37"/>
            <p:cNvSpPr/>
            <p:nvPr/>
          </p:nvSpPr>
          <p:spPr>
            <a:xfrm>
              <a:off x="-8448600" y="3227275"/>
              <a:ext cx="122900" cy="122900"/>
            </a:xfrm>
            <a:custGeom>
              <a:avLst/>
              <a:gdLst/>
              <a:ahLst/>
              <a:cxnLst/>
              <a:rect l="l" t="t" r="r" b="b"/>
              <a:pathLst>
                <a:path w="4916" h="4916" extrusionOk="0">
                  <a:moveTo>
                    <a:pt x="1419" y="1"/>
                  </a:moveTo>
                  <a:lnTo>
                    <a:pt x="1" y="3939"/>
                  </a:lnTo>
                  <a:cubicBezTo>
                    <a:pt x="190" y="4065"/>
                    <a:pt x="410" y="4191"/>
                    <a:pt x="568" y="4380"/>
                  </a:cubicBezTo>
                  <a:cubicBezTo>
                    <a:pt x="725" y="4537"/>
                    <a:pt x="883" y="4726"/>
                    <a:pt x="977" y="4915"/>
                  </a:cubicBezTo>
                  <a:lnTo>
                    <a:pt x="4916" y="3466"/>
                  </a:lnTo>
                  <a:cubicBezTo>
                    <a:pt x="4569" y="2710"/>
                    <a:pt x="4096" y="2017"/>
                    <a:pt x="3498" y="1418"/>
                  </a:cubicBezTo>
                  <a:cubicBezTo>
                    <a:pt x="2931" y="820"/>
                    <a:pt x="2175" y="347"/>
                    <a:pt x="141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79" name="Google Shape;7579;p37"/>
            <p:cNvSpPr/>
            <p:nvPr/>
          </p:nvSpPr>
          <p:spPr>
            <a:xfrm>
              <a:off x="-8674650" y="3210975"/>
              <a:ext cx="241825" cy="232925"/>
            </a:xfrm>
            <a:custGeom>
              <a:avLst/>
              <a:gdLst/>
              <a:ahLst/>
              <a:cxnLst/>
              <a:rect l="l" t="t" r="r" b="b"/>
              <a:pathLst>
                <a:path w="9673" h="9317" extrusionOk="0">
                  <a:moveTo>
                    <a:pt x="7515" y="0"/>
                  </a:moveTo>
                  <a:cubicBezTo>
                    <a:pt x="5700" y="0"/>
                    <a:pt x="3894" y="698"/>
                    <a:pt x="2521" y="2070"/>
                  </a:cubicBezTo>
                  <a:cubicBezTo>
                    <a:pt x="568" y="3992"/>
                    <a:pt x="1" y="6827"/>
                    <a:pt x="820" y="9316"/>
                  </a:cubicBezTo>
                  <a:lnTo>
                    <a:pt x="4758" y="7899"/>
                  </a:lnTo>
                  <a:cubicBezTo>
                    <a:pt x="4475" y="6796"/>
                    <a:pt x="4790" y="5693"/>
                    <a:pt x="5514" y="5000"/>
                  </a:cubicBezTo>
                  <a:cubicBezTo>
                    <a:pt x="6037" y="4454"/>
                    <a:pt x="6793" y="4194"/>
                    <a:pt x="7538" y="4194"/>
                  </a:cubicBezTo>
                  <a:cubicBezTo>
                    <a:pt x="7781" y="4194"/>
                    <a:pt x="8023" y="4221"/>
                    <a:pt x="8255" y="4276"/>
                  </a:cubicBezTo>
                  <a:lnTo>
                    <a:pt x="9673" y="337"/>
                  </a:lnTo>
                  <a:cubicBezTo>
                    <a:pt x="8970" y="112"/>
                    <a:pt x="8242" y="0"/>
                    <a:pt x="751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580" name="Google Shape;7580;p37"/>
          <p:cNvGrpSpPr/>
          <p:nvPr/>
        </p:nvGrpSpPr>
        <p:grpSpPr>
          <a:xfrm>
            <a:off x="5194336" y="4565620"/>
            <a:ext cx="357601" cy="354882"/>
            <a:chOff x="-13512225" y="3647075"/>
            <a:chExt cx="353675" cy="352100"/>
          </a:xfrm>
        </p:grpSpPr>
        <p:sp>
          <p:nvSpPr>
            <p:cNvPr id="7581" name="Google Shape;7581;p37"/>
            <p:cNvSpPr/>
            <p:nvPr/>
          </p:nvSpPr>
          <p:spPr>
            <a:xfrm>
              <a:off x="-13344475" y="3876275"/>
              <a:ext cx="19725" cy="19725"/>
            </a:xfrm>
            <a:custGeom>
              <a:avLst/>
              <a:gdLst/>
              <a:ahLst/>
              <a:cxnLst/>
              <a:rect l="l" t="t" r="r" b="b"/>
              <a:pathLst>
                <a:path w="789" h="789" extrusionOk="0">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82" name="Google Shape;7582;p37"/>
            <p:cNvSpPr/>
            <p:nvPr/>
          </p:nvSpPr>
          <p:spPr>
            <a:xfrm>
              <a:off x="-13268850" y="3854225"/>
              <a:ext cx="110300" cy="62250"/>
            </a:xfrm>
            <a:custGeom>
              <a:avLst/>
              <a:gdLst/>
              <a:ahLst/>
              <a:cxnLst/>
              <a:rect l="l" t="t" r="r" b="b"/>
              <a:pathLst>
                <a:path w="4412" h="2490" extrusionOk="0">
                  <a:moveTo>
                    <a:pt x="0" y="0"/>
                  </a:moveTo>
                  <a:cubicBezTo>
                    <a:pt x="189" y="410"/>
                    <a:pt x="284" y="788"/>
                    <a:pt x="284" y="1229"/>
                  </a:cubicBezTo>
                  <a:cubicBezTo>
                    <a:pt x="284" y="1670"/>
                    <a:pt x="158" y="2111"/>
                    <a:pt x="0" y="2489"/>
                  </a:cubicBezTo>
                  <a:lnTo>
                    <a:pt x="4411" y="2489"/>
                  </a:lnTo>
                  <a:lnTo>
                    <a:pt x="441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83" name="Google Shape;7583;p37"/>
            <p:cNvSpPr/>
            <p:nvPr/>
          </p:nvSpPr>
          <p:spPr>
            <a:xfrm>
              <a:off x="-13512225" y="3936925"/>
              <a:ext cx="353675" cy="62250"/>
            </a:xfrm>
            <a:custGeom>
              <a:avLst/>
              <a:gdLst/>
              <a:ahLst/>
              <a:cxnLst/>
              <a:rect l="l" t="t" r="r" b="b"/>
              <a:pathLst>
                <a:path w="14147" h="2490" extrusionOk="0">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84" name="Google Shape;7584;p37"/>
            <p:cNvSpPr/>
            <p:nvPr/>
          </p:nvSpPr>
          <p:spPr>
            <a:xfrm>
              <a:off x="-13387000" y="3833750"/>
              <a:ext cx="104775" cy="104775"/>
            </a:xfrm>
            <a:custGeom>
              <a:avLst/>
              <a:gdLst/>
              <a:ahLst/>
              <a:cxnLst/>
              <a:rect l="l" t="t" r="r" b="b"/>
              <a:pathLst>
                <a:path w="4191" h="4191" extrusionOk="0">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85" name="Google Shape;7585;p37"/>
            <p:cNvSpPr/>
            <p:nvPr/>
          </p:nvSpPr>
          <p:spPr>
            <a:xfrm>
              <a:off x="-13512225" y="3855000"/>
              <a:ext cx="111875" cy="62250"/>
            </a:xfrm>
            <a:custGeom>
              <a:avLst/>
              <a:gdLst/>
              <a:ahLst/>
              <a:cxnLst/>
              <a:rect l="l" t="t" r="r" b="b"/>
              <a:pathLst>
                <a:path w="4475" h="2490" extrusionOk="0">
                  <a:moveTo>
                    <a:pt x="0" y="1"/>
                  </a:moveTo>
                  <a:lnTo>
                    <a:pt x="0" y="2490"/>
                  </a:lnTo>
                  <a:lnTo>
                    <a:pt x="4474" y="2490"/>
                  </a:lnTo>
                  <a:cubicBezTo>
                    <a:pt x="4317" y="2112"/>
                    <a:pt x="4191" y="1671"/>
                    <a:pt x="4191" y="1230"/>
                  </a:cubicBezTo>
                  <a:cubicBezTo>
                    <a:pt x="4191" y="788"/>
                    <a:pt x="4317" y="379"/>
                    <a:pt x="447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86" name="Google Shape;7586;p37"/>
            <p:cNvSpPr/>
            <p:nvPr/>
          </p:nvSpPr>
          <p:spPr>
            <a:xfrm>
              <a:off x="-13490175" y="3730575"/>
              <a:ext cx="62250" cy="40975"/>
            </a:xfrm>
            <a:custGeom>
              <a:avLst/>
              <a:gdLst/>
              <a:ahLst/>
              <a:cxnLst/>
              <a:rect l="l" t="t" r="r" b="b"/>
              <a:pathLst>
                <a:path w="2490" h="1639" extrusionOk="0">
                  <a:moveTo>
                    <a:pt x="1261" y="0"/>
                  </a:moveTo>
                  <a:cubicBezTo>
                    <a:pt x="536" y="0"/>
                    <a:pt x="1" y="536"/>
                    <a:pt x="1" y="1260"/>
                  </a:cubicBezTo>
                  <a:lnTo>
                    <a:pt x="1" y="1638"/>
                  </a:lnTo>
                  <a:lnTo>
                    <a:pt x="2489" y="1638"/>
                  </a:lnTo>
                  <a:lnTo>
                    <a:pt x="2489" y="1260"/>
                  </a:lnTo>
                  <a:cubicBezTo>
                    <a:pt x="2489" y="599"/>
                    <a:pt x="1922" y="0"/>
                    <a:pt x="126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87" name="Google Shape;7587;p37"/>
            <p:cNvSpPr/>
            <p:nvPr/>
          </p:nvSpPr>
          <p:spPr>
            <a:xfrm>
              <a:off x="-13241275" y="3730575"/>
              <a:ext cx="62225" cy="40975"/>
            </a:xfrm>
            <a:custGeom>
              <a:avLst/>
              <a:gdLst/>
              <a:ahLst/>
              <a:cxnLst/>
              <a:rect l="l" t="t" r="r" b="b"/>
              <a:pathLst>
                <a:path w="2489" h="1639" extrusionOk="0">
                  <a:moveTo>
                    <a:pt x="1260" y="0"/>
                  </a:moveTo>
                  <a:cubicBezTo>
                    <a:pt x="599" y="0"/>
                    <a:pt x="0" y="536"/>
                    <a:pt x="0" y="1260"/>
                  </a:cubicBezTo>
                  <a:lnTo>
                    <a:pt x="0" y="1638"/>
                  </a:lnTo>
                  <a:lnTo>
                    <a:pt x="2489" y="1638"/>
                  </a:lnTo>
                  <a:lnTo>
                    <a:pt x="2489" y="1260"/>
                  </a:lnTo>
                  <a:cubicBezTo>
                    <a:pt x="2489" y="599"/>
                    <a:pt x="1922" y="0"/>
                    <a:pt x="126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88" name="Google Shape;7588;p37"/>
            <p:cNvSpPr/>
            <p:nvPr/>
          </p:nvSpPr>
          <p:spPr>
            <a:xfrm>
              <a:off x="-13427950" y="3647075"/>
              <a:ext cx="186700" cy="63025"/>
            </a:xfrm>
            <a:custGeom>
              <a:avLst/>
              <a:gdLst/>
              <a:ahLst/>
              <a:cxnLst/>
              <a:rect l="l" t="t" r="r" b="b"/>
              <a:pathLst>
                <a:path w="7468" h="2521" extrusionOk="0">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89" name="Google Shape;7589;p37"/>
            <p:cNvSpPr/>
            <p:nvPr/>
          </p:nvSpPr>
          <p:spPr>
            <a:xfrm>
              <a:off x="-13512225" y="3773100"/>
              <a:ext cx="353675" cy="60675"/>
            </a:xfrm>
            <a:custGeom>
              <a:avLst/>
              <a:gdLst/>
              <a:ahLst/>
              <a:cxnLst/>
              <a:rect l="l" t="t" r="r" b="b"/>
              <a:pathLst>
                <a:path w="14147" h="2427" extrusionOk="0">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90" name="Google Shape;7590;p37"/>
            <p:cNvSpPr/>
            <p:nvPr/>
          </p:nvSpPr>
          <p:spPr>
            <a:xfrm>
              <a:off x="-13411400" y="3730575"/>
              <a:ext cx="153600" cy="20500"/>
            </a:xfrm>
            <a:custGeom>
              <a:avLst/>
              <a:gdLst/>
              <a:ahLst/>
              <a:cxnLst/>
              <a:rect l="l" t="t" r="r" b="b"/>
              <a:pathLst>
                <a:path w="6144" h="820" extrusionOk="0">
                  <a:moveTo>
                    <a:pt x="0" y="0"/>
                  </a:moveTo>
                  <a:lnTo>
                    <a:pt x="599" y="819"/>
                  </a:lnTo>
                  <a:lnTo>
                    <a:pt x="5545" y="819"/>
                  </a:lnTo>
                  <a:lnTo>
                    <a:pt x="614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591" name="Google Shape;7591;p37"/>
          <p:cNvGrpSpPr/>
          <p:nvPr/>
        </p:nvGrpSpPr>
        <p:grpSpPr>
          <a:xfrm>
            <a:off x="3401962" y="5007586"/>
            <a:ext cx="357601" cy="355663"/>
            <a:chOff x="-13512225" y="4080275"/>
            <a:chExt cx="353675" cy="352875"/>
          </a:xfrm>
        </p:grpSpPr>
        <p:sp>
          <p:nvSpPr>
            <p:cNvPr id="7592" name="Google Shape;7592;p37"/>
            <p:cNvSpPr/>
            <p:nvPr/>
          </p:nvSpPr>
          <p:spPr>
            <a:xfrm>
              <a:off x="-13512225" y="4203925"/>
              <a:ext cx="353675" cy="229225"/>
            </a:xfrm>
            <a:custGeom>
              <a:avLst/>
              <a:gdLst/>
              <a:ahLst/>
              <a:cxnLst/>
              <a:rect l="l" t="t" r="r" b="b"/>
              <a:pathLst>
                <a:path w="14147" h="9169" extrusionOk="0">
                  <a:moveTo>
                    <a:pt x="5407" y="1717"/>
                  </a:moveTo>
                  <a:cubicBezTo>
                    <a:pt x="5482" y="1717"/>
                    <a:pt x="5561" y="1733"/>
                    <a:pt x="5640" y="1765"/>
                  </a:cubicBezTo>
                  <a:lnTo>
                    <a:pt x="9767" y="4254"/>
                  </a:lnTo>
                  <a:cubicBezTo>
                    <a:pt x="9893" y="4348"/>
                    <a:pt x="9987" y="4443"/>
                    <a:pt x="9987" y="4600"/>
                  </a:cubicBezTo>
                  <a:cubicBezTo>
                    <a:pt x="9987" y="4758"/>
                    <a:pt x="9893" y="4915"/>
                    <a:pt x="9767" y="5010"/>
                  </a:cubicBezTo>
                  <a:lnTo>
                    <a:pt x="5640" y="7499"/>
                  </a:lnTo>
                  <a:cubicBezTo>
                    <a:pt x="5577" y="7530"/>
                    <a:pt x="5506" y="7546"/>
                    <a:pt x="5431" y="7546"/>
                  </a:cubicBezTo>
                  <a:cubicBezTo>
                    <a:pt x="5356" y="7546"/>
                    <a:pt x="5277" y="7530"/>
                    <a:pt x="5199" y="7499"/>
                  </a:cubicBezTo>
                  <a:cubicBezTo>
                    <a:pt x="5104" y="7404"/>
                    <a:pt x="5010" y="7278"/>
                    <a:pt x="5010" y="7121"/>
                  </a:cubicBezTo>
                  <a:lnTo>
                    <a:pt x="5010" y="2143"/>
                  </a:lnTo>
                  <a:cubicBezTo>
                    <a:pt x="5010" y="1985"/>
                    <a:pt x="5104" y="1859"/>
                    <a:pt x="5199" y="1765"/>
                  </a:cubicBezTo>
                  <a:cubicBezTo>
                    <a:pt x="5262" y="1733"/>
                    <a:pt x="5333" y="1717"/>
                    <a:pt x="5407" y="1717"/>
                  </a:cubicBezTo>
                  <a:close/>
                  <a:moveTo>
                    <a:pt x="63" y="0"/>
                  </a:moveTo>
                  <a:lnTo>
                    <a:pt x="63" y="7971"/>
                  </a:lnTo>
                  <a:cubicBezTo>
                    <a:pt x="0" y="8633"/>
                    <a:pt x="568" y="9168"/>
                    <a:pt x="1261" y="9168"/>
                  </a:cubicBezTo>
                  <a:lnTo>
                    <a:pt x="12886" y="9168"/>
                  </a:lnTo>
                  <a:cubicBezTo>
                    <a:pt x="13548" y="9168"/>
                    <a:pt x="14146" y="8633"/>
                    <a:pt x="14146" y="7908"/>
                  </a:cubicBezTo>
                  <a:lnTo>
                    <a:pt x="1414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93" name="Google Shape;7593;p37"/>
            <p:cNvSpPr/>
            <p:nvPr/>
          </p:nvSpPr>
          <p:spPr>
            <a:xfrm>
              <a:off x="-13366525" y="4275600"/>
              <a:ext cx="73275" cy="88225"/>
            </a:xfrm>
            <a:custGeom>
              <a:avLst/>
              <a:gdLst/>
              <a:ahLst/>
              <a:cxnLst/>
              <a:rect l="l" t="t" r="r" b="b"/>
              <a:pathLst>
                <a:path w="2931" h="3529" extrusionOk="0">
                  <a:moveTo>
                    <a:pt x="1" y="0"/>
                  </a:moveTo>
                  <a:lnTo>
                    <a:pt x="1" y="3529"/>
                  </a:lnTo>
                  <a:lnTo>
                    <a:pt x="2931" y="1733"/>
                  </a:lnTo>
                  <a:lnTo>
                    <a:pt x="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94" name="Google Shape;7594;p37"/>
            <p:cNvSpPr/>
            <p:nvPr/>
          </p:nvSpPr>
          <p:spPr>
            <a:xfrm>
              <a:off x="-13398800" y="4143275"/>
              <a:ext cx="65375" cy="40975"/>
            </a:xfrm>
            <a:custGeom>
              <a:avLst/>
              <a:gdLst/>
              <a:ahLst/>
              <a:cxnLst/>
              <a:rect l="l" t="t" r="r" b="b"/>
              <a:pathLst>
                <a:path w="2615" h="1639" extrusionOk="0">
                  <a:moveTo>
                    <a:pt x="1103" y="1"/>
                  </a:moveTo>
                  <a:lnTo>
                    <a:pt x="0" y="1639"/>
                  </a:lnTo>
                  <a:lnTo>
                    <a:pt x="1512" y="1639"/>
                  </a:lnTo>
                  <a:lnTo>
                    <a:pt x="261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95" name="Google Shape;7595;p37"/>
            <p:cNvSpPr/>
            <p:nvPr/>
          </p:nvSpPr>
          <p:spPr>
            <a:xfrm>
              <a:off x="-13336575" y="4143275"/>
              <a:ext cx="64600" cy="40975"/>
            </a:xfrm>
            <a:custGeom>
              <a:avLst/>
              <a:gdLst/>
              <a:ahLst/>
              <a:cxnLst/>
              <a:rect l="l" t="t" r="r" b="b"/>
              <a:pathLst>
                <a:path w="2584" h="1639" extrusionOk="0">
                  <a:moveTo>
                    <a:pt x="1103" y="1"/>
                  </a:moveTo>
                  <a:lnTo>
                    <a:pt x="0" y="1639"/>
                  </a:lnTo>
                  <a:lnTo>
                    <a:pt x="1481" y="1639"/>
                  </a:lnTo>
                  <a:lnTo>
                    <a:pt x="258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96" name="Google Shape;7596;p37"/>
            <p:cNvSpPr/>
            <p:nvPr/>
          </p:nvSpPr>
          <p:spPr>
            <a:xfrm>
              <a:off x="-13398800" y="4081050"/>
              <a:ext cx="65375" cy="40975"/>
            </a:xfrm>
            <a:custGeom>
              <a:avLst/>
              <a:gdLst/>
              <a:ahLst/>
              <a:cxnLst/>
              <a:rect l="l" t="t" r="r" b="b"/>
              <a:pathLst>
                <a:path w="2615" h="1639" extrusionOk="0">
                  <a:moveTo>
                    <a:pt x="0" y="1"/>
                  </a:moveTo>
                  <a:lnTo>
                    <a:pt x="1103" y="1639"/>
                  </a:lnTo>
                  <a:lnTo>
                    <a:pt x="2615" y="1639"/>
                  </a:lnTo>
                  <a:lnTo>
                    <a:pt x="151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97" name="Google Shape;7597;p37"/>
            <p:cNvSpPr/>
            <p:nvPr/>
          </p:nvSpPr>
          <p:spPr>
            <a:xfrm>
              <a:off x="-13274375" y="4143275"/>
              <a:ext cx="64625" cy="40975"/>
            </a:xfrm>
            <a:custGeom>
              <a:avLst/>
              <a:gdLst/>
              <a:ahLst/>
              <a:cxnLst/>
              <a:rect l="l" t="t" r="r" b="b"/>
              <a:pathLst>
                <a:path w="2585" h="1639" extrusionOk="0">
                  <a:moveTo>
                    <a:pt x="1104" y="1"/>
                  </a:moveTo>
                  <a:lnTo>
                    <a:pt x="1" y="1639"/>
                  </a:lnTo>
                  <a:lnTo>
                    <a:pt x="1482" y="1639"/>
                  </a:lnTo>
                  <a:lnTo>
                    <a:pt x="258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98" name="Google Shape;7598;p37"/>
            <p:cNvSpPr/>
            <p:nvPr/>
          </p:nvSpPr>
          <p:spPr>
            <a:xfrm>
              <a:off x="-13212925" y="4081050"/>
              <a:ext cx="54375" cy="40975"/>
            </a:xfrm>
            <a:custGeom>
              <a:avLst/>
              <a:gdLst/>
              <a:ahLst/>
              <a:cxnLst/>
              <a:rect l="l" t="t" r="r" b="b"/>
              <a:pathLst>
                <a:path w="2175" h="1639" extrusionOk="0">
                  <a:moveTo>
                    <a:pt x="0" y="1"/>
                  </a:moveTo>
                  <a:lnTo>
                    <a:pt x="1103" y="1639"/>
                  </a:lnTo>
                  <a:lnTo>
                    <a:pt x="2174" y="1639"/>
                  </a:lnTo>
                  <a:lnTo>
                    <a:pt x="2174" y="820"/>
                  </a:lnTo>
                  <a:cubicBezTo>
                    <a:pt x="2174" y="347"/>
                    <a:pt x="1796" y="1"/>
                    <a:pt x="132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599" name="Google Shape;7599;p37"/>
            <p:cNvSpPr/>
            <p:nvPr/>
          </p:nvSpPr>
          <p:spPr>
            <a:xfrm>
              <a:off x="-13212925" y="4143275"/>
              <a:ext cx="54375" cy="40975"/>
            </a:xfrm>
            <a:custGeom>
              <a:avLst/>
              <a:gdLst/>
              <a:ahLst/>
              <a:cxnLst/>
              <a:rect l="l" t="t" r="r" b="b"/>
              <a:pathLst>
                <a:path w="2175" h="1639" extrusionOk="0">
                  <a:moveTo>
                    <a:pt x="1103" y="1"/>
                  </a:moveTo>
                  <a:lnTo>
                    <a:pt x="0" y="1639"/>
                  </a:lnTo>
                  <a:lnTo>
                    <a:pt x="2174" y="1639"/>
                  </a:lnTo>
                  <a:lnTo>
                    <a:pt x="217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00" name="Google Shape;7600;p37"/>
            <p:cNvSpPr/>
            <p:nvPr/>
          </p:nvSpPr>
          <p:spPr>
            <a:xfrm>
              <a:off x="-13274375" y="4081050"/>
              <a:ext cx="64625" cy="40975"/>
            </a:xfrm>
            <a:custGeom>
              <a:avLst/>
              <a:gdLst/>
              <a:ahLst/>
              <a:cxnLst/>
              <a:rect l="l" t="t" r="r" b="b"/>
              <a:pathLst>
                <a:path w="2585" h="1639" extrusionOk="0">
                  <a:moveTo>
                    <a:pt x="1" y="1"/>
                  </a:moveTo>
                  <a:lnTo>
                    <a:pt x="1104" y="1639"/>
                  </a:lnTo>
                  <a:lnTo>
                    <a:pt x="2584" y="1639"/>
                  </a:lnTo>
                  <a:lnTo>
                    <a:pt x="148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01" name="Google Shape;7601;p37"/>
            <p:cNvSpPr/>
            <p:nvPr/>
          </p:nvSpPr>
          <p:spPr>
            <a:xfrm>
              <a:off x="-13336575" y="4081050"/>
              <a:ext cx="64600" cy="40975"/>
            </a:xfrm>
            <a:custGeom>
              <a:avLst/>
              <a:gdLst/>
              <a:ahLst/>
              <a:cxnLst/>
              <a:rect l="l" t="t" r="r" b="b"/>
              <a:pathLst>
                <a:path w="2584" h="1639" extrusionOk="0">
                  <a:moveTo>
                    <a:pt x="0" y="1"/>
                  </a:moveTo>
                  <a:lnTo>
                    <a:pt x="1103" y="1639"/>
                  </a:lnTo>
                  <a:lnTo>
                    <a:pt x="2583" y="1639"/>
                  </a:lnTo>
                  <a:lnTo>
                    <a:pt x="148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02" name="Google Shape;7602;p37"/>
            <p:cNvSpPr/>
            <p:nvPr/>
          </p:nvSpPr>
          <p:spPr>
            <a:xfrm>
              <a:off x="-13512225" y="4080275"/>
              <a:ext cx="123675" cy="103200"/>
            </a:xfrm>
            <a:custGeom>
              <a:avLst/>
              <a:gdLst/>
              <a:ahLst/>
              <a:cxnLst/>
              <a:rect l="l" t="t" r="r" b="b"/>
              <a:pathLst>
                <a:path w="4947" h="4128" extrusionOk="0">
                  <a:moveTo>
                    <a:pt x="2489" y="1260"/>
                  </a:moveTo>
                  <a:cubicBezTo>
                    <a:pt x="2962" y="1260"/>
                    <a:pt x="3371" y="1607"/>
                    <a:pt x="3371" y="2080"/>
                  </a:cubicBezTo>
                  <a:cubicBezTo>
                    <a:pt x="3371" y="2552"/>
                    <a:pt x="2962" y="2899"/>
                    <a:pt x="2489" y="2899"/>
                  </a:cubicBezTo>
                  <a:cubicBezTo>
                    <a:pt x="2017" y="2899"/>
                    <a:pt x="1670" y="2552"/>
                    <a:pt x="1670" y="2080"/>
                  </a:cubicBezTo>
                  <a:cubicBezTo>
                    <a:pt x="1670" y="1607"/>
                    <a:pt x="2017" y="1260"/>
                    <a:pt x="2489" y="1260"/>
                  </a:cubicBezTo>
                  <a:close/>
                  <a:moveTo>
                    <a:pt x="1261" y="0"/>
                  </a:moveTo>
                  <a:cubicBezTo>
                    <a:pt x="599" y="0"/>
                    <a:pt x="0" y="536"/>
                    <a:pt x="0" y="1260"/>
                  </a:cubicBezTo>
                  <a:lnTo>
                    <a:pt x="0" y="4127"/>
                  </a:lnTo>
                  <a:lnTo>
                    <a:pt x="3560" y="4127"/>
                  </a:lnTo>
                  <a:lnTo>
                    <a:pt x="4947" y="2080"/>
                  </a:lnTo>
                  <a:lnTo>
                    <a:pt x="356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603" name="Google Shape;7603;p37"/>
          <p:cNvGrpSpPr/>
          <p:nvPr/>
        </p:nvGrpSpPr>
        <p:grpSpPr>
          <a:xfrm>
            <a:off x="3401915" y="4597795"/>
            <a:ext cx="357576" cy="290552"/>
            <a:chOff x="-11728250" y="3245400"/>
            <a:chExt cx="353650" cy="288275"/>
          </a:xfrm>
        </p:grpSpPr>
        <p:sp>
          <p:nvSpPr>
            <p:cNvPr id="7604" name="Google Shape;7604;p37"/>
            <p:cNvSpPr/>
            <p:nvPr/>
          </p:nvSpPr>
          <p:spPr>
            <a:xfrm>
              <a:off x="-11603025" y="3389725"/>
              <a:ext cx="104775" cy="143950"/>
            </a:xfrm>
            <a:custGeom>
              <a:avLst/>
              <a:gdLst/>
              <a:ahLst/>
              <a:cxnLst/>
              <a:rect l="l" t="t" r="r" b="b"/>
              <a:pathLst>
                <a:path w="4191" h="5758" extrusionOk="0">
                  <a:moveTo>
                    <a:pt x="2096" y="0"/>
                  </a:moveTo>
                  <a:cubicBezTo>
                    <a:pt x="1560" y="0"/>
                    <a:pt x="1024" y="197"/>
                    <a:pt x="631" y="591"/>
                  </a:cubicBezTo>
                  <a:cubicBezTo>
                    <a:pt x="252" y="1001"/>
                    <a:pt x="63" y="1505"/>
                    <a:pt x="63" y="2040"/>
                  </a:cubicBezTo>
                  <a:cubicBezTo>
                    <a:pt x="63" y="2261"/>
                    <a:pt x="95" y="2418"/>
                    <a:pt x="126" y="2576"/>
                  </a:cubicBezTo>
                  <a:lnTo>
                    <a:pt x="1387" y="3048"/>
                  </a:lnTo>
                  <a:lnTo>
                    <a:pt x="158" y="4372"/>
                  </a:lnTo>
                  <a:cubicBezTo>
                    <a:pt x="0" y="4561"/>
                    <a:pt x="0" y="4813"/>
                    <a:pt x="158" y="4970"/>
                  </a:cubicBezTo>
                  <a:cubicBezTo>
                    <a:pt x="662" y="5474"/>
                    <a:pt x="1387" y="5758"/>
                    <a:pt x="2111" y="5758"/>
                  </a:cubicBezTo>
                  <a:cubicBezTo>
                    <a:pt x="2836" y="5758"/>
                    <a:pt x="3497" y="5474"/>
                    <a:pt x="4033" y="4970"/>
                  </a:cubicBezTo>
                  <a:cubicBezTo>
                    <a:pt x="4191" y="4813"/>
                    <a:pt x="4191" y="4561"/>
                    <a:pt x="4033" y="4372"/>
                  </a:cubicBezTo>
                  <a:lnTo>
                    <a:pt x="2804" y="3048"/>
                  </a:lnTo>
                  <a:lnTo>
                    <a:pt x="4065" y="2576"/>
                  </a:lnTo>
                  <a:cubicBezTo>
                    <a:pt x="4096" y="2418"/>
                    <a:pt x="4159" y="2198"/>
                    <a:pt x="4159" y="2040"/>
                  </a:cubicBezTo>
                  <a:cubicBezTo>
                    <a:pt x="4159" y="1505"/>
                    <a:pt x="3939" y="1001"/>
                    <a:pt x="3560" y="591"/>
                  </a:cubicBezTo>
                  <a:cubicBezTo>
                    <a:pt x="3167" y="197"/>
                    <a:pt x="2631" y="0"/>
                    <a:pt x="20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05" name="Google Shape;7605;p37"/>
            <p:cNvSpPr/>
            <p:nvPr/>
          </p:nvSpPr>
          <p:spPr>
            <a:xfrm>
              <a:off x="-11647125" y="3246175"/>
              <a:ext cx="86650" cy="133925"/>
            </a:xfrm>
            <a:custGeom>
              <a:avLst/>
              <a:gdLst/>
              <a:ahLst/>
              <a:cxnLst/>
              <a:rect l="l" t="t" r="r" b="b"/>
              <a:pathLst>
                <a:path w="3466" h="5357" extrusionOk="0">
                  <a:moveTo>
                    <a:pt x="3466" y="1"/>
                  </a:moveTo>
                  <a:cubicBezTo>
                    <a:pt x="2205" y="64"/>
                    <a:pt x="1008" y="473"/>
                    <a:pt x="0" y="1135"/>
                  </a:cubicBezTo>
                  <a:lnTo>
                    <a:pt x="2426" y="5356"/>
                  </a:lnTo>
                  <a:cubicBezTo>
                    <a:pt x="2741" y="5167"/>
                    <a:pt x="3056" y="5041"/>
                    <a:pt x="3466" y="5010"/>
                  </a:cubicBezTo>
                  <a:lnTo>
                    <a:pt x="346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06" name="Google Shape;7606;p37"/>
            <p:cNvSpPr/>
            <p:nvPr/>
          </p:nvSpPr>
          <p:spPr>
            <a:xfrm>
              <a:off x="-11540025" y="3245400"/>
              <a:ext cx="86675" cy="133900"/>
            </a:xfrm>
            <a:custGeom>
              <a:avLst/>
              <a:gdLst/>
              <a:ahLst/>
              <a:cxnLst/>
              <a:rect l="l" t="t" r="r" b="b"/>
              <a:pathLst>
                <a:path w="3467" h="5356" extrusionOk="0">
                  <a:moveTo>
                    <a:pt x="1" y="0"/>
                  </a:moveTo>
                  <a:lnTo>
                    <a:pt x="1" y="4978"/>
                  </a:lnTo>
                  <a:cubicBezTo>
                    <a:pt x="379" y="5041"/>
                    <a:pt x="725" y="5135"/>
                    <a:pt x="1040" y="5356"/>
                  </a:cubicBezTo>
                  <a:lnTo>
                    <a:pt x="3466" y="1134"/>
                  </a:lnTo>
                  <a:cubicBezTo>
                    <a:pt x="2458" y="473"/>
                    <a:pt x="1261" y="63"/>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07" name="Google Shape;7607;p37"/>
            <p:cNvSpPr/>
            <p:nvPr/>
          </p:nvSpPr>
          <p:spPr>
            <a:xfrm>
              <a:off x="-11498275" y="3285550"/>
              <a:ext cx="123675" cy="160700"/>
            </a:xfrm>
            <a:custGeom>
              <a:avLst/>
              <a:gdLst/>
              <a:ahLst/>
              <a:cxnLst/>
              <a:rect l="l" t="t" r="r" b="b"/>
              <a:pathLst>
                <a:path w="4947" h="6428" extrusionOk="0">
                  <a:moveTo>
                    <a:pt x="2426" y="1"/>
                  </a:moveTo>
                  <a:lnTo>
                    <a:pt x="1" y="4254"/>
                  </a:lnTo>
                  <a:cubicBezTo>
                    <a:pt x="505" y="4790"/>
                    <a:pt x="788" y="5483"/>
                    <a:pt x="788" y="6207"/>
                  </a:cubicBezTo>
                  <a:lnTo>
                    <a:pt x="788" y="6428"/>
                  </a:lnTo>
                  <a:lnTo>
                    <a:pt x="4663" y="4947"/>
                  </a:lnTo>
                  <a:cubicBezTo>
                    <a:pt x="4884" y="4884"/>
                    <a:pt x="4947" y="4727"/>
                    <a:pt x="4947" y="4538"/>
                  </a:cubicBezTo>
                  <a:cubicBezTo>
                    <a:pt x="4726" y="2710"/>
                    <a:pt x="3781" y="1135"/>
                    <a:pt x="242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08" name="Google Shape;7608;p37"/>
            <p:cNvSpPr/>
            <p:nvPr/>
          </p:nvSpPr>
          <p:spPr>
            <a:xfrm>
              <a:off x="-11728250" y="3286350"/>
              <a:ext cx="125250" cy="160700"/>
            </a:xfrm>
            <a:custGeom>
              <a:avLst/>
              <a:gdLst/>
              <a:ahLst/>
              <a:cxnLst/>
              <a:rect l="l" t="t" r="r" b="b"/>
              <a:pathLst>
                <a:path w="5010" h="6428" extrusionOk="0">
                  <a:moveTo>
                    <a:pt x="2584" y="0"/>
                  </a:moveTo>
                  <a:cubicBezTo>
                    <a:pt x="1229" y="1103"/>
                    <a:pt x="284" y="2678"/>
                    <a:pt x="63" y="4537"/>
                  </a:cubicBezTo>
                  <a:cubicBezTo>
                    <a:pt x="0" y="4726"/>
                    <a:pt x="126" y="4884"/>
                    <a:pt x="315" y="4978"/>
                  </a:cubicBezTo>
                  <a:lnTo>
                    <a:pt x="4222" y="6427"/>
                  </a:lnTo>
                  <a:lnTo>
                    <a:pt x="4222" y="6238"/>
                  </a:lnTo>
                  <a:cubicBezTo>
                    <a:pt x="4222" y="5482"/>
                    <a:pt x="4505" y="4758"/>
                    <a:pt x="5009" y="4254"/>
                  </a:cubicBezTo>
                  <a:lnTo>
                    <a:pt x="258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7609" name="Google Shape;7609;p37"/>
          <p:cNvSpPr/>
          <p:nvPr/>
        </p:nvSpPr>
        <p:spPr>
          <a:xfrm>
            <a:off x="1792369" y="5143181"/>
            <a:ext cx="40621" cy="84185"/>
          </a:xfrm>
          <a:custGeom>
            <a:avLst/>
            <a:gdLst/>
            <a:ahLst/>
            <a:cxnLst/>
            <a:rect l="l" t="t" r="r" b="b"/>
            <a:pathLst>
              <a:path w="1607" h="3341" extrusionOk="0">
                <a:moveTo>
                  <a:pt x="0" y="1"/>
                </a:moveTo>
                <a:lnTo>
                  <a:pt x="0" y="2804"/>
                </a:lnTo>
                <a:cubicBezTo>
                  <a:pt x="158" y="2962"/>
                  <a:pt x="315" y="3183"/>
                  <a:pt x="504" y="3340"/>
                </a:cubicBezTo>
                <a:lnTo>
                  <a:pt x="1607" y="1891"/>
                </a:lnTo>
                <a:cubicBezTo>
                  <a:pt x="630" y="1418"/>
                  <a:pt x="0" y="788"/>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7610" name="Google Shape;7610;p37"/>
          <p:cNvGrpSpPr/>
          <p:nvPr/>
        </p:nvGrpSpPr>
        <p:grpSpPr>
          <a:xfrm>
            <a:off x="5216571" y="5007586"/>
            <a:ext cx="313011" cy="355663"/>
            <a:chOff x="-11703850" y="4081850"/>
            <a:chExt cx="309575" cy="352875"/>
          </a:xfrm>
        </p:grpSpPr>
        <p:sp>
          <p:nvSpPr>
            <p:cNvPr id="7611" name="Google Shape;7611;p37"/>
            <p:cNvSpPr/>
            <p:nvPr/>
          </p:nvSpPr>
          <p:spPr>
            <a:xfrm>
              <a:off x="-11703850" y="4081850"/>
              <a:ext cx="309575" cy="125250"/>
            </a:xfrm>
            <a:custGeom>
              <a:avLst/>
              <a:gdLst/>
              <a:ahLst/>
              <a:cxnLst/>
              <a:rect l="l" t="t" r="r" b="b"/>
              <a:pathLst>
                <a:path w="12383" h="5010" extrusionOk="0">
                  <a:moveTo>
                    <a:pt x="6932" y="2552"/>
                  </a:moveTo>
                  <a:cubicBezTo>
                    <a:pt x="7593" y="2552"/>
                    <a:pt x="8192" y="3119"/>
                    <a:pt x="8192" y="3781"/>
                  </a:cubicBezTo>
                  <a:cubicBezTo>
                    <a:pt x="8224" y="3970"/>
                    <a:pt x="8035" y="4190"/>
                    <a:pt x="7783" y="4190"/>
                  </a:cubicBezTo>
                  <a:cubicBezTo>
                    <a:pt x="7530" y="4190"/>
                    <a:pt x="7341" y="3970"/>
                    <a:pt x="7341" y="3781"/>
                  </a:cubicBezTo>
                  <a:cubicBezTo>
                    <a:pt x="7341" y="3560"/>
                    <a:pt x="7152" y="3403"/>
                    <a:pt x="6963" y="3403"/>
                  </a:cubicBezTo>
                  <a:cubicBezTo>
                    <a:pt x="6743" y="3403"/>
                    <a:pt x="6522" y="3592"/>
                    <a:pt x="6522" y="3781"/>
                  </a:cubicBezTo>
                  <a:cubicBezTo>
                    <a:pt x="6522" y="4033"/>
                    <a:pt x="6333" y="4190"/>
                    <a:pt x="6144" y="4190"/>
                  </a:cubicBezTo>
                  <a:cubicBezTo>
                    <a:pt x="5892" y="4190"/>
                    <a:pt x="5703" y="3970"/>
                    <a:pt x="5703" y="3781"/>
                  </a:cubicBezTo>
                  <a:cubicBezTo>
                    <a:pt x="5703" y="3560"/>
                    <a:pt x="5514" y="3403"/>
                    <a:pt x="5262" y="3403"/>
                  </a:cubicBezTo>
                  <a:cubicBezTo>
                    <a:pt x="5042" y="3403"/>
                    <a:pt x="4884" y="3592"/>
                    <a:pt x="4884" y="3781"/>
                  </a:cubicBezTo>
                  <a:cubicBezTo>
                    <a:pt x="4884" y="4033"/>
                    <a:pt x="4664" y="4190"/>
                    <a:pt x="4443" y="4190"/>
                  </a:cubicBezTo>
                  <a:cubicBezTo>
                    <a:pt x="4191" y="4190"/>
                    <a:pt x="4033" y="3970"/>
                    <a:pt x="4033" y="3781"/>
                  </a:cubicBezTo>
                  <a:cubicBezTo>
                    <a:pt x="4033" y="3119"/>
                    <a:pt x="4601" y="2552"/>
                    <a:pt x="5262" y="2552"/>
                  </a:cubicBezTo>
                  <a:cubicBezTo>
                    <a:pt x="5577" y="2552"/>
                    <a:pt x="5861" y="2678"/>
                    <a:pt x="6081" y="2867"/>
                  </a:cubicBezTo>
                  <a:cubicBezTo>
                    <a:pt x="6333" y="2678"/>
                    <a:pt x="6617" y="2552"/>
                    <a:pt x="6932" y="2552"/>
                  </a:cubicBezTo>
                  <a:close/>
                  <a:moveTo>
                    <a:pt x="5357" y="0"/>
                  </a:moveTo>
                  <a:cubicBezTo>
                    <a:pt x="4348" y="0"/>
                    <a:pt x="3498" y="725"/>
                    <a:pt x="3340" y="1670"/>
                  </a:cubicBezTo>
                  <a:cubicBezTo>
                    <a:pt x="3304" y="1668"/>
                    <a:pt x="3267" y="1666"/>
                    <a:pt x="3231" y="1666"/>
                  </a:cubicBezTo>
                  <a:cubicBezTo>
                    <a:pt x="2310" y="1666"/>
                    <a:pt x="1639" y="2430"/>
                    <a:pt x="1639" y="3340"/>
                  </a:cubicBezTo>
                  <a:cubicBezTo>
                    <a:pt x="725" y="3340"/>
                    <a:pt x="1" y="4096"/>
                    <a:pt x="1" y="5009"/>
                  </a:cubicBezTo>
                  <a:lnTo>
                    <a:pt x="12382" y="5009"/>
                  </a:lnTo>
                  <a:cubicBezTo>
                    <a:pt x="12351" y="4096"/>
                    <a:pt x="11595" y="3340"/>
                    <a:pt x="10681" y="3340"/>
                  </a:cubicBezTo>
                  <a:cubicBezTo>
                    <a:pt x="10681" y="2395"/>
                    <a:pt x="9956" y="1670"/>
                    <a:pt x="9011" y="1670"/>
                  </a:cubicBezTo>
                  <a:cubicBezTo>
                    <a:pt x="8822" y="725"/>
                    <a:pt x="7972" y="0"/>
                    <a:pt x="6995" y="0"/>
                  </a:cubicBezTo>
                  <a:cubicBezTo>
                    <a:pt x="6711" y="0"/>
                    <a:pt x="6459" y="95"/>
                    <a:pt x="6176" y="189"/>
                  </a:cubicBezTo>
                  <a:cubicBezTo>
                    <a:pt x="5892" y="95"/>
                    <a:pt x="5609" y="0"/>
                    <a:pt x="535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12" name="Google Shape;7612;p37"/>
            <p:cNvSpPr/>
            <p:nvPr/>
          </p:nvSpPr>
          <p:spPr>
            <a:xfrm>
              <a:off x="-11622725" y="4288975"/>
              <a:ext cx="144175" cy="63050"/>
            </a:xfrm>
            <a:custGeom>
              <a:avLst/>
              <a:gdLst/>
              <a:ahLst/>
              <a:cxnLst/>
              <a:rect l="l" t="t" r="r" b="b"/>
              <a:pathLst>
                <a:path w="5767" h="2522" extrusionOk="0">
                  <a:moveTo>
                    <a:pt x="2868" y="1"/>
                  </a:moveTo>
                  <a:cubicBezTo>
                    <a:pt x="1293" y="1"/>
                    <a:pt x="1" y="537"/>
                    <a:pt x="1" y="1261"/>
                  </a:cubicBezTo>
                  <a:cubicBezTo>
                    <a:pt x="1" y="1954"/>
                    <a:pt x="1293" y="2521"/>
                    <a:pt x="2868" y="2521"/>
                  </a:cubicBezTo>
                  <a:cubicBezTo>
                    <a:pt x="4475" y="2521"/>
                    <a:pt x="5766" y="1954"/>
                    <a:pt x="5766" y="1261"/>
                  </a:cubicBezTo>
                  <a:cubicBezTo>
                    <a:pt x="5766" y="537"/>
                    <a:pt x="4475" y="1"/>
                    <a:pt x="286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13" name="Google Shape;7613;p37"/>
            <p:cNvSpPr/>
            <p:nvPr/>
          </p:nvSpPr>
          <p:spPr>
            <a:xfrm>
              <a:off x="-11596725" y="4364600"/>
              <a:ext cx="36250" cy="70125"/>
            </a:xfrm>
            <a:custGeom>
              <a:avLst/>
              <a:gdLst/>
              <a:ahLst/>
              <a:cxnLst/>
              <a:rect l="l" t="t" r="r" b="b"/>
              <a:pathLst>
                <a:path w="1450" h="2805" extrusionOk="0">
                  <a:moveTo>
                    <a:pt x="0" y="0"/>
                  </a:moveTo>
                  <a:lnTo>
                    <a:pt x="253" y="2804"/>
                  </a:lnTo>
                  <a:lnTo>
                    <a:pt x="1450" y="2804"/>
                  </a:lnTo>
                  <a:lnTo>
                    <a:pt x="1450" y="284"/>
                  </a:lnTo>
                  <a:cubicBezTo>
                    <a:pt x="883" y="221"/>
                    <a:pt x="410" y="158"/>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14" name="Google Shape;7614;p37"/>
            <p:cNvSpPr/>
            <p:nvPr/>
          </p:nvSpPr>
          <p:spPr>
            <a:xfrm>
              <a:off x="-11540025" y="4364600"/>
              <a:ext cx="37050" cy="70125"/>
            </a:xfrm>
            <a:custGeom>
              <a:avLst/>
              <a:gdLst/>
              <a:ahLst/>
              <a:cxnLst/>
              <a:rect l="l" t="t" r="r" b="b"/>
              <a:pathLst>
                <a:path w="1482" h="2805" extrusionOk="0">
                  <a:moveTo>
                    <a:pt x="1482" y="0"/>
                  </a:moveTo>
                  <a:lnTo>
                    <a:pt x="1482" y="0"/>
                  </a:lnTo>
                  <a:cubicBezTo>
                    <a:pt x="1040" y="126"/>
                    <a:pt x="505" y="221"/>
                    <a:pt x="1" y="221"/>
                  </a:cubicBezTo>
                  <a:lnTo>
                    <a:pt x="1" y="2741"/>
                  </a:lnTo>
                  <a:lnTo>
                    <a:pt x="1198" y="2741"/>
                  </a:lnTo>
                  <a:lnTo>
                    <a:pt x="1198" y="2804"/>
                  </a:lnTo>
                  <a:lnTo>
                    <a:pt x="148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15" name="Google Shape;7615;p37"/>
            <p:cNvSpPr/>
            <p:nvPr/>
          </p:nvSpPr>
          <p:spPr>
            <a:xfrm>
              <a:off x="-11610900" y="4227550"/>
              <a:ext cx="50425" cy="51225"/>
            </a:xfrm>
            <a:custGeom>
              <a:avLst/>
              <a:gdLst/>
              <a:ahLst/>
              <a:cxnLst/>
              <a:rect l="l" t="t" r="r" b="b"/>
              <a:pathLst>
                <a:path w="2017" h="2049" extrusionOk="0">
                  <a:moveTo>
                    <a:pt x="0" y="1"/>
                  </a:moveTo>
                  <a:lnTo>
                    <a:pt x="189" y="2048"/>
                  </a:lnTo>
                  <a:cubicBezTo>
                    <a:pt x="725" y="1859"/>
                    <a:pt x="1355" y="1702"/>
                    <a:pt x="2017" y="1670"/>
                  </a:cubicBezTo>
                  <a:lnTo>
                    <a:pt x="201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16" name="Google Shape;7616;p37"/>
            <p:cNvSpPr/>
            <p:nvPr/>
          </p:nvSpPr>
          <p:spPr>
            <a:xfrm>
              <a:off x="-11540025" y="4228350"/>
              <a:ext cx="50450" cy="51200"/>
            </a:xfrm>
            <a:custGeom>
              <a:avLst/>
              <a:gdLst/>
              <a:ahLst/>
              <a:cxnLst/>
              <a:rect l="l" t="t" r="r" b="b"/>
              <a:pathLst>
                <a:path w="2018" h="2048" extrusionOk="0">
                  <a:moveTo>
                    <a:pt x="1" y="0"/>
                  </a:moveTo>
                  <a:lnTo>
                    <a:pt x="1" y="1670"/>
                  </a:lnTo>
                  <a:cubicBezTo>
                    <a:pt x="694" y="1701"/>
                    <a:pt x="1293" y="1827"/>
                    <a:pt x="1828" y="2048"/>
                  </a:cubicBezTo>
                  <a:lnTo>
                    <a:pt x="201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17" name="Google Shape;7617;p37"/>
            <p:cNvSpPr/>
            <p:nvPr/>
          </p:nvSpPr>
          <p:spPr>
            <a:xfrm>
              <a:off x="-11489600" y="4227550"/>
              <a:ext cx="92175" cy="207175"/>
            </a:xfrm>
            <a:custGeom>
              <a:avLst/>
              <a:gdLst/>
              <a:ahLst/>
              <a:cxnLst/>
              <a:rect l="l" t="t" r="r" b="b"/>
              <a:pathLst>
                <a:path w="3687" h="8287" extrusionOk="0">
                  <a:moveTo>
                    <a:pt x="819" y="1"/>
                  </a:moveTo>
                  <a:lnTo>
                    <a:pt x="599" y="2489"/>
                  </a:lnTo>
                  <a:cubicBezTo>
                    <a:pt x="1040" y="2836"/>
                    <a:pt x="1292" y="3246"/>
                    <a:pt x="1292" y="3718"/>
                  </a:cubicBezTo>
                  <a:cubicBezTo>
                    <a:pt x="1292" y="4254"/>
                    <a:pt x="945" y="4758"/>
                    <a:pt x="315" y="5136"/>
                  </a:cubicBezTo>
                  <a:lnTo>
                    <a:pt x="0" y="8286"/>
                  </a:lnTo>
                  <a:lnTo>
                    <a:pt x="1040" y="8286"/>
                  </a:lnTo>
                  <a:cubicBezTo>
                    <a:pt x="1607" y="8286"/>
                    <a:pt x="2111" y="7877"/>
                    <a:pt x="2237" y="7278"/>
                  </a:cubicBezTo>
                  <a:lnTo>
                    <a:pt x="368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18" name="Google Shape;7618;p37"/>
            <p:cNvSpPr/>
            <p:nvPr/>
          </p:nvSpPr>
          <p:spPr>
            <a:xfrm>
              <a:off x="-11703850" y="4227550"/>
              <a:ext cx="92175" cy="207175"/>
            </a:xfrm>
            <a:custGeom>
              <a:avLst/>
              <a:gdLst/>
              <a:ahLst/>
              <a:cxnLst/>
              <a:rect l="l" t="t" r="r" b="b"/>
              <a:pathLst>
                <a:path w="3687" h="8287" extrusionOk="0">
                  <a:moveTo>
                    <a:pt x="1" y="1"/>
                  </a:moveTo>
                  <a:lnTo>
                    <a:pt x="1450" y="7278"/>
                  </a:lnTo>
                  <a:cubicBezTo>
                    <a:pt x="1576" y="7877"/>
                    <a:pt x="2080" y="8286"/>
                    <a:pt x="2679" y="8286"/>
                  </a:cubicBezTo>
                  <a:lnTo>
                    <a:pt x="3687" y="8286"/>
                  </a:lnTo>
                  <a:lnTo>
                    <a:pt x="3372" y="5136"/>
                  </a:lnTo>
                  <a:cubicBezTo>
                    <a:pt x="2773" y="4758"/>
                    <a:pt x="2395" y="4254"/>
                    <a:pt x="2395" y="3718"/>
                  </a:cubicBezTo>
                  <a:cubicBezTo>
                    <a:pt x="2427" y="3246"/>
                    <a:pt x="2647" y="2836"/>
                    <a:pt x="3088" y="2489"/>
                  </a:cubicBezTo>
                  <a:lnTo>
                    <a:pt x="286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619" name="Google Shape;7619;p37"/>
          <p:cNvGrpSpPr/>
          <p:nvPr/>
        </p:nvGrpSpPr>
        <p:grpSpPr>
          <a:xfrm>
            <a:off x="1633816" y="5465714"/>
            <a:ext cx="358384" cy="355663"/>
            <a:chOff x="-9958475" y="3180025"/>
            <a:chExt cx="354450" cy="352875"/>
          </a:xfrm>
        </p:grpSpPr>
        <p:sp>
          <p:nvSpPr>
            <p:cNvPr id="7620" name="Google Shape;7620;p37"/>
            <p:cNvSpPr/>
            <p:nvPr/>
          </p:nvSpPr>
          <p:spPr>
            <a:xfrm>
              <a:off x="-9958475" y="3491125"/>
              <a:ext cx="354450" cy="41775"/>
            </a:xfrm>
            <a:custGeom>
              <a:avLst/>
              <a:gdLst/>
              <a:ahLst/>
              <a:cxnLst/>
              <a:rect l="l" t="t" r="r" b="b"/>
              <a:pathLst>
                <a:path w="14178" h="1671" extrusionOk="0">
                  <a:moveTo>
                    <a:pt x="1702" y="1"/>
                  </a:moveTo>
                  <a:cubicBezTo>
                    <a:pt x="1387" y="1"/>
                    <a:pt x="1135" y="158"/>
                    <a:pt x="977" y="442"/>
                  </a:cubicBezTo>
                  <a:lnTo>
                    <a:pt x="442" y="442"/>
                  </a:lnTo>
                  <a:cubicBezTo>
                    <a:pt x="190" y="442"/>
                    <a:pt x="1" y="631"/>
                    <a:pt x="1" y="820"/>
                  </a:cubicBezTo>
                  <a:cubicBezTo>
                    <a:pt x="1" y="1072"/>
                    <a:pt x="190" y="1261"/>
                    <a:pt x="442" y="1261"/>
                  </a:cubicBezTo>
                  <a:lnTo>
                    <a:pt x="977" y="1261"/>
                  </a:lnTo>
                  <a:cubicBezTo>
                    <a:pt x="1135" y="1513"/>
                    <a:pt x="1387" y="1670"/>
                    <a:pt x="1702" y="1670"/>
                  </a:cubicBezTo>
                  <a:lnTo>
                    <a:pt x="12477" y="1670"/>
                  </a:lnTo>
                  <a:cubicBezTo>
                    <a:pt x="12792" y="1670"/>
                    <a:pt x="13044" y="1513"/>
                    <a:pt x="13170" y="1261"/>
                  </a:cubicBezTo>
                  <a:lnTo>
                    <a:pt x="13737" y="1261"/>
                  </a:lnTo>
                  <a:cubicBezTo>
                    <a:pt x="13957" y="1261"/>
                    <a:pt x="14178" y="1072"/>
                    <a:pt x="14178" y="820"/>
                  </a:cubicBezTo>
                  <a:cubicBezTo>
                    <a:pt x="14178" y="631"/>
                    <a:pt x="13957" y="442"/>
                    <a:pt x="13737" y="442"/>
                  </a:cubicBezTo>
                  <a:lnTo>
                    <a:pt x="13170" y="442"/>
                  </a:lnTo>
                  <a:cubicBezTo>
                    <a:pt x="13044" y="190"/>
                    <a:pt x="12792" y="1"/>
                    <a:pt x="1247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21" name="Google Shape;7621;p37"/>
            <p:cNvSpPr/>
            <p:nvPr/>
          </p:nvSpPr>
          <p:spPr>
            <a:xfrm>
              <a:off x="-9958475" y="3180025"/>
              <a:ext cx="354450" cy="42550"/>
            </a:xfrm>
            <a:custGeom>
              <a:avLst/>
              <a:gdLst/>
              <a:ahLst/>
              <a:cxnLst/>
              <a:rect l="l" t="t" r="r" b="b"/>
              <a:pathLst>
                <a:path w="14178" h="1702" extrusionOk="0">
                  <a:moveTo>
                    <a:pt x="1702" y="0"/>
                  </a:moveTo>
                  <a:cubicBezTo>
                    <a:pt x="1387" y="0"/>
                    <a:pt x="1135" y="158"/>
                    <a:pt x="977" y="441"/>
                  </a:cubicBezTo>
                  <a:lnTo>
                    <a:pt x="442" y="441"/>
                  </a:lnTo>
                  <a:cubicBezTo>
                    <a:pt x="190" y="441"/>
                    <a:pt x="1" y="630"/>
                    <a:pt x="1" y="819"/>
                  </a:cubicBezTo>
                  <a:cubicBezTo>
                    <a:pt x="1" y="1040"/>
                    <a:pt x="190" y="1260"/>
                    <a:pt x="442" y="1260"/>
                  </a:cubicBezTo>
                  <a:lnTo>
                    <a:pt x="977" y="1260"/>
                  </a:lnTo>
                  <a:cubicBezTo>
                    <a:pt x="1135" y="1512"/>
                    <a:pt x="1387" y="1701"/>
                    <a:pt x="1702" y="1701"/>
                  </a:cubicBezTo>
                  <a:lnTo>
                    <a:pt x="12477" y="1701"/>
                  </a:lnTo>
                  <a:cubicBezTo>
                    <a:pt x="12792" y="1701"/>
                    <a:pt x="13044" y="1544"/>
                    <a:pt x="13170" y="1260"/>
                  </a:cubicBezTo>
                  <a:lnTo>
                    <a:pt x="13737" y="1260"/>
                  </a:lnTo>
                  <a:cubicBezTo>
                    <a:pt x="13957" y="1260"/>
                    <a:pt x="14178" y="1071"/>
                    <a:pt x="14178" y="819"/>
                  </a:cubicBezTo>
                  <a:cubicBezTo>
                    <a:pt x="14178" y="599"/>
                    <a:pt x="13957" y="441"/>
                    <a:pt x="13737" y="441"/>
                  </a:cubicBezTo>
                  <a:lnTo>
                    <a:pt x="13170" y="441"/>
                  </a:lnTo>
                  <a:cubicBezTo>
                    <a:pt x="13044" y="189"/>
                    <a:pt x="12792" y="0"/>
                    <a:pt x="1247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22" name="Google Shape;7622;p37"/>
            <p:cNvSpPr/>
            <p:nvPr/>
          </p:nvSpPr>
          <p:spPr>
            <a:xfrm>
              <a:off x="-9916725" y="3243025"/>
              <a:ext cx="270175" cy="228425"/>
            </a:xfrm>
            <a:custGeom>
              <a:avLst/>
              <a:gdLst/>
              <a:ahLst/>
              <a:cxnLst/>
              <a:rect l="l" t="t" r="r" b="b"/>
              <a:pathLst>
                <a:path w="10807" h="9137" extrusionOk="0">
                  <a:moveTo>
                    <a:pt x="7940" y="820"/>
                  </a:moveTo>
                  <a:cubicBezTo>
                    <a:pt x="8160" y="820"/>
                    <a:pt x="8349" y="1040"/>
                    <a:pt x="8349" y="1261"/>
                  </a:cubicBezTo>
                  <a:cubicBezTo>
                    <a:pt x="8349" y="1513"/>
                    <a:pt x="8160" y="1670"/>
                    <a:pt x="7940" y="1670"/>
                  </a:cubicBezTo>
                  <a:lnTo>
                    <a:pt x="2962" y="1670"/>
                  </a:lnTo>
                  <a:cubicBezTo>
                    <a:pt x="2741" y="1670"/>
                    <a:pt x="2521" y="1450"/>
                    <a:pt x="2521" y="1261"/>
                  </a:cubicBezTo>
                  <a:cubicBezTo>
                    <a:pt x="2521" y="1040"/>
                    <a:pt x="2741" y="820"/>
                    <a:pt x="2962" y="820"/>
                  </a:cubicBezTo>
                  <a:close/>
                  <a:moveTo>
                    <a:pt x="6270" y="2489"/>
                  </a:moveTo>
                  <a:cubicBezTo>
                    <a:pt x="6459" y="2489"/>
                    <a:pt x="6680" y="2679"/>
                    <a:pt x="6680" y="2931"/>
                  </a:cubicBezTo>
                  <a:cubicBezTo>
                    <a:pt x="6680" y="3151"/>
                    <a:pt x="6459" y="3340"/>
                    <a:pt x="6270" y="3340"/>
                  </a:cubicBezTo>
                  <a:lnTo>
                    <a:pt x="3781" y="3340"/>
                  </a:lnTo>
                  <a:cubicBezTo>
                    <a:pt x="3561" y="3340"/>
                    <a:pt x="3403" y="3151"/>
                    <a:pt x="3403" y="2931"/>
                  </a:cubicBezTo>
                  <a:cubicBezTo>
                    <a:pt x="3403" y="2679"/>
                    <a:pt x="3592" y="2489"/>
                    <a:pt x="3781" y="2489"/>
                  </a:cubicBezTo>
                  <a:close/>
                  <a:moveTo>
                    <a:pt x="7940" y="4128"/>
                  </a:moveTo>
                  <a:cubicBezTo>
                    <a:pt x="8160" y="4128"/>
                    <a:pt x="8349" y="4348"/>
                    <a:pt x="8349" y="4569"/>
                  </a:cubicBezTo>
                  <a:cubicBezTo>
                    <a:pt x="8349" y="4789"/>
                    <a:pt x="8160" y="5010"/>
                    <a:pt x="7940" y="5010"/>
                  </a:cubicBezTo>
                  <a:lnTo>
                    <a:pt x="2962" y="5010"/>
                  </a:lnTo>
                  <a:cubicBezTo>
                    <a:pt x="2741" y="5010"/>
                    <a:pt x="2521" y="4789"/>
                    <a:pt x="2521" y="4569"/>
                  </a:cubicBezTo>
                  <a:cubicBezTo>
                    <a:pt x="2521" y="4348"/>
                    <a:pt x="2741" y="4128"/>
                    <a:pt x="2962" y="4128"/>
                  </a:cubicBezTo>
                  <a:close/>
                  <a:moveTo>
                    <a:pt x="6312" y="5826"/>
                  </a:moveTo>
                  <a:cubicBezTo>
                    <a:pt x="6490" y="5826"/>
                    <a:pt x="6680" y="6005"/>
                    <a:pt x="6680" y="6239"/>
                  </a:cubicBezTo>
                  <a:cubicBezTo>
                    <a:pt x="6680" y="6459"/>
                    <a:pt x="6459" y="6617"/>
                    <a:pt x="6270" y="6617"/>
                  </a:cubicBezTo>
                  <a:lnTo>
                    <a:pt x="3781" y="6617"/>
                  </a:lnTo>
                  <a:cubicBezTo>
                    <a:pt x="3561" y="6617"/>
                    <a:pt x="3403" y="6428"/>
                    <a:pt x="3403" y="6239"/>
                  </a:cubicBezTo>
                  <a:cubicBezTo>
                    <a:pt x="3403" y="5987"/>
                    <a:pt x="3592" y="5829"/>
                    <a:pt x="3781" y="5829"/>
                  </a:cubicBezTo>
                  <a:lnTo>
                    <a:pt x="6270" y="5829"/>
                  </a:lnTo>
                  <a:cubicBezTo>
                    <a:pt x="6284" y="5827"/>
                    <a:pt x="6298" y="5826"/>
                    <a:pt x="6312" y="5826"/>
                  </a:cubicBezTo>
                  <a:close/>
                  <a:moveTo>
                    <a:pt x="7940" y="7436"/>
                  </a:moveTo>
                  <a:cubicBezTo>
                    <a:pt x="8160" y="7436"/>
                    <a:pt x="8349" y="7656"/>
                    <a:pt x="8349" y="7877"/>
                  </a:cubicBezTo>
                  <a:cubicBezTo>
                    <a:pt x="8349" y="8129"/>
                    <a:pt x="8160" y="8286"/>
                    <a:pt x="7940" y="8286"/>
                  </a:cubicBezTo>
                  <a:lnTo>
                    <a:pt x="2962" y="8286"/>
                  </a:lnTo>
                  <a:cubicBezTo>
                    <a:pt x="2741" y="8286"/>
                    <a:pt x="2521" y="8066"/>
                    <a:pt x="2521" y="7877"/>
                  </a:cubicBezTo>
                  <a:cubicBezTo>
                    <a:pt x="2521" y="7656"/>
                    <a:pt x="2741" y="7436"/>
                    <a:pt x="2962" y="7436"/>
                  </a:cubicBezTo>
                  <a:close/>
                  <a:moveTo>
                    <a:pt x="1" y="1"/>
                  </a:moveTo>
                  <a:lnTo>
                    <a:pt x="1" y="5388"/>
                  </a:lnTo>
                  <a:cubicBezTo>
                    <a:pt x="1" y="5545"/>
                    <a:pt x="95" y="5703"/>
                    <a:pt x="253" y="5766"/>
                  </a:cubicBezTo>
                  <a:lnTo>
                    <a:pt x="1166" y="6239"/>
                  </a:lnTo>
                  <a:lnTo>
                    <a:pt x="253" y="6711"/>
                  </a:lnTo>
                  <a:cubicBezTo>
                    <a:pt x="127" y="6743"/>
                    <a:pt x="1" y="6900"/>
                    <a:pt x="1" y="7058"/>
                  </a:cubicBezTo>
                  <a:lnTo>
                    <a:pt x="1" y="9137"/>
                  </a:lnTo>
                  <a:lnTo>
                    <a:pt x="10807" y="9137"/>
                  </a:lnTo>
                  <a:lnTo>
                    <a:pt x="10807" y="3750"/>
                  </a:lnTo>
                  <a:cubicBezTo>
                    <a:pt x="10807" y="3592"/>
                    <a:pt x="10712" y="3435"/>
                    <a:pt x="10555" y="3403"/>
                  </a:cubicBezTo>
                  <a:lnTo>
                    <a:pt x="9673" y="2931"/>
                  </a:lnTo>
                  <a:lnTo>
                    <a:pt x="10555" y="2458"/>
                  </a:lnTo>
                  <a:cubicBezTo>
                    <a:pt x="10712" y="2363"/>
                    <a:pt x="10807" y="2237"/>
                    <a:pt x="10807" y="2080"/>
                  </a:cubicBezTo>
                  <a:lnTo>
                    <a:pt x="1080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623" name="Google Shape;7623;p37"/>
          <p:cNvGrpSpPr/>
          <p:nvPr/>
        </p:nvGrpSpPr>
        <p:grpSpPr>
          <a:xfrm>
            <a:off x="5203380" y="5450806"/>
            <a:ext cx="339275" cy="355537"/>
            <a:chOff x="-9949025" y="3615575"/>
            <a:chExt cx="335550" cy="352750"/>
          </a:xfrm>
        </p:grpSpPr>
        <p:sp>
          <p:nvSpPr>
            <p:cNvPr id="7624" name="Google Shape;7624;p37"/>
            <p:cNvSpPr/>
            <p:nvPr/>
          </p:nvSpPr>
          <p:spPr>
            <a:xfrm>
              <a:off x="-9800950" y="3615575"/>
              <a:ext cx="61475" cy="61450"/>
            </a:xfrm>
            <a:custGeom>
              <a:avLst/>
              <a:gdLst/>
              <a:ahLst/>
              <a:cxnLst/>
              <a:rect l="l" t="t" r="r" b="b"/>
              <a:pathLst>
                <a:path w="2459" h="2458" extrusionOk="0">
                  <a:moveTo>
                    <a:pt x="1261" y="0"/>
                  </a:moveTo>
                  <a:cubicBezTo>
                    <a:pt x="568" y="0"/>
                    <a:pt x="1" y="567"/>
                    <a:pt x="1" y="1261"/>
                  </a:cubicBezTo>
                  <a:cubicBezTo>
                    <a:pt x="1" y="1922"/>
                    <a:pt x="536" y="2458"/>
                    <a:pt x="1261" y="2458"/>
                  </a:cubicBezTo>
                  <a:cubicBezTo>
                    <a:pt x="1891" y="2458"/>
                    <a:pt x="2458" y="1922"/>
                    <a:pt x="2458" y="1261"/>
                  </a:cubicBezTo>
                  <a:cubicBezTo>
                    <a:pt x="2458" y="567"/>
                    <a:pt x="1923" y="0"/>
                    <a:pt x="126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25" name="Google Shape;7625;p37"/>
            <p:cNvSpPr/>
            <p:nvPr/>
          </p:nvSpPr>
          <p:spPr>
            <a:xfrm>
              <a:off x="-9949025" y="3688650"/>
              <a:ext cx="335550" cy="279675"/>
            </a:xfrm>
            <a:custGeom>
              <a:avLst/>
              <a:gdLst/>
              <a:ahLst/>
              <a:cxnLst/>
              <a:rect l="l" t="t" r="r" b="b"/>
              <a:pathLst>
                <a:path w="13422" h="11187" extrusionOk="0">
                  <a:moveTo>
                    <a:pt x="5523" y="1"/>
                  </a:moveTo>
                  <a:cubicBezTo>
                    <a:pt x="5383" y="1"/>
                    <a:pt x="5245" y="34"/>
                    <a:pt x="5136" y="102"/>
                  </a:cubicBezTo>
                  <a:lnTo>
                    <a:pt x="599" y="2969"/>
                  </a:lnTo>
                  <a:cubicBezTo>
                    <a:pt x="158" y="3158"/>
                    <a:pt x="1" y="3630"/>
                    <a:pt x="190" y="4071"/>
                  </a:cubicBezTo>
                  <a:cubicBezTo>
                    <a:pt x="360" y="4370"/>
                    <a:pt x="617" y="4538"/>
                    <a:pt x="892" y="4538"/>
                  </a:cubicBezTo>
                  <a:cubicBezTo>
                    <a:pt x="1024" y="4538"/>
                    <a:pt x="1160" y="4500"/>
                    <a:pt x="1293" y="4418"/>
                  </a:cubicBezTo>
                  <a:lnTo>
                    <a:pt x="4727" y="2055"/>
                  </a:lnTo>
                  <a:cubicBezTo>
                    <a:pt x="5073" y="3441"/>
                    <a:pt x="5231" y="3851"/>
                    <a:pt x="5987" y="4985"/>
                  </a:cubicBezTo>
                  <a:lnTo>
                    <a:pt x="4033" y="6812"/>
                  </a:lnTo>
                  <a:cubicBezTo>
                    <a:pt x="3750" y="7096"/>
                    <a:pt x="3655" y="7505"/>
                    <a:pt x="3876" y="7852"/>
                  </a:cubicBezTo>
                  <a:lnTo>
                    <a:pt x="5703" y="10750"/>
                  </a:lnTo>
                  <a:cubicBezTo>
                    <a:pt x="5873" y="11026"/>
                    <a:pt x="6141" y="11187"/>
                    <a:pt x="6433" y="11187"/>
                  </a:cubicBezTo>
                  <a:cubicBezTo>
                    <a:pt x="6576" y="11187"/>
                    <a:pt x="6724" y="11148"/>
                    <a:pt x="6869" y="11066"/>
                  </a:cubicBezTo>
                  <a:cubicBezTo>
                    <a:pt x="7247" y="10845"/>
                    <a:pt x="7373" y="10372"/>
                    <a:pt x="7121" y="9931"/>
                  </a:cubicBezTo>
                  <a:lnTo>
                    <a:pt x="5640" y="7568"/>
                  </a:lnTo>
                  <a:lnTo>
                    <a:pt x="7594" y="5678"/>
                  </a:lnTo>
                  <a:lnTo>
                    <a:pt x="12886" y="2780"/>
                  </a:lnTo>
                  <a:cubicBezTo>
                    <a:pt x="13264" y="2591"/>
                    <a:pt x="13422" y="2055"/>
                    <a:pt x="13233" y="1677"/>
                  </a:cubicBezTo>
                  <a:cubicBezTo>
                    <a:pt x="13102" y="1394"/>
                    <a:pt x="12822" y="1217"/>
                    <a:pt x="12526" y="1217"/>
                  </a:cubicBezTo>
                  <a:cubicBezTo>
                    <a:pt x="12393" y="1217"/>
                    <a:pt x="12257" y="1252"/>
                    <a:pt x="12130" y="1331"/>
                  </a:cubicBezTo>
                  <a:lnTo>
                    <a:pt x="7342" y="4008"/>
                  </a:lnTo>
                  <a:cubicBezTo>
                    <a:pt x="6774" y="3158"/>
                    <a:pt x="6302" y="2307"/>
                    <a:pt x="6302" y="889"/>
                  </a:cubicBezTo>
                  <a:cubicBezTo>
                    <a:pt x="6270" y="574"/>
                    <a:pt x="6239" y="322"/>
                    <a:pt x="6018" y="165"/>
                  </a:cubicBezTo>
                  <a:cubicBezTo>
                    <a:pt x="5893" y="58"/>
                    <a:pt x="5707" y="1"/>
                    <a:pt x="552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26" name="Google Shape;7626;p37"/>
            <p:cNvSpPr/>
            <p:nvPr/>
          </p:nvSpPr>
          <p:spPr>
            <a:xfrm>
              <a:off x="-9947450" y="3657100"/>
              <a:ext cx="106350" cy="50650"/>
            </a:xfrm>
            <a:custGeom>
              <a:avLst/>
              <a:gdLst/>
              <a:ahLst/>
              <a:cxnLst/>
              <a:rect l="l" t="t" r="r" b="b"/>
              <a:pathLst>
                <a:path w="4254" h="2026" extrusionOk="0">
                  <a:moveTo>
                    <a:pt x="910" y="0"/>
                  </a:moveTo>
                  <a:cubicBezTo>
                    <a:pt x="499" y="0"/>
                    <a:pt x="178" y="268"/>
                    <a:pt x="64" y="639"/>
                  </a:cubicBezTo>
                  <a:cubicBezTo>
                    <a:pt x="1" y="1112"/>
                    <a:pt x="253" y="1553"/>
                    <a:pt x="694" y="1616"/>
                  </a:cubicBezTo>
                  <a:lnTo>
                    <a:pt x="2427" y="2025"/>
                  </a:lnTo>
                  <a:lnTo>
                    <a:pt x="4254" y="891"/>
                  </a:lnTo>
                  <a:lnTo>
                    <a:pt x="1041" y="9"/>
                  </a:lnTo>
                  <a:cubicBezTo>
                    <a:pt x="996" y="3"/>
                    <a:pt x="953" y="0"/>
                    <a:pt x="91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627" name="Google Shape;7627;p37"/>
          <p:cNvGrpSpPr/>
          <p:nvPr/>
        </p:nvGrpSpPr>
        <p:grpSpPr>
          <a:xfrm>
            <a:off x="4290606" y="5465191"/>
            <a:ext cx="361569" cy="358636"/>
            <a:chOff x="-9961625" y="4048175"/>
            <a:chExt cx="357600" cy="355825"/>
          </a:xfrm>
        </p:grpSpPr>
        <p:sp>
          <p:nvSpPr>
            <p:cNvPr id="7628" name="Google Shape;7628;p37"/>
            <p:cNvSpPr/>
            <p:nvPr/>
          </p:nvSpPr>
          <p:spPr>
            <a:xfrm>
              <a:off x="-9958475" y="4048175"/>
              <a:ext cx="64625" cy="62650"/>
            </a:xfrm>
            <a:custGeom>
              <a:avLst/>
              <a:gdLst/>
              <a:ahLst/>
              <a:cxnLst/>
              <a:rect l="l" t="t" r="r" b="b"/>
              <a:pathLst>
                <a:path w="2585" h="2506" extrusionOk="0">
                  <a:moveTo>
                    <a:pt x="442" y="0"/>
                  </a:moveTo>
                  <a:cubicBezTo>
                    <a:pt x="339" y="0"/>
                    <a:pt x="237" y="40"/>
                    <a:pt x="158" y="119"/>
                  </a:cubicBezTo>
                  <a:cubicBezTo>
                    <a:pt x="1" y="339"/>
                    <a:pt x="1" y="560"/>
                    <a:pt x="158" y="717"/>
                  </a:cubicBezTo>
                  <a:lnTo>
                    <a:pt x="1828" y="2387"/>
                  </a:lnTo>
                  <a:cubicBezTo>
                    <a:pt x="1923" y="2466"/>
                    <a:pt x="2033" y="2505"/>
                    <a:pt x="2139" y="2505"/>
                  </a:cubicBezTo>
                  <a:cubicBezTo>
                    <a:pt x="2246" y="2505"/>
                    <a:pt x="2348" y="2466"/>
                    <a:pt x="2427" y="2387"/>
                  </a:cubicBezTo>
                  <a:cubicBezTo>
                    <a:pt x="2584" y="2229"/>
                    <a:pt x="2584" y="1946"/>
                    <a:pt x="2427" y="1788"/>
                  </a:cubicBezTo>
                  <a:lnTo>
                    <a:pt x="725" y="119"/>
                  </a:lnTo>
                  <a:cubicBezTo>
                    <a:pt x="647" y="40"/>
                    <a:pt x="544" y="0"/>
                    <a:pt x="44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29" name="Google Shape;7629;p37"/>
            <p:cNvSpPr/>
            <p:nvPr/>
          </p:nvSpPr>
          <p:spPr>
            <a:xfrm>
              <a:off x="-9873400" y="4048775"/>
              <a:ext cx="21275" cy="63025"/>
            </a:xfrm>
            <a:custGeom>
              <a:avLst/>
              <a:gdLst/>
              <a:ahLst/>
              <a:cxnLst/>
              <a:rect l="l" t="t" r="r" b="b"/>
              <a:pathLst>
                <a:path w="851" h="2521" extrusionOk="0">
                  <a:moveTo>
                    <a:pt x="410" y="0"/>
                  </a:moveTo>
                  <a:cubicBezTo>
                    <a:pt x="189" y="0"/>
                    <a:pt x="0" y="189"/>
                    <a:pt x="0" y="410"/>
                  </a:cubicBezTo>
                  <a:lnTo>
                    <a:pt x="0" y="2079"/>
                  </a:lnTo>
                  <a:cubicBezTo>
                    <a:pt x="0" y="2300"/>
                    <a:pt x="221" y="2520"/>
                    <a:pt x="410" y="2520"/>
                  </a:cubicBezTo>
                  <a:cubicBezTo>
                    <a:pt x="630" y="2520"/>
                    <a:pt x="851" y="2300"/>
                    <a:pt x="851" y="2079"/>
                  </a:cubicBezTo>
                  <a:lnTo>
                    <a:pt x="851" y="410"/>
                  </a:lnTo>
                  <a:cubicBezTo>
                    <a:pt x="851" y="189"/>
                    <a:pt x="630" y="0"/>
                    <a:pt x="41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30" name="Google Shape;7630;p37"/>
            <p:cNvSpPr/>
            <p:nvPr/>
          </p:nvSpPr>
          <p:spPr>
            <a:xfrm>
              <a:off x="-9957675" y="4133050"/>
              <a:ext cx="63025" cy="19700"/>
            </a:xfrm>
            <a:custGeom>
              <a:avLst/>
              <a:gdLst/>
              <a:ahLst/>
              <a:cxnLst/>
              <a:rect l="l" t="t" r="r" b="b"/>
              <a:pathLst>
                <a:path w="2521" h="788" extrusionOk="0">
                  <a:moveTo>
                    <a:pt x="441" y="0"/>
                  </a:moveTo>
                  <a:cubicBezTo>
                    <a:pt x="189" y="0"/>
                    <a:pt x="0" y="189"/>
                    <a:pt x="0" y="410"/>
                  </a:cubicBezTo>
                  <a:cubicBezTo>
                    <a:pt x="0" y="599"/>
                    <a:pt x="189" y="788"/>
                    <a:pt x="441" y="788"/>
                  </a:cubicBezTo>
                  <a:lnTo>
                    <a:pt x="2111" y="788"/>
                  </a:lnTo>
                  <a:cubicBezTo>
                    <a:pt x="2363" y="788"/>
                    <a:pt x="2521" y="599"/>
                    <a:pt x="2521" y="410"/>
                  </a:cubicBezTo>
                  <a:cubicBezTo>
                    <a:pt x="2521" y="158"/>
                    <a:pt x="2332" y="0"/>
                    <a:pt x="211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31" name="Google Shape;7631;p37"/>
            <p:cNvSpPr/>
            <p:nvPr/>
          </p:nvSpPr>
          <p:spPr>
            <a:xfrm>
              <a:off x="-9961625" y="4132250"/>
              <a:ext cx="253650" cy="271750"/>
            </a:xfrm>
            <a:custGeom>
              <a:avLst/>
              <a:gdLst/>
              <a:ahLst/>
              <a:cxnLst/>
              <a:rect l="l" t="t" r="r" b="b"/>
              <a:pathLst>
                <a:path w="10146" h="10870" extrusionOk="0">
                  <a:moveTo>
                    <a:pt x="5357" y="1"/>
                  </a:moveTo>
                  <a:cubicBezTo>
                    <a:pt x="5010" y="1"/>
                    <a:pt x="4727" y="253"/>
                    <a:pt x="4727" y="631"/>
                  </a:cubicBezTo>
                  <a:lnTo>
                    <a:pt x="4727" y="5388"/>
                  </a:lnTo>
                  <a:cubicBezTo>
                    <a:pt x="4727" y="5640"/>
                    <a:pt x="4537" y="5797"/>
                    <a:pt x="4317" y="5797"/>
                  </a:cubicBezTo>
                  <a:cubicBezTo>
                    <a:pt x="4128" y="5797"/>
                    <a:pt x="3907" y="5577"/>
                    <a:pt x="3907" y="5388"/>
                  </a:cubicBezTo>
                  <a:lnTo>
                    <a:pt x="3907" y="1450"/>
                  </a:lnTo>
                  <a:cubicBezTo>
                    <a:pt x="3907" y="1103"/>
                    <a:pt x="3624" y="820"/>
                    <a:pt x="3277" y="820"/>
                  </a:cubicBezTo>
                  <a:cubicBezTo>
                    <a:pt x="2931" y="820"/>
                    <a:pt x="2647" y="1103"/>
                    <a:pt x="2647" y="1450"/>
                  </a:cubicBezTo>
                  <a:lnTo>
                    <a:pt x="2647" y="7940"/>
                  </a:lnTo>
                  <a:lnTo>
                    <a:pt x="1576" y="6900"/>
                  </a:lnTo>
                  <a:cubicBezTo>
                    <a:pt x="1416" y="6740"/>
                    <a:pt x="1176" y="6640"/>
                    <a:pt x="935" y="6640"/>
                  </a:cubicBezTo>
                  <a:cubicBezTo>
                    <a:pt x="748" y="6640"/>
                    <a:pt x="561" y="6700"/>
                    <a:pt x="410" y="6837"/>
                  </a:cubicBezTo>
                  <a:cubicBezTo>
                    <a:pt x="95" y="7121"/>
                    <a:pt x="1" y="7625"/>
                    <a:pt x="284" y="7971"/>
                  </a:cubicBezTo>
                  <a:lnTo>
                    <a:pt x="1734" y="10208"/>
                  </a:lnTo>
                  <a:cubicBezTo>
                    <a:pt x="2049" y="10618"/>
                    <a:pt x="2521" y="10870"/>
                    <a:pt x="3088" y="10870"/>
                  </a:cubicBezTo>
                  <a:lnTo>
                    <a:pt x="8035" y="10870"/>
                  </a:lnTo>
                  <a:cubicBezTo>
                    <a:pt x="9169" y="10870"/>
                    <a:pt x="10114" y="9925"/>
                    <a:pt x="10114" y="8759"/>
                  </a:cubicBezTo>
                  <a:lnTo>
                    <a:pt x="10114" y="4002"/>
                  </a:lnTo>
                  <a:cubicBezTo>
                    <a:pt x="10145" y="3592"/>
                    <a:pt x="9893" y="3309"/>
                    <a:pt x="9515" y="3309"/>
                  </a:cubicBezTo>
                  <a:cubicBezTo>
                    <a:pt x="9169" y="3309"/>
                    <a:pt x="8885" y="3592"/>
                    <a:pt x="8885" y="3939"/>
                  </a:cubicBezTo>
                  <a:lnTo>
                    <a:pt x="8885" y="5388"/>
                  </a:lnTo>
                  <a:cubicBezTo>
                    <a:pt x="8885" y="5640"/>
                    <a:pt x="8696" y="5797"/>
                    <a:pt x="8507" y="5797"/>
                  </a:cubicBezTo>
                  <a:cubicBezTo>
                    <a:pt x="8255" y="5797"/>
                    <a:pt x="8066" y="5577"/>
                    <a:pt x="8066" y="5388"/>
                  </a:cubicBezTo>
                  <a:lnTo>
                    <a:pt x="8066" y="1450"/>
                  </a:lnTo>
                  <a:cubicBezTo>
                    <a:pt x="8066" y="1103"/>
                    <a:pt x="7782" y="820"/>
                    <a:pt x="7436" y="820"/>
                  </a:cubicBezTo>
                  <a:cubicBezTo>
                    <a:pt x="7089" y="820"/>
                    <a:pt x="6806" y="1103"/>
                    <a:pt x="6806" y="1450"/>
                  </a:cubicBezTo>
                  <a:lnTo>
                    <a:pt x="6806" y="5388"/>
                  </a:lnTo>
                  <a:cubicBezTo>
                    <a:pt x="6806" y="5640"/>
                    <a:pt x="6617" y="5797"/>
                    <a:pt x="6428" y="5797"/>
                  </a:cubicBezTo>
                  <a:cubicBezTo>
                    <a:pt x="6176" y="5797"/>
                    <a:pt x="5987" y="5577"/>
                    <a:pt x="5987" y="5388"/>
                  </a:cubicBezTo>
                  <a:lnTo>
                    <a:pt x="5987" y="631"/>
                  </a:lnTo>
                  <a:cubicBezTo>
                    <a:pt x="5987" y="284"/>
                    <a:pt x="5703" y="1"/>
                    <a:pt x="535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32" name="Google Shape;7632;p37"/>
            <p:cNvSpPr/>
            <p:nvPr/>
          </p:nvSpPr>
          <p:spPr>
            <a:xfrm>
              <a:off x="-9791500" y="4069250"/>
              <a:ext cx="31550" cy="66175"/>
            </a:xfrm>
            <a:custGeom>
              <a:avLst/>
              <a:gdLst/>
              <a:ahLst/>
              <a:cxnLst/>
              <a:rect l="l" t="t" r="r" b="b"/>
              <a:pathLst>
                <a:path w="1262" h="2647" extrusionOk="0">
                  <a:moveTo>
                    <a:pt x="631" y="0"/>
                  </a:moveTo>
                  <a:cubicBezTo>
                    <a:pt x="284" y="0"/>
                    <a:pt x="1" y="252"/>
                    <a:pt x="1" y="630"/>
                  </a:cubicBezTo>
                  <a:lnTo>
                    <a:pt x="1" y="2647"/>
                  </a:lnTo>
                  <a:cubicBezTo>
                    <a:pt x="190" y="2552"/>
                    <a:pt x="410" y="2489"/>
                    <a:pt x="631" y="2489"/>
                  </a:cubicBezTo>
                  <a:cubicBezTo>
                    <a:pt x="883" y="2521"/>
                    <a:pt x="1072" y="2552"/>
                    <a:pt x="1261" y="2647"/>
                  </a:cubicBezTo>
                  <a:lnTo>
                    <a:pt x="1261" y="630"/>
                  </a:lnTo>
                  <a:cubicBezTo>
                    <a:pt x="1261" y="284"/>
                    <a:pt x="977" y="0"/>
                    <a:pt x="63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33" name="Google Shape;7633;p37"/>
            <p:cNvSpPr/>
            <p:nvPr/>
          </p:nvSpPr>
          <p:spPr>
            <a:xfrm>
              <a:off x="-9740300" y="4049550"/>
              <a:ext cx="136275" cy="268600"/>
            </a:xfrm>
            <a:custGeom>
              <a:avLst/>
              <a:gdLst/>
              <a:ahLst/>
              <a:cxnLst/>
              <a:rect l="l" t="t" r="r" b="b"/>
              <a:pathLst>
                <a:path w="5451" h="10744" extrusionOk="0">
                  <a:moveTo>
                    <a:pt x="631" y="1"/>
                  </a:moveTo>
                  <a:cubicBezTo>
                    <a:pt x="284" y="1"/>
                    <a:pt x="1" y="253"/>
                    <a:pt x="1" y="631"/>
                  </a:cubicBezTo>
                  <a:lnTo>
                    <a:pt x="1" y="5955"/>
                  </a:lnTo>
                  <a:cubicBezTo>
                    <a:pt x="190" y="5860"/>
                    <a:pt x="410" y="5797"/>
                    <a:pt x="631" y="5797"/>
                  </a:cubicBezTo>
                  <a:cubicBezTo>
                    <a:pt x="1418" y="5797"/>
                    <a:pt x="2080" y="6428"/>
                    <a:pt x="2080" y="7247"/>
                  </a:cubicBezTo>
                  <a:lnTo>
                    <a:pt x="2080" y="10744"/>
                  </a:lnTo>
                  <a:lnTo>
                    <a:pt x="3309" y="10744"/>
                  </a:lnTo>
                  <a:cubicBezTo>
                    <a:pt x="4443" y="10744"/>
                    <a:pt x="5388" y="9799"/>
                    <a:pt x="5388" y="8664"/>
                  </a:cubicBezTo>
                  <a:lnTo>
                    <a:pt x="5388" y="3876"/>
                  </a:lnTo>
                  <a:cubicBezTo>
                    <a:pt x="5451" y="3592"/>
                    <a:pt x="5167" y="3309"/>
                    <a:pt x="4821" y="3309"/>
                  </a:cubicBezTo>
                  <a:cubicBezTo>
                    <a:pt x="4443" y="3309"/>
                    <a:pt x="4191" y="3592"/>
                    <a:pt x="4191" y="3939"/>
                  </a:cubicBezTo>
                  <a:lnTo>
                    <a:pt x="4191" y="5388"/>
                  </a:lnTo>
                  <a:cubicBezTo>
                    <a:pt x="4191" y="5640"/>
                    <a:pt x="3970" y="5797"/>
                    <a:pt x="3781" y="5797"/>
                  </a:cubicBezTo>
                  <a:cubicBezTo>
                    <a:pt x="3561" y="5797"/>
                    <a:pt x="3340" y="5577"/>
                    <a:pt x="3340" y="5388"/>
                  </a:cubicBezTo>
                  <a:lnTo>
                    <a:pt x="3340" y="1450"/>
                  </a:lnTo>
                  <a:cubicBezTo>
                    <a:pt x="3340" y="1103"/>
                    <a:pt x="3088" y="820"/>
                    <a:pt x="2710" y="820"/>
                  </a:cubicBezTo>
                  <a:cubicBezTo>
                    <a:pt x="2364" y="820"/>
                    <a:pt x="2080" y="1103"/>
                    <a:pt x="2080" y="1450"/>
                  </a:cubicBezTo>
                  <a:lnTo>
                    <a:pt x="2080" y="5388"/>
                  </a:lnTo>
                  <a:cubicBezTo>
                    <a:pt x="2080" y="5640"/>
                    <a:pt x="1891" y="5797"/>
                    <a:pt x="1702" y="5797"/>
                  </a:cubicBezTo>
                  <a:cubicBezTo>
                    <a:pt x="1450" y="5797"/>
                    <a:pt x="1261" y="5577"/>
                    <a:pt x="1261" y="5388"/>
                  </a:cubicBezTo>
                  <a:lnTo>
                    <a:pt x="1261" y="631"/>
                  </a:lnTo>
                  <a:cubicBezTo>
                    <a:pt x="1261" y="284"/>
                    <a:pt x="977" y="1"/>
                    <a:pt x="63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634" name="Google Shape;7634;p37"/>
          <p:cNvGrpSpPr/>
          <p:nvPr/>
        </p:nvGrpSpPr>
        <p:grpSpPr>
          <a:xfrm>
            <a:off x="2969934" y="5926962"/>
            <a:ext cx="366372" cy="357502"/>
            <a:chOff x="-8680950" y="3624225"/>
            <a:chExt cx="362350" cy="354700"/>
          </a:xfrm>
        </p:grpSpPr>
        <p:sp>
          <p:nvSpPr>
            <p:cNvPr id="7635" name="Google Shape;7635;p37"/>
            <p:cNvSpPr/>
            <p:nvPr/>
          </p:nvSpPr>
          <p:spPr>
            <a:xfrm>
              <a:off x="-8512400" y="3686450"/>
              <a:ext cx="130775" cy="129800"/>
            </a:xfrm>
            <a:custGeom>
              <a:avLst/>
              <a:gdLst/>
              <a:ahLst/>
              <a:cxnLst/>
              <a:rect l="l" t="t" r="r" b="b"/>
              <a:pathLst>
                <a:path w="5231" h="5192" extrusionOk="0">
                  <a:moveTo>
                    <a:pt x="4065" y="1"/>
                  </a:moveTo>
                  <a:lnTo>
                    <a:pt x="158" y="3876"/>
                  </a:lnTo>
                  <a:cubicBezTo>
                    <a:pt x="1" y="4096"/>
                    <a:pt x="1" y="4317"/>
                    <a:pt x="158" y="4474"/>
                  </a:cubicBezTo>
                  <a:lnTo>
                    <a:pt x="757" y="5073"/>
                  </a:lnTo>
                  <a:cubicBezTo>
                    <a:pt x="836" y="5152"/>
                    <a:pt x="938" y="5191"/>
                    <a:pt x="1041" y="5191"/>
                  </a:cubicBezTo>
                  <a:cubicBezTo>
                    <a:pt x="1143" y="5191"/>
                    <a:pt x="1245" y="5152"/>
                    <a:pt x="1324" y="5073"/>
                  </a:cubicBezTo>
                  <a:lnTo>
                    <a:pt x="5231" y="1166"/>
                  </a:lnTo>
                  <a:lnTo>
                    <a:pt x="406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36" name="Google Shape;7636;p37"/>
            <p:cNvSpPr/>
            <p:nvPr/>
          </p:nvSpPr>
          <p:spPr>
            <a:xfrm>
              <a:off x="-8395825" y="3624225"/>
              <a:ext cx="77225" cy="77225"/>
            </a:xfrm>
            <a:custGeom>
              <a:avLst/>
              <a:gdLst/>
              <a:ahLst/>
              <a:cxnLst/>
              <a:rect l="l" t="t" r="r" b="b"/>
              <a:pathLst>
                <a:path w="3089" h="3089" extrusionOk="0">
                  <a:moveTo>
                    <a:pt x="1607" y="1"/>
                  </a:moveTo>
                  <a:cubicBezTo>
                    <a:pt x="1481" y="1"/>
                    <a:pt x="1355" y="64"/>
                    <a:pt x="1292" y="158"/>
                  </a:cubicBezTo>
                  <a:lnTo>
                    <a:pt x="1" y="1891"/>
                  </a:lnTo>
                  <a:lnTo>
                    <a:pt x="1198" y="3088"/>
                  </a:lnTo>
                  <a:lnTo>
                    <a:pt x="2931" y="1797"/>
                  </a:lnTo>
                  <a:cubicBezTo>
                    <a:pt x="3057" y="1734"/>
                    <a:pt x="3088" y="1608"/>
                    <a:pt x="3088" y="1482"/>
                  </a:cubicBezTo>
                  <a:lnTo>
                    <a:pt x="3088" y="442"/>
                  </a:lnTo>
                  <a:cubicBezTo>
                    <a:pt x="3057" y="190"/>
                    <a:pt x="2868" y="1"/>
                    <a:pt x="261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37" name="Google Shape;7637;p37"/>
            <p:cNvSpPr/>
            <p:nvPr/>
          </p:nvSpPr>
          <p:spPr>
            <a:xfrm>
              <a:off x="-8676125" y="3883875"/>
              <a:ext cx="98375" cy="92925"/>
            </a:xfrm>
            <a:custGeom>
              <a:avLst/>
              <a:gdLst/>
              <a:ahLst/>
              <a:cxnLst/>
              <a:rect l="l" t="t" r="r" b="b"/>
              <a:pathLst>
                <a:path w="3935" h="3717" extrusionOk="0">
                  <a:moveTo>
                    <a:pt x="2478" y="0"/>
                  </a:moveTo>
                  <a:cubicBezTo>
                    <a:pt x="2338" y="0"/>
                    <a:pt x="2197" y="75"/>
                    <a:pt x="2108" y="201"/>
                  </a:cubicBezTo>
                  <a:lnTo>
                    <a:pt x="154" y="3130"/>
                  </a:lnTo>
                  <a:cubicBezTo>
                    <a:pt x="0" y="3413"/>
                    <a:pt x="244" y="3717"/>
                    <a:pt x="527" y="3717"/>
                  </a:cubicBezTo>
                  <a:cubicBezTo>
                    <a:pt x="591" y="3717"/>
                    <a:pt x="657" y="3701"/>
                    <a:pt x="721" y="3666"/>
                  </a:cubicBezTo>
                  <a:lnTo>
                    <a:pt x="3620" y="1744"/>
                  </a:lnTo>
                  <a:cubicBezTo>
                    <a:pt x="3903" y="1618"/>
                    <a:pt x="3935" y="1303"/>
                    <a:pt x="3746" y="1114"/>
                  </a:cubicBezTo>
                  <a:lnTo>
                    <a:pt x="2769" y="138"/>
                  </a:lnTo>
                  <a:cubicBezTo>
                    <a:pt x="2688" y="43"/>
                    <a:pt x="2583" y="0"/>
                    <a:pt x="247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38" name="Google Shape;7638;p37"/>
            <p:cNvSpPr/>
            <p:nvPr/>
          </p:nvSpPr>
          <p:spPr>
            <a:xfrm>
              <a:off x="-8680950" y="3708850"/>
              <a:ext cx="282800" cy="270075"/>
            </a:xfrm>
            <a:custGeom>
              <a:avLst/>
              <a:gdLst/>
              <a:ahLst/>
              <a:cxnLst/>
              <a:rect l="l" t="t" r="r" b="b"/>
              <a:pathLst>
                <a:path w="11312" h="10803" extrusionOk="0">
                  <a:moveTo>
                    <a:pt x="4337" y="4327"/>
                  </a:moveTo>
                  <a:cubicBezTo>
                    <a:pt x="4656" y="4327"/>
                    <a:pt x="4979" y="4445"/>
                    <a:pt x="5231" y="4681"/>
                  </a:cubicBezTo>
                  <a:cubicBezTo>
                    <a:pt x="5388" y="4839"/>
                    <a:pt x="5388" y="5122"/>
                    <a:pt x="5231" y="5280"/>
                  </a:cubicBezTo>
                  <a:cubicBezTo>
                    <a:pt x="5152" y="5359"/>
                    <a:pt x="5050" y="5398"/>
                    <a:pt x="4947" y="5398"/>
                  </a:cubicBezTo>
                  <a:cubicBezTo>
                    <a:pt x="4845" y="5398"/>
                    <a:pt x="4742" y="5359"/>
                    <a:pt x="4664" y="5280"/>
                  </a:cubicBezTo>
                  <a:cubicBezTo>
                    <a:pt x="4585" y="5201"/>
                    <a:pt x="4475" y="5162"/>
                    <a:pt x="4364" y="5162"/>
                  </a:cubicBezTo>
                  <a:cubicBezTo>
                    <a:pt x="4254" y="5162"/>
                    <a:pt x="4144" y="5201"/>
                    <a:pt x="4065" y="5280"/>
                  </a:cubicBezTo>
                  <a:cubicBezTo>
                    <a:pt x="3829" y="5516"/>
                    <a:pt x="3514" y="5634"/>
                    <a:pt x="3195" y="5634"/>
                  </a:cubicBezTo>
                  <a:cubicBezTo>
                    <a:pt x="2876" y="5634"/>
                    <a:pt x="2553" y="5516"/>
                    <a:pt x="2301" y="5280"/>
                  </a:cubicBezTo>
                  <a:cubicBezTo>
                    <a:pt x="2143" y="5122"/>
                    <a:pt x="2143" y="4839"/>
                    <a:pt x="2301" y="4681"/>
                  </a:cubicBezTo>
                  <a:cubicBezTo>
                    <a:pt x="2379" y="4602"/>
                    <a:pt x="2482" y="4563"/>
                    <a:pt x="2584" y="4563"/>
                  </a:cubicBezTo>
                  <a:cubicBezTo>
                    <a:pt x="2687" y="4563"/>
                    <a:pt x="2789" y="4602"/>
                    <a:pt x="2868" y="4681"/>
                  </a:cubicBezTo>
                  <a:cubicBezTo>
                    <a:pt x="2947" y="4760"/>
                    <a:pt x="3057" y="4799"/>
                    <a:pt x="3167" y="4799"/>
                  </a:cubicBezTo>
                  <a:cubicBezTo>
                    <a:pt x="3277" y="4799"/>
                    <a:pt x="3388" y="4760"/>
                    <a:pt x="3466" y="4681"/>
                  </a:cubicBezTo>
                  <a:cubicBezTo>
                    <a:pt x="3703" y="4445"/>
                    <a:pt x="4018" y="4327"/>
                    <a:pt x="4337" y="4327"/>
                  </a:cubicBezTo>
                  <a:close/>
                  <a:moveTo>
                    <a:pt x="6097" y="5697"/>
                  </a:moveTo>
                  <a:cubicBezTo>
                    <a:pt x="6207" y="5697"/>
                    <a:pt x="6318" y="5737"/>
                    <a:pt x="6396" y="5815"/>
                  </a:cubicBezTo>
                  <a:cubicBezTo>
                    <a:pt x="6869" y="6288"/>
                    <a:pt x="6869" y="7076"/>
                    <a:pt x="6396" y="7611"/>
                  </a:cubicBezTo>
                  <a:cubicBezTo>
                    <a:pt x="6239" y="7769"/>
                    <a:pt x="6239" y="8021"/>
                    <a:pt x="6396" y="8178"/>
                  </a:cubicBezTo>
                  <a:cubicBezTo>
                    <a:pt x="6554" y="8336"/>
                    <a:pt x="6554" y="8619"/>
                    <a:pt x="6396" y="8777"/>
                  </a:cubicBezTo>
                  <a:cubicBezTo>
                    <a:pt x="6318" y="8856"/>
                    <a:pt x="6207" y="8895"/>
                    <a:pt x="6097" y="8895"/>
                  </a:cubicBezTo>
                  <a:cubicBezTo>
                    <a:pt x="5987" y="8895"/>
                    <a:pt x="5877" y="8856"/>
                    <a:pt x="5798" y="8777"/>
                  </a:cubicBezTo>
                  <a:cubicBezTo>
                    <a:pt x="5325" y="8304"/>
                    <a:pt x="5325" y="7517"/>
                    <a:pt x="5798" y="7013"/>
                  </a:cubicBezTo>
                  <a:cubicBezTo>
                    <a:pt x="5955" y="6855"/>
                    <a:pt x="5955" y="6571"/>
                    <a:pt x="5798" y="6414"/>
                  </a:cubicBezTo>
                  <a:cubicBezTo>
                    <a:pt x="5640" y="6256"/>
                    <a:pt x="5640" y="5973"/>
                    <a:pt x="5798" y="5815"/>
                  </a:cubicBezTo>
                  <a:cubicBezTo>
                    <a:pt x="5877" y="5737"/>
                    <a:pt x="5987" y="5697"/>
                    <a:pt x="6097" y="5697"/>
                  </a:cubicBezTo>
                  <a:close/>
                  <a:moveTo>
                    <a:pt x="6968" y="1"/>
                  </a:moveTo>
                  <a:cubicBezTo>
                    <a:pt x="6230" y="1"/>
                    <a:pt x="5491" y="269"/>
                    <a:pt x="4916" y="806"/>
                  </a:cubicBezTo>
                  <a:lnTo>
                    <a:pt x="4286" y="1468"/>
                  </a:lnTo>
                  <a:cubicBezTo>
                    <a:pt x="4191" y="1562"/>
                    <a:pt x="4128" y="1783"/>
                    <a:pt x="4222" y="1909"/>
                  </a:cubicBezTo>
                  <a:cubicBezTo>
                    <a:pt x="4380" y="2255"/>
                    <a:pt x="4286" y="2633"/>
                    <a:pt x="4065" y="2854"/>
                  </a:cubicBezTo>
                  <a:cubicBezTo>
                    <a:pt x="3892" y="3027"/>
                    <a:pt x="3643" y="3124"/>
                    <a:pt x="3401" y="3124"/>
                  </a:cubicBezTo>
                  <a:cubicBezTo>
                    <a:pt x="3203" y="3124"/>
                    <a:pt x="3010" y="3059"/>
                    <a:pt x="2868" y="2917"/>
                  </a:cubicBezTo>
                  <a:lnTo>
                    <a:pt x="2616" y="2633"/>
                  </a:lnTo>
                  <a:cubicBezTo>
                    <a:pt x="2537" y="2555"/>
                    <a:pt x="2427" y="2515"/>
                    <a:pt x="2316" y="2515"/>
                  </a:cubicBezTo>
                  <a:cubicBezTo>
                    <a:pt x="2206" y="2515"/>
                    <a:pt x="2096" y="2555"/>
                    <a:pt x="2017" y="2633"/>
                  </a:cubicBezTo>
                  <a:lnTo>
                    <a:pt x="1419" y="3232"/>
                  </a:lnTo>
                  <a:cubicBezTo>
                    <a:pt x="158" y="4492"/>
                    <a:pt x="1" y="6445"/>
                    <a:pt x="946" y="7895"/>
                  </a:cubicBezTo>
                  <a:lnTo>
                    <a:pt x="1608" y="6792"/>
                  </a:lnTo>
                  <a:cubicBezTo>
                    <a:pt x="1765" y="6477"/>
                    <a:pt x="2143" y="6256"/>
                    <a:pt x="2521" y="6225"/>
                  </a:cubicBezTo>
                  <a:cubicBezTo>
                    <a:pt x="2590" y="6214"/>
                    <a:pt x="2659" y="6209"/>
                    <a:pt x="2726" y="6209"/>
                  </a:cubicBezTo>
                  <a:cubicBezTo>
                    <a:pt x="3056" y="6209"/>
                    <a:pt x="3357" y="6336"/>
                    <a:pt x="3592" y="6571"/>
                  </a:cubicBezTo>
                  <a:lnTo>
                    <a:pt x="4569" y="7548"/>
                  </a:lnTo>
                  <a:cubicBezTo>
                    <a:pt x="4853" y="7832"/>
                    <a:pt x="4979" y="8210"/>
                    <a:pt x="4916" y="8619"/>
                  </a:cubicBezTo>
                  <a:cubicBezTo>
                    <a:pt x="4884" y="8997"/>
                    <a:pt x="4601" y="9312"/>
                    <a:pt x="4286" y="9533"/>
                  </a:cubicBezTo>
                  <a:lnTo>
                    <a:pt x="3246" y="10195"/>
                  </a:lnTo>
                  <a:cubicBezTo>
                    <a:pt x="3867" y="10600"/>
                    <a:pt x="4575" y="10802"/>
                    <a:pt x="5283" y="10802"/>
                  </a:cubicBezTo>
                  <a:cubicBezTo>
                    <a:pt x="6227" y="10802"/>
                    <a:pt x="7170" y="10442"/>
                    <a:pt x="7909" y="9722"/>
                  </a:cubicBezTo>
                  <a:lnTo>
                    <a:pt x="8507" y="9123"/>
                  </a:lnTo>
                  <a:cubicBezTo>
                    <a:pt x="8665" y="8966"/>
                    <a:pt x="8665" y="8682"/>
                    <a:pt x="8507" y="8525"/>
                  </a:cubicBezTo>
                  <a:lnTo>
                    <a:pt x="8224" y="8273"/>
                  </a:lnTo>
                  <a:cubicBezTo>
                    <a:pt x="7909" y="7958"/>
                    <a:pt x="7972" y="7391"/>
                    <a:pt x="8287" y="7076"/>
                  </a:cubicBezTo>
                  <a:cubicBezTo>
                    <a:pt x="8432" y="6930"/>
                    <a:pt x="8659" y="6840"/>
                    <a:pt x="8887" y="6840"/>
                  </a:cubicBezTo>
                  <a:cubicBezTo>
                    <a:pt x="9005" y="6840"/>
                    <a:pt x="9124" y="6864"/>
                    <a:pt x="9232" y="6918"/>
                  </a:cubicBezTo>
                  <a:cubicBezTo>
                    <a:pt x="9294" y="6955"/>
                    <a:pt x="9361" y="6973"/>
                    <a:pt x="9427" y="6973"/>
                  </a:cubicBezTo>
                  <a:cubicBezTo>
                    <a:pt x="9529" y="6973"/>
                    <a:pt x="9628" y="6931"/>
                    <a:pt x="9704" y="6855"/>
                  </a:cubicBezTo>
                  <a:lnTo>
                    <a:pt x="10334" y="6225"/>
                  </a:lnTo>
                  <a:cubicBezTo>
                    <a:pt x="11154" y="5185"/>
                    <a:pt x="11311" y="3831"/>
                    <a:pt x="10713" y="2696"/>
                  </a:cubicBezTo>
                  <a:lnTo>
                    <a:pt x="10713" y="2696"/>
                  </a:lnTo>
                  <a:lnTo>
                    <a:pt x="8665" y="4744"/>
                  </a:lnTo>
                  <a:cubicBezTo>
                    <a:pt x="8428" y="4980"/>
                    <a:pt x="8113" y="5099"/>
                    <a:pt x="7794" y="5099"/>
                  </a:cubicBezTo>
                  <a:cubicBezTo>
                    <a:pt x="7475" y="5099"/>
                    <a:pt x="7152" y="4980"/>
                    <a:pt x="6900" y="4744"/>
                  </a:cubicBezTo>
                  <a:lnTo>
                    <a:pt x="6302" y="4177"/>
                  </a:lnTo>
                  <a:cubicBezTo>
                    <a:pt x="5829" y="3705"/>
                    <a:pt x="5829" y="2917"/>
                    <a:pt x="6302" y="2381"/>
                  </a:cubicBezTo>
                  <a:lnTo>
                    <a:pt x="8350" y="334"/>
                  </a:lnTo>
                  <a:cubicBezTo>
                    <a:pt x="7918" y="112"/>
                    <a:pt x="7443" y="1"/>
                    <a:pt x="696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39" name="Google Shape;7639;p37"/>
            <p:cNvSpPr/>
            <p:nvPr/>
          </p:nvSpPr>
          <p:spPr>
            <a:xfrm>
              <a:off x="-8440725" y="3857375"/>
              <a:ext cx="117400" cy="86450"/>
            </a:xfrm>
            <a:custGeom>
              <a:avLst/>
              <a:gdLst/>
              <a:ahLst/>
              <a:cxnLst/>
              <a:rect l="l" t="t" r="r" b="b"/>
              <a:pathLst>
                <a:path w="4696" h="3458" extrusionOk="0">
                  <a:moveTo>
                    <a:pt x="1765" y="0"/>
                  </a:moveTo>
                  <a:cubicBezTo>
                    <a:pt x="1608" y="284"/>
                    <a:pt x="1419" y="567"/>
                    <a:pt x="1198" y="788"/>
                  </a:cubicBezTo>
                  <a:lnTo>
                    <a:pt x="568" y="1418"/>
                  </a:lnTo>
                  <a:cubicBezTo>
                    <a:pt x="410" y="1576"/>
                    <a:pt x="190" y="1702"/>
                    <a:pt x="1" y="1733"/>
                  </a:cubicBezTo>
                  <a:lnTo>
                    <a:pt x="442" y="2174"/>
                  </a:lnTo>
                  <a:cubicBezTo>
                    <a:pt x="830" y="2563"/>
                    <a:pt x="1382" y="2767"/>
                    <a:pt x="1930" y="2767"/>
                  </a:cubicBezTo>
                  <a:cubicBezTo>
                    <a:pt x="2316" y="2767"/>
                    <a:pt x="2700" y="2666"/>
                    <a:pt x="3025" y="2458"/>
                  </a:cubicBezTo>
                  <a:lnTo>
                    <a:pt x="3939" y="3340"/>
                  </a:lnTo>
                  <a:cubicBezTo>
                    <a:pt x="4018" y="3419"/>
                    <a:pt x="4128" y="3458"/>
                    <a:pt x="4238" y="3458"/>
                  </a:cubicBezTo>
                  <a:cubicBezTo>
                    <a:pt x="4349" y="3458"/>
                    <a:pt x="4459" y="3419"/>
                    <a:pt x="4538" y="3340"/>
                  </a:cubicBezTo>
                  <a:cubicBezTo>
                    <a:pt x="4695" y="3182"/>
                    <a:pt x="4695" y="2930"/>
                    <a:pt x="4538" y="2773"/>
                  </a:cubicBezTo>
                  <a:lnTo>
                    <a:pt x="176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40" name="Google Shape;7640;p37"/>
            <p:cNvSpPr/>
            <p:nvPr/>
          </p:nvSpPr>
          <p:spPr>
            <a:xfrm>
              <a:off x="-8638400" y="3630725"/>
              <a:ext cx="86650" cy="115625"/>
            </a:xfrm>
            <a:custGeom>
              <a:avLst/>
              <a:gdLst/>
              <a:ahLst/>
              <a:cxnLst/>
              <a:rect l="l" t="t" r="r" b="b"/>
              <a:pathLst>
                <a:path w="3466" h="4625" extrusionOk="0">
                  <a:moveTo>
                    <a:pt x="457" y="1"/>
                  </a:moveTo>
                  <a:cubicBezTo>
                    <a:pt x="347" y="1"/>
                    <a:pt x="236" y="40"/>
                    <a:pt x="158" y="119"/>
                  </a:cubicBezTo>
                  <a:cubicBezTo>
                    <a:pt x="0" y="277"/>
                    <a:pt x="0" y="560"/>
                    <a:pt x="158" y="718"/>
                  </a:cubicBezTo>
                  <a:lnTo>
                    <a:pt x="1071" y="1631"/>
                  </a:lnTo>
                  <a:cubicBezTo>
                    <a:pt x="819" y="1978"/>
                    <a:pt x="693" y="2387"/>
                    <a:pt x="693" y="2765"/>
                  </a:cubicBezTo>
                  <a:cubicBezTo>
                    <a:pt x="693" y="3269"/>
                    <a:pt x="914" y="3805"/>
                    <a:pt x="1292" y="4183"/>
                  </a:cubicBezTo>
                  <a:lnTo>
                    <a:pt x="1733" y="4624"/>
                  </a:lnTo>
                  <a:cubicBezTo>
                    <a:pt x="1764" y="4435"/>
                    <a:pt x="1890" y="4215"/>
                    <a:pt x="2048" y="4057"/>
                  </a:cubicBezTo>
                  <a:lnTo>
                    <a:pt x="2678" y="3427"/>
                  </a:lnTo>
                  <a:cubicBezTo>
                    <a:pt x="2899" y="3206"/>
                    <a:pt x="3182" y="3017"/>
                    <a:pt x="3466" y="2860"/>
                  </a:cubicBezTo>
                  <a:lnTo>
                    <a:pt x="756" y="119"/>
                  </a:lnTo>
                  <a:cubicBezTo>
                    <a:pt x="677" y="40"/>
                    <a:pt x="567" y="1"/>
                    <a:pt x="45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641" name="Google Shape;7641;p37"/>
          <p:cNvGrpSpPr/>
          <p:nvPr/>
        </p:nvGrpSpPr>
        <p:grpSpPr>
          <a:xfrm>
            <a:off x="2104772" y="4565228"/>
            <a:ext cx="314578" cy="355688"/>
            <a:chOff x="-13056975" y="3212300"/>
            <a:chExt cx="311125" cy="352900"/>
          </a:xfrm>
        </p:grpSpPr>
        <p:sp>
          <p:nvSpPr>
            <p:cNvPr id="7642" name="Google Shape;7642;p37"/>
            <p:cNvSpPr/>
            <p:nvPr/>
          </p:nvSpPr>
          <p:spPr>
            <a:xfrm>
              <a:off x="-12972700" y="3273750"/>
              <a:ext cx="144950" cy="229225"/>
            </a:xfrm>
            <a:custGeom>
              <a:avLst/>
              <a:gdLst/>
              <a:ahLst/>
              <a:cxnLst/>
              <a:rect l="l" t="t" r="r" b="b"/>
              <a:pathLst>
                <a:path w="5798" h="9169" extrusionOk="0">
                  <a:moveTo>
                    <a:pt x="0" y="0"/>
                  </a:moveTo>
                  <a:lnTo>
                    <a:pt x="0" y="819"/>
                  </a:lnTo>
                  <a:lnTo>
                    <a:pt x="851" y="819"/>
                  </a:lnTo>
                  <a:lnTo>
                    <a:pt x="851" y="8538"/>
                  </a:lnTo>
                  <a:lnTo>
                    <a:pt x="788" y="8538"/>
                  </a:lnTo>
                  <a:cubicBezTo>
                    <a:pt x="1071" y="8696"/>
                    <a:pt x="1355" y="8853"/>
                    <a:pt x="1639" y="8948"/>
                  </a:cubicBezTo>
                  <a:lnTo>
                    <a:pt x="1639" y="851"/>
                  </a:lnTo>
                  <a:lnTo>
                    <a:pt x="2458" y="851"/>
                  </a:lnTo>
                  <a:lnTo>
                    <a:pt x="2458" y="9137"/>
                  </a:lnTo>
                  <a:cubicBezTo>
                    <a:pt x="2615" y="9137"/>
                    <a:pt x="2741" y="9168"/>
                    <a:pt x="2899" y="9168"/>
                  </a:cubicBezTo>
                  <a:cubicBezTo>
                    <a:pt x="3056" y="9168"/>
                    <a:pt x="3151" y="9137"/>
                    <a:pt x="3308" y="9137"/>
                  </a:cubicBezTo>
                  <a:lnTo>
                    <a:pt x="3308" y="851"/>
                  </a:lnTo>
                  <a:lnTo>
                    <a:pt x="4159" y="851"/>
                  </a:lnTo>
                  <a:lnTo>
                    <a:pt x="4159" y="8948"/>
                  </a:lnTo>
                  <a:cubicBezTo>
                    <a:pt x="4411" y="8822"/>
                    <a:pt x="4695" y="8696"/>
                    <a:pt x="4978" y="8538"/>
                  </a:cubicBezTo>
                  <a:lnTo>
                    <a:pt x="4978" y="819"/>
                  </a:lnTo>
                  <a:lnTo>
                    <a:pt x="5797" y="819"/>
                  </a:lnTo>
                  <a:lnTo>
                    <a:pt x="579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43" name="Google Shape;7643;p37"/>
            <p:cNvSpPr/>
            <p:nvPr/>
          </p:nvSpPr>
          <p:spPr>
            <a:xfrm>
              <a:off x="-12808875" y="3212300"/>
              <a:ext cx="63025" cy="278075"/>
            </a:xfrm>
            <a:custGeom>
              <a:avLst/>
              <a:gdLst/>
              <a:ahLst/>
              <a:cxnLst/>
              <a:rect l="l" t="t" r="r" b="b"/>
              <a:pathLst>
                <a:path w="2521" h="11123" extrusionOk="0">
                  <a:moveTo>
                    <a:pt x="1261" y="1"/>
                  </a:moveTo>
                  <a:cubicBezTo>
                    <a:pt x="599" y="1"/>
                    <a:pt x="0" y="568"/>
                    <a:pt x="0" y="1230"/>
                  </a:cubicBezTo>
                  <a:lnTo>
                    <a:pt x="0" y="5514"/>
                  </a:lnTo>
                  <a:cubicBezTo>
                    <a:pt x="0" y="5672"/>
                    <a:pt x="32" y="5829"/>
                    <a:pt x="158" y="5987"/>
                  </a:cubicBezTo>
                  <a:cubicBezTo>
                    <a:pt x="536" y="6617"/>
                    <a:pt x="788" y="7310"/>
                    <a:pt x="851" y="8003"/>
                  </a:cubicBezTo>
                  <a:cubicBezTo>
                    <a:pt x="945" y="8759"/>
                    <a:pt x="756" y="9452"/>
                    <a:pt x="347" y="10114"/>
                  </a:cubicBezTo>
                  <a:lnTo>
                    <a:pt x="1607" y="11122"/>
                  </a:lnTo>
                  <a:cubicBezTo>
                    <a:pt x="2174" y="10208"/>
                    <a:pt x="2521" y="9137"/>
                    <a:pt x="2521" y="8003"/>
                  </a:cubicBezTo>
                  <a:cubicBezTo>
                    <a:pt x="2489" y="7026"/>
                    <a:pt x="2174" y="6113"/>
                    <a:pt x="1702" y="5294"/>
                  </a:cubicBezTo>
                  <a:lnTo>
                    <a:pt x="1702" y="4979"/>
                  </a:lnTo>
                  <a:lnTo>
                    <a:pt x="1702" y="2395"/>
                  </a:lnTo>
                  <a:lnTo>
                    <a:pt x="1891" y="2301"/>
                  </a:lnTo>
                  <a:cubicBezTo>
                    <a:pt x="2269" y="2049"/>
                    <a:pt x="2521" y="1671"/>
                    <a:pt x="2521" y="1230"/>
                  </a:cubicBezTo>
                  <a:cubicBezTo>
                    <a:pt x="2521" y="568"/>
                    <a:pt x="1954" y="1"/>
                    <a:pt x="126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44" name="Google Shape;7644;p37"/>
            <p:cNvSpPr/>
            <p:nvPr/>
          </p:nvSpPr>
          <p:spPr>
            <a:xfrm>
              <a:off x="-13056975" y="3212300"/>
              <a:ext cx="63025" cy="278075"/>
            </a:xfrm>
            <a:custGeom>
              <a:avLst/>
              <a:gdLst/>
              <a:ahLst/>
              <a:cxnLst/>
              <a:rect l="l" t="t" r="r" b="b"/>
              <a:pathLst>
                <a:path w="2521" h="11123" extrusionOk="0">
                  <a:moveTo>
                    <a:pt x="1260" y="1"/>
                  </a:moveTo>
                  <a:cubicBezTo>
                    <a:pt x="567" y="1"/>
                    <a:pt x="0" y="568"/>
                    <a:pt x="0" y="1230"/>
                  </a:cubicBezTo>
                  <a:cubicBezTo>
                    <a:pt x="32" y="1671"/>
                    <a:pt x="284" y="2112"/>
                    <a:pt x="662" y="2301"/>
                  </a:cubicBezTo>
                  <a:lnTo>
                    <a:pt x="851" y="2427"/>
                  </a:lnTo>
                  <a:lnTo>
                    <a:pt x="851" y="4979"/>
                  </a:lnTo>
                  <a:lnTo>
                    <a:pt x="851" y="5294"/>
                  </a:lnTo>
                  <a:cubicBezTo>
                    <a:pt x="378" y="6113"/>
                    <a:pt x="63" y="7026"/>
                    <a:pt x="32" y="8003"/>
                  </a:cubicBezTo>
                  <a:cubicBezTo>
                    <a:pt x="32" y="9137"/>
                    <a:pt x="378" y="10208"/>
                    <a:pt x="945" y="11122"/>
                  </a:cubicBezTo>
                  <a:lnTo>
                    <a:pt x="2206" y="10145"/>
                  </a:lnTo>
                  <a:cubicBezTo>
                    <a:pt x="1859" y="9515"/>
                    <a:pt x="1639" y="8791"/>
                    <a:pt x="1702" y="8035"/>
                  </a:cubicBezTo>
                  <a:lnTo>
                    <a:pt x="1702" y="8003"/>
                  </a:lnTo>
                  <a:cubicBezTo>
                    <a:pt x="1733" y="7279"/>
                    <a:pt x="1954" y="6585"/>
                    <a:pt x="2363" y="5987"/>
                  </a:cubicBezTo>
                  <a:cubicBezTo>
                    <a:pt x="2458" y="5829"/>
                    <a:pt x="2521" y="5672"/>
                    <a:pt x="2521" y="5514"/>
                  </a:cubicBezTo>
                  <a:lnTo>
                    <a:pt x="2521" y="1230"/>
                  </a:lnTo>
                  <a:cubicBezTo>
                    <a:pt x="2521" y="568"/>
                    <a:pt x="1954" y="1"/>
                    <a:pt x="126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45" name="Google Shape;7645;p37"/>
            <p:cNvSpPr/>
            <p:nvPr/>
          </p:nvSpPr>
          <p:spPr>
            <a:xfrm>
              <a:off x="-13020750" y="3483250"/>
              <a:ext cx="240250" cy="81950"/>
            </a:xfrm>
            <a:custGeom>
              <a:avLst/>
              <a:gdLst/>
              <a:ahLst/>
              <a:cxnLst/>
              <a:rect l="l" t="t" r="r" b="b"/>
              <a:pathLst>
                <a:path w="9610" h="3278" extrusionOk="0">
                  <a:moveTo>
                    <a:pt x="1261" y="1"/>
                  </a:moveTo>
                  <a:lnTo>
                    <a:pt x="0" y="977"/>
                  </a:lnTo>
                  <a:cubicBezTo>
                    <a:pt x="1103" y="2395"/>
                    <a:pt x="2867" y="3277"/>
                    <a:pt x="4821" y="3277"/>
                  </a:cubicBezTo>
                  <a:cubicBezTo>
                    <a:pt x="6743" y="3277"/>
                    <a:pt x="8475" y="2363"/>
                    <a:pt x="9610" y="977"/>
                  </a:cubicBezTo>
                  <a:lnTo>
                    <a:pt x="8349" y="1"/>
                  </a:lnTo>
                  <a:cubicBezTo>
                    <a:pt x="7530" y="946"/>
                    <a:pt x="6270" y="1639"/>
                    <a:pt x="4821" y="1639"/>
                  </a:cubicBezTo>
                  <a:cubicBezTo>
                    <a:pt x="3466" y="1639"/>
                    <a:pt x="2143" y="1009"/>
                    <a:pt x="126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646" name="Google Shape;7646;p37"/>
          <p:cNvGrpSpPr/>
          <p:nvPr/>
        </p:nvGrpSpPr>
        <p:grpSpPr>
          <a:xfrm>
            <a:off x="5633453" y="4565293"/>
            <a:ext cx="359977" cy="355537"/>
            <a:chOff x="-13077450" y="3647075"/>
            <a:chExt cx="356025" cy="352750"/>
          </a:xfrm>
        </p:grpSpPr>
        <p:sp>
          <p:nvSpPr>
            <p:cNvPr id="7647" name="Google Shape;7647;p37"/>
            <p:cNvSpPr/>
            <p:nvPr/>
          </p:nvSpPr>
          <p:spPr>
            <a:xfrm>
              <a:off x="-13014450" y="3708500"/>
              <a:ext cx="104000" cy="145750"/>
            </a:xfrm>
            <a:custGeom>
              <a:avLst/>
              <a:gdLst/>
              <a:ahLst/>
              <a:cxnLst/>
              <a:rect l="l" t="t" r="r" b="b"/>
              <a:pathLst>
                <a:path w="4160" h="5830" extrusionOk="0">
                  <a:moveTo>
                    <a:pt x="2899" y="820"/>
                  </a:moveTo>
                  <a:cubicBezTo>
                    <a:pt x="3151" y="820"/>
                    <a:pt x="3309" y="1041"/>
                    <a:pt x="3309" y="1261"/>
                  </a:cubicBezTo>
                  <a:cubicBezTo>
                    <a:pt x="3309" y="1513"/>
                    <a:pt x="3088" y="1671"/>
                    <a:pt x="2899" y="1671"/>
                  </a:cubicBezTo>
                  <a:lnTo>
                    <a:pt x="1198" y="1671"/>
                  </a:lnTo>
                  <a:cubicBezTo>
                    <a:pt x="977" y="1671"/>
                    <a:pt x="788" y="1482"/>
                    <a:pt x="788" y="1261"/>
                  </a:cubicBezTo>
                  <a:cubicBezTo>
                    <a:pt x="788" y="1041"/>
                    <a:pt x="977" y="820"/>
                    <a:pt x="1198" y="820"/>
                  </a:cubicBezTo>
                  <a:close/>
                  <a:moveTo>
                    <a:pt x="2899" y="2490"/>
                  </a:moveTo>
                  <a:cubicBezTo>
                    <a:pt x="3151" y="2490"/>
                    <a:pt x="3309" y="2679"/>
                    <a:pt x="3309" y="2868"/>
                  </a:cubicBezTo>
                  <a:cubicBezTo>
                    <a:pt x="3309" y="3151"/>
                    <a:pt x="3088" y="3309"/>
                    <a:pt x="2899" y="3309"/>
                  </a:cubicBezTo>
                  <a:lnTo>
                    <a:pt x="1198" y="3309"/>
                  </a:lnTo>
                  <a:cubicBezTo>
                    <a:pt x="977" y="3309"/>
                    <a:pt x="788" y="3120"/>
                    <a:pt x="788" y="2868"/>
                  </a:cubicBezTo>
                  <a:cubicBezTo>
                    <a:pt x="788" y="2647"/>
                    <a:pt x="977" y="2490"/>
                    <a:pt x="1198" y="2490"/>
                  </a:cubicBezTo>
                  <a:close/>
                  <a:moveTo>
                    <a:pt x="2899" y="4191"/>
                  </a:moveTo>
                  <a:cubicBezTo>
                    <a:pt x="3151" y="4191"/>
                    <a:pt x="3309" y="4380"/>
                    <a:pt x="3309" y="4632"/>
                  </a:cubicBezTo>
                  <a:cubicBezTo>
                    <a:pt x="3309" y="4821"/>
                    <a:pt x="3088" y="5010"/>
                    <a:pt x="2899" y="5010"/>
                  </a:cubicBezTo>
                  <a:lnTo>
                    <a:pt x="1198" y="5010"/>
                  </a:lnTo>
                  <a:cubicBezTo>
                    <a:pt x="977" y="5010"/>
                    <a:pt x="788" y="4821"/>
                    <a:pt x="788" y="4632"/>
                  </a:cubicBezTo>
                  <a:cubicBezTo>
                    <a:pt x="788" y="4380"/>
                    <a:pt x="977" y="4191"/>
                    <a:pt x="1198" y="4191"/>
                  </a:cubicBezTo>
                  <a:close/>
                  <a:moveTo>
                    <a:pt x="1" y="1"/>
                  </a:moveTo>
                  <a:lnTo>
                    <a:pt x="1" y="5829"/>
                  </a:lnTo>
                  <a:lnTo>
                    <a:pt x="4159" y="5829"/>
                  </a:lnTo>
                  <a:lnTo>
                    <a:pt x="4159" y="1261"/>
                  </a:lnTo>
                  <a:cubicBezTo>
                    <a:pt x="4128" y="600"/>
                    <a:pt x="3561" y="1"/>
                    <a:pt x="289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48" name="Google Shape;7648;p37"/>
            <p:cNvSpPr/>
            <p:nvPr/>
          </p:nvSpPr>
          <p:spPr>
            <a:xfrm>
              <a:off x="-12890800" y="3708500"/>
              <a:ext cx="104775" cy="145750"/>
            </a:xfrm>
            <a:custGeom>
              <a:avLst/>
              <a:gdLst/>
              <a:ahLst/>
              <a:cxnLst/>
              <a:rect l="l" t="t" r="r" b="b"/>
              <a:pathLst>
                <a:path w="4191" h="5830" extrusionOk="0">
                  <a:moveTo>
                    <a:pt x="2931" y="820"/>
                  </a:moveTo>
                  <a:cubicBezTo>
                    <a:pt x="3151" y="852"/>
                    <a:pt x="3340" y="1041"/>
                    <a:pt x="3340" y="1261"/>
                  </a:cubicBezTo>
                  <a:cubicBezTo>
                    <a:pt x="3340" y="1513"/>
                    <a:pt x="3151" y="1671"/>
                    <a:pt x="2931" y="1671"/>
                  </a:cubicBezTo>
                  <a:lnTo>
                    <a:pt x="1230" y="1671"/>
                  </a:lnTo>
                  <a:cubicBezTo>
                    <a:pt x="1009" y="1671"/>
                    <a:pt x="820" y="1482"/>
                    <a:pt x="820" y="1261"/>
                  </a:cubicBezTo>
                  <a:cubicBezTo>
                    <a:pt x="820" y="1041"/>
                    <a:pt x="1040" y="820"/>
                    <a:pt x="1230" y="820"/>
                  </a:cubicBezTo>
                  <a:close/>
                  <a:moveTo>
                    <a:pt x="2931" y="2490"/>
                  </a:moveTo>
                  <a:cubicBezTo>
                    <a:pt x="3151" y="2490"/>
                    <a:pt x="3340" y="2679"/>
                    <a:pt x="3340" y="2868"/>
                  </a:cubicBezTo>
                  <a:cubicBezTo>
                    <a:pt x="3340" y="3151"/>
                    <a:pt x="3151" y="3309"/>
                    <a:pt x="2931" y="3309"/>
                  </a:cubicBezTo>
                  <a:lnTo>
                    <a:pt x="1230" y="3309"/>
                  </a:lnTo>
                  <a:cubicBezTo>
                    <a:pt x="1009" y="3309"/>
                    <a:pt x="820" y="3120"/>
                    <a:pt x="820" y="2868"/>
                  </a:cubicBezTo>
                  <a:cubicBezTo>
                    <a:pt x="820" y="2647"/>
                    <a:pt x="1040" y="2490"/>
                    <a:pt x="1230" y="2490"/>
                  </a:cubicBezTo>
                  <a:close/>
                  <a:moveTo>
                    <a:pt x="2931" y="4191"/>
                  </a:moveTo>
                  <a:cubicBezTo>
                    <a:pt x="3151" y="4191"/>
                    <a:pt x="3340" y="4380"/>
                    <a:pt x="3340" y="4632"/>
                  </a:cubicBezTo>
                  <a:cubicBezTo>
                    <a:pt x="3340" y="4821"/>
                    <a:pt x="3151" y="5010"/>
                    <a:pt x="2931" y="5010"/>
                  </a:cubicBezTo>
                  <a:lnTo>
                    <a:pt x="1230" y="5010"/>
                  </a:lnTo>
                  <a:cubicBezTo>
                    <a:pt x="1009" y="5010"/>
                    <a:pt x="820" y="4821"/>
                    <a:pt x="820" y="4632"/>
                  </a:cubicBezTo>
                  <a:cubicBezTo>
                    <a:pt x="820" y="4380"/>
                    <a:pt x="1040" y="4191"/>
                    <a:pt x="1230" y="4191"/>
                  </a:cubicBezTo>
                  <a:close/>
                  <a:moveTo>
                    <a:pt x="1261" y="1"/>
                  </a:moveTo>
                  <a:cubicBezTo>
                    <a:pt x="568" y="1"/>
                    <a:pt x="1" y="600"/>
                    <a:pt x="1" y="1261"/>
                  </a:cubicBezTo>
                  <a:lnTo>
                    <a:pt x="1" y="5829"/>
                  </a:lnTo>
                  <a:lnTo>
                    <a:pt x="4191" y="5829"/>
                  </a:lnTo>
                  <a:lnTo>
                    <a:pt x="419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49" name="Google Shape;7649;p37"/>
            <p:cNvSpPr/>
            <p:nvPr/>
          </p:nvSpPr>
          <p:spPr>
            <a:xfrm>
              <a:off x="-13077450" y="3647075"/>
              <a:ext cx="356025" cy="352750"/>
            </a:xfrm>
            <a:custGeom>
              <a:avLst/>
              <a:gdLst/>
              <a:ahLst/>
              <a:cxnLst/>
              <a:rect l="l" t="t" r="r" b="b"/>
              <a:pathLst>
                <a:path w="14241" h="14110" extrusionOk="0">
                  <a:moveTo>
                    <a:pt x="12130" y="1670"/>
                  </a:moveTo>
                  <a:cubicBezTo>
                    <a:pt x="12350" y="1670"/>
                    <a:pt x="12508" y="1891"/>
                    <a:pt x="12508" y="2080"/>
                  </a:cubicBezTo>
                  <a:lnTo>
                    <a:pt x="12508" y="8727"/>
                  </a:lnTo>
                  <a:lnTo>
                    <a:pt x="12476" y="8727"/>
                  </a:lnTo>
                  <a:cubicBezTo>
                    <a:pt x="12476" y="8979"/>
                    <a:pt x="12287" y="9168"/>
                    <a:pt x="12067" y="9168"/>
                  </a:cubicBezTo>
                  <a:lnTo>
                    <a:pt x="2111" y="9168"/>
                  </a:lnTo>
                  <a:cubicBezTo>
                    <a:pt x="1890" y="9168"/>
                    <a:pt x="1733" y="8979"/>
                    <a:pt x="1733" y="8727"/>
                  </a:cubicBezTo>
                  <a:lnTo>
                    <a:pt x="1733" y="2080"/>
                  </a:lnTo>
                  <a:cubicBezTo>
                    <a:pt x="1733" y="1828"/>
                    <a:pt x="1922" y="1670"/>
                    <a:pt x="2111" y="1670"/>
                  </a:cubicBezTo>
                  <a:lnTo>
                    <a:pt x="5450" y="1670"/>
                  </a:lnTo>
                  <a:cubicBezTo>
                    <a:pt x="6144" y="1670"/>
                    <a:pt x="6711" y="1985"/>
                    <a:pt x="7120" y="2521"/>
                  </a:cubicBezTo>
                  <a:cubicBezTo>
                    <a:pt x="7498" y="1985"/>
                    <a:pt x="8097" y="1670"/>
                    <a:pt x="8790" y="1670"/>
                  </a:cubicBezTo>
                  <a:close/>
                  <a:moveTo>
                    <a:pt x="1260" y="1"/>
                  </a:moveTo>
                  <a:cubicBezTo>
                    <a:pt x="567" y="1"/>
                    <a:pt x="0" y="536"/>
                    <a:pt x="0" y="1229"/>
                  </a:cubicBezTo>
                  <a:lnTo>
                    <a:pt x="0" y="9547"/>
                  </a:lnTo>
                  <a:cubicBezTo>
                    <a:pt x="0" y="10240"/>
                    <a:pt x="536" y="10775"/>
                    <a:pt x="1260" y="10775"/>
                  </a:cubicBezTo>
                  <a:lnTo>
                    <a:pt x="6238" y="10775"/>
                  </a:lnTo>
                  <a:lnTo>
                    <a:pt x="4285" y="13422"/>
                  </a:lnTo>
                  <a:cubicBezTo>
                    <a:pt x="4159" y="13611"/>
                    <a:pt x="4159" y="13863"/>
                    <a:pt x="4348" y="14020"/>
                  </a:cubicBezTo>
                  <a:cubicBezTo>
                    <a:pt x="4439" y="14059"/>
                    <a:pt x="4531" y="14082"/>
                    <a:pt x="4617" y="14082"/>
                  </a:cubicBezTo>
                  <a:cubicBezTo>
                    <a:pt x="4740" y="14082"/>
                    <a:pt x="4854" y="14036"/>
                    <a:pt x="4946" y="13926"/>
                  </a:cubicBezTo>
                  <a:lnTo>
                    <a:pt x="6679" y="11594"/>
                  </a:lnTo>
                  <a:lnTo>
                    <a:pt x="6679" y="12855"/>
                  </a:lnTo>
                  <a:cubicBezTo>
                    <a:pt x="6679" y="13107"/>
                    <a:pt x="6900" y="13296"/>
                    <a:pt x="7120" y="13296"/>
                  </a:cubicBezTo>
                  <a:cubicBezTo>
                    <a:pt x="7341" y="13296"/>
                    <a:pt x="7561" y="13107"/>
                    <a:pt x="7561" y="12855"/>
                  </a:cubicBezTo>
                  <a:lnTo>
                    <a:pt x="7561" y="11594"/>
                  </a:lnTo>
                  <a:lnTo>
                    <a:pt x="9294" y="13926"/>
                  </a:lnTo>
                  <a:cubicBezTo>
                    <a:pt x="9352" y="14041"/>
                    <a:pt x="9480" y="14109"/>
                    <a:pt x="9614" y="14109"/>
                  </a:cubicBezTo>
                  <a:cubicBezTo>
                    <a:pt x="9700" y="14109"/>
                    <a:pt x="9788" y="14082"/>
                    <a:pt x="9861" y="14020"/>
                  </a:cubicBezTo>
                  <a:cubicBezTo>
                    <a:pt x="10082" y="13894"/>
                    <a:pt x="10113" y="13611"/>
                    <a:pt x="9956" y="13422"/>
                  </a:cubicBezTo>
                  <a:lnTo>
                    <a:pt x="8002" y="10775"/>
                  </a:lnTo>
                  <a:lnTo>
                    <a:pt x="12980" y="10775"/>
                  </a:lnTo>
                  <a:cubicBezTo>
                    <a:pt x="13673" y="10775"/>
                    <a:pt x="14240" y="10240"/>
                    <a:pt x="14240" y="9547"/>
                  </a:cubicBezTo>
                  <a:lnTo>
                    <a:pt x="14240" y="1229"/>
                  </a:lnTo>
                  <a:cubicBezTo>
                    <a:pt x="14114" y="536"/>
                    <a:pt x="13579" y="1"/>
                    <a:pt x="1285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650" name="Google Shape;7650;p37"/>
          <p:cNvGrpSpPr/>
          <p:nvPr/>
        </p:nvGrpSpPr>
        <p:grpSpPr>
          <a:xfrm>
            <a:off x="3849690" y="5006793"/>
            <a:ext cx="358384" cy="357250"/>
            <a:chOff x="-13079025" y="4079475"/>
            <a:chExt cx="354450" cy="354450"/>
          </a:xfrm>
        </p:grpSpPr>
        <p:sp>
          <p:nvSpPr>
            <p:cNvPr id="7651" name="Google Shape;7651;p37"/>
            <p:cNvSpPr/>
            <p:nvPr/>
          </p:nvSpPr>
          <p:spPr>
            <a:xfrm>
              <a:off x="-13004200" y="4079475"/>
              <a:ext cx="207150" cy="63050"/>
            </a:xfrm>
            <a:custGeom>
              <a:avLst/>
              <a:gdLst/>
              <a:ahLst/>
              <a:cxnLst/>
              <a:rect l="l" t="t" r="r" b="b"/>
              <a:pathLst>
                <a:path w="8286" h="2522" extrusionOk="0">
                  <a:moveTo>
                    <a:pt x="4159" y="1"/>
                  </a:moveTo>
                  <a:cubicBezTo>
                    <a:pt x="1859" y="1"/>
                    <a:pt x="0" y="568"/>
                    <a:pt x="0" y="1261"/>
                  </a:cubicBezTo>
                  <a:cubicBezTo>
                    <a:pt x="0" y="1986"/>
                    <a:pt x="1859" y="2521"/>
                    <a:pt x="4159" y="2521"/>
                  </a:cubicBezTo>
                  <a:cubicBezTo>
                    <a:pt x="6427" y="2521"/>
                    <a:pt x="8286" y="1986"/>
                    <a:pt x="8286" y="1261"/>
                  </a:cubicBezTo>
                  <a:cubicBezTo>
                    <a:pt x="8286" y="568"/>
                    <a:pt x="6427" y="1"/>
                    <a:pt x="415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52" name="Google Shape;7652;p37"/>
            <p:cNvSpPr/>
            <p:nvPr/>
          </p:nvSpPr>
          <p:spPr>
            <a:xfrm>
              <a:off x="-13079025" y="4303175"/>
              <a:ext cx="354450" cy="130750"/>
            </a:xfrm>
            <a:custGeom>
              <a:avLst/>
              <a:gdLst/>
              <a:ahLst/>
              <a:cxnLst/>
              <a:rect l="l" t="t" r="r" b="b"/>
              <a:pathLst>
                <a:path w="14178" h="5230" extrusionOk="0">
                  <a:moveTo>
                    <a:pt x="2773" y="0"/>
                  </a:moveTo>
                  <a:cubicBezTo>
                    <a:pt x="1040" y="536"/>
                    <a:pt x="0" y="1355"/>
                    <a:pt x="0" y="2331"/>
                  </a:cubicBezTo>
                  <a:cubicBezTo>
                    <a:pt x="0" y="4222"/>
                    <a:pt x="3686" y="5230"/>
                    <a:pt x="7057" y="5230"/>
                  </a:cubicBezTo>
                  <a:cubicBezTo>
                    <a:pt x="10460" y="5230"/>
                    <a:pt x="14114" y="4222"/>
                    <a:pt x="14114" y="2331"/>
                  </a:cubicBezTo>
                  <a:cubicBezTo>
                    <a:pt x="14177" y="1355"/>
                    <a:pt x="13169" y="567"/>
                    <a:pt x="11436" y="0"/>
                  </a:cubicBezTo>
                  <a:lnTo>
                    <a:pt x="11247" y="1985"/>
                  </a:lnTo>
                  <a:cubicBezTo>
                    <a:pt x="11216" y="2993"/>
                    <a:pt x="9830" y="3560"/>
                    <a:pt x="7089" y="3560"/>
                  </a:cubicBezTo>
                  <a:cubicBezTo>
                    <a:pt x="5577" y="3560"/>
                    <a:pt x="2962" y="3371"/>
                    <a:pt x="2962" y="1890"/>
                  </a:cubicBezTo>
                  <a:lnTo>
                    <a:pt x="277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53" name="Google Shape;7653;p37"/>
            <p:cNvSpPr/>
            <p:nvPr/>
          </p:nvSpPr>
          <p:spPr>
            <a:xfrm>
              <a:off x="-12986875" y="4313400"/>
              <a:ext cx="173300" cy="58300"/>
            </a:xfrm>
            <a:custGeom>
              <a:avLst/>
              <a:gdLst/>
              <a:ahLst/>
              <a:cxnLst/>
              <a:rect l="l" t="t" r="r" b="b"/>
              <a:pathLst>
                <a:path w="6932" h="2332" extrusionOk="0">
                  <a:moveTo>
                    <a:pt x="0" y="1"/>
                  </a:moveTo>
                  <a:lnTo>
                    <a:pt x="158" y="1481"/>
                  </a:lnTo>
                  <a:cubicBezTo>
                    <a:pt x="158" y="1954"/>
                    <a:pt x="1638" y="2332"/>
                    <a:pt x="3466" y="2332"/>
                  </a:cubicBezTo>
                  <a:cubicBezTo>
                    <a:pt x="4159" y="2332"/>
                    <a:pt x="6774" y="2206"/>
                    <a:pt x="6774" y="1481"/>
                  </a:cubicBezTo>
                  <a:lnTo>
                    <a:pt x="6931" y="1"/>
                  </a:lnTo>
                  <a:lnTo>
                    <a:pt x="6931" y="1"/>
                  </a:lnTo>
                  <a:cubicBezTo>
                    <a:pt x="5860" y="442"/>
                    <a:pt x="4694" y="662"/>
                    <a:pt x="3466" y="662"/>
                  </a:cubicBezTo>
                  <a:cubicBezTo>
                    <a:pt x="2237" y="662"/>
                    <a:pt x="1040" y="442"/>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54" name="Google Shape;7654;p37"/>
            <p:cNvSpPr/>
            <p:nvPr/>
          </p:nvSpPr>
          <p:spPr>
            <a:xfrm>
              <a:off x="-13004200" y="4143275"/>
              <a:ext cx="206375" cy="166225"/>
            </a:xfrm>
            <a:custGeom>
              <a:avLst/>
              <a:gdLst/>
              <a:ahLst/>
              <a:cxnLst/>
              <a:rect l="l" t="t" r="r" b="b"/>
              <a:pathLst>
                <a:path w="8255" h="6649" extrusionOk="0">
                  <a:moveTo>
                    <a:pt x="8254" y="1"/>
                  </a:moveTo>
                  <a:lnTo>
                    <a:pt x="8254" y="1"/>
                  </a:lnTo>
                  <a:cubicBezTo>
                    <a:pt x="6994" y="725"/>
                    <a:pt x="4694" y="820"/>
                    <a:pt x="4096" y="820"/>
                  </a:cubicBezTo>
                  <a:cubicBezTo>
                    <a:pt x="3529" y="820"/>
                    <a:pt x="1260" y="788"/>
                    <a:pt x="0" y="32"/>
                  </a:cubicBezTo>
                  <a:lnTo>
                    <a:pt x="0" y="32"/>
                  </a:lnTo>
                  <a:lnTo>
                    <a:pt x="567" y="5892"/>
                  </a:lnTo>
                  <a:cubicBezTo>
                    <a:pt x="1638" y="6365"/>
                    <a:pt x="2836" y="6648"/>
                    <a:pt x="4096" y="6648"/>
                  </a:cubicBezTo>
                  <a:cubicBezTo>
                    <a:pt x="5356" y="6648"/>
                    <a:pt x="6585" y="6365"/>
                    <a:pt x="7656" y="5892"/>
                  </a:cubicBezTo>
                  <a:lnTo>
                    <a:pt x="825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655" name="Google Shape;7655;p37"/>
          <p:cNvGrpSpPr/>
          <p:nvPr/>
        </p:nvGrpSpPr>
        <p:grpSpPr>
          <a:xfrm>
            <a:off x="3850021" y="4565631"/>
            <a:ext cx="357601" cy="354882"/>
            <a:chOff x="-11292700" y="3213875"/>
            <a:chExt cx="353675" cy="352100"/>
          </a:xfrm>
        </p:grpSpPr>
        <p:sp>
          <p:nvSpPr>
            <p:cNvPr id="7656" name="Google Shape;7656;p37"/>
            <p:cNvSpPr/>
            <p:nvPr/>
          </p:nvSpPr>
          <p:spPr>
            <a:xfrm>
              <a:off x="-11178500" y="3213875"/>
              <a:ext cx="124475" cy="124475"/>
            </a:xfrm>
            <a:custGeom>
              <a:avLst/>
              <a:gdLst/>
              <a:ahLst/>
              <a:cxnLst/>
              <a:rect l="l" t="t" r="r" b="b"/>
              <a:pathLst>
                <a:path w="4979" h="4979" extrusionOk="0">
                  <a:moveTo>
                    <a:pt x="2489" y="1671"/>
                  </a:moveTo>
                  <a:cubicBezTo>
                    <a:pt x="2962" y="1671"/>
                    <a:pt x="3309" y="2049"/>
                    <a:pt x="3309" y="2521"/>
                  </a:cubicBezTo>
                  <a:cubicBezTo>
                    <a:pt x="3309" y="2994"/>
                    <a:pt x="2962" y="3340"/>
                    <a:pt x="2489" y="3340"/>
                  </a:cubicBezTo>
                  <a:cubicBezTo>
                    <a:pt x="2017" y="3340"/>
                    <a:pt x="1670" y="2994"/>
                    <a:pt x="1670" y="2521"/>
                  </a:cubicBezTo>
                  <a:cubicBezTo>
                    <a:pt x="1639" y="2049"/>
                    <a:pt x="2017" y="1671"/>
                    <a:pt x="2489" y="1671"/>
                  </a:cubicBezTo>
                  <a:close/>
                  <a:moveTo>
                    <a:pt x="2489" y="1"/>
                  </a:moveTo>
                  <a:cubicBezTo>
                    <a:pt x="2048" y="1"/>
                    <a:pt x="1891" y="221"/>
                    <a:pt x="1702" y="537"/>
                  </a:cubicBezTo>
                  <a:cubicBezTo>
                    <a:pt x="1555" y="523"/>
                    <a:pt x="1414" y="498"/>
                    <a:pt x="1278" y="498"/>
                  </a:cubicBezTo>
                  <a:cubicBezTo>
                    <a:pt x="1094" y="498"/>
                    <a:pt x="920" y="544"/>
                    <a:pt x="757" y="726"/>
                  </a:cubicBezTo>
                  <a:cubicBezTo>
                    <a:pt x="442" y="1041"/>
                    <a:pt x="505" y="1324"/>
                    <a:pt x="568" y="1734"/>
                  </a:cubicBezTo>
                  <a:cubicBezTo>
                    <a:pt x="221" y="1923"/>
                    <a:pt x="1" y="2080"/>
                    <a:pt x="1" y="2521"/>
                  </a:cubicBezTo>
                  <a:cubicBezTo>
                    <a:pt x="1" y="2931"/>
                    <a:pt x="221" y="3088"/>
                    <a:pt x="568" y="3309"/>
                  </a:cubicBezTo>
                  <a:cubicBezTo>
                    <a:pt x="473" y="3687"/>
                    <a:pt x="442" y="3939"/>
                    <a:pt x="757" y="4254"/>
                  </a:cubicBezTo>
                  <a:cubicBezTo>
                    <a:pt x="938" y="4436"/>
                    <a:pt x="1109" y="4481"/>
                    <a:pt x="1288" y="4481"/>
                  </a:cubicBezTo>
                  <a:cubicBezTo>
                    <a:pt x="1419" y="4481"/>
                    <a:pt x="1555" y="4456"/>
                    <a:pt x="1702" y="4443"/>
                  </a:cubicBezTo>
                  <a:cubicBezTo>
                    <a:pt x="1922" y="4758"/>
                    <a:pt x="2080" y="4979"/>
                    <a:pt x="2489" y="4979"/>
                  </a:cubicBezTo>
                  <a:cubicBezTo>
                    <a:pt x="2931" y="4979"/>
                    <a:pt x="3088" y="4758"/>
                    <a:pt x="3277" y="4443"/>
                  </a:cubicBezTo>
                  <a:cubicBezTo>
                    <a:pt x="3431" y="4469"/>
                    <a:pt x="3565" y="4495"/>
                    <a:pt x="3690" y="4495"/>
                  </a:cubicBezTo>
                  <a:cubicBezTo>
                    <a:pt x="3871" y="4495"/>
                    <a:pt x="4036" y="4441"/>
                    <a:pt x="4222" y="4254"/>
                  </a:cubicBezTo>
                  <a:cubicBezTo>
                    <a:pt x="4537" y="3939"/>
                    <a:pt x="4443" y="3655"/>
                    <a:pt x="4411" y="3309"/>
                  </a:cubicBezTo>
                  <a:cubicBezTo>
                    <a:pt x="4726" y="3057"/>
                    <a:pt x="4978" y="2899"/>
                    <a:pt x="4978" y="2521"/>
                  </a:cubicBezTo>
                  <a:cubicBezTo>
                    <a:pt x="4978" y="2080"/>
                    <a:pt x="4726" y="1923"/>
                    <a:pt x="4411" y="1734"/>
                  </a:cubicBezTo>
                  <a:cubicBezTo>
                    <a:pt x="4506" y="1324"/>
                    <a:pt x="4537" y="1041"/>
                    <a:pt x="4222" y="726"/>
                  </a:cubicBezTo>
                  <a:cubicBezTo>
                    <a:pt x="4041" y="544"/>
                    <a:pt x="3870" y="498"/>
                    <a:pt x="3691" y="498"/>
                  </a:cubicBezTo>
                  <a:cubicBezTo>
                    <a:pt x="3560" y="498"/>
                    <a:pt x="3424" y="523"/>
                    <a:pt x="3277" y="537"/>
                  </a:cubicBezTo>
                  <a:cubicBezTo>
                    <a:pt x="3025" y="221"/>
                    <a:pt x="2868" y="1"/>
                    <a:pt x="248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57" name="Google Shape;7657;p37"/>
            <p:cNvSpPr/>
            <p:nvPr/>
          </p:nvSpPr>
          <p:spPr>
            <a:xfrm>
              <a:off x="-11292700" y="3255625"/>
              <a:ext cx="117375" cy="124475"/>
            </a:xfrm>
            <a:custGeom>
              <a:avLst/>
              <a:gdLst/>
              <a:ahLst/>
              <a:cxnLst/>
              <a:rect l="l" t="t" r="r" b="b"/>
              <a:pathLst>
                <a:path w="4695" h="4979" extrusionOk="0">
                  <a:moveTo>
                    <a:pt x="2521" y="1670"/>
                  </a:moveTo>
                  <a:cubicBezTo>
                    <a:pt x="2993" y="1670"/>
                    <a:pt x="3340" y="2017"/>
                    <a:pt x="3340" y="2490"/>
                  </a:cubicBezTo>
                  <a:cubicBezTo>
                    <a:pt x="3340" y="2962"/>
                    <a:pt x="2993" y="3309"/>
                    <a:pt x="2521" y="3309"/>
                  </a:cubicBezTo>
                  <a:cubicBezTo>
                    <a:pt x="2048" y="3309"/>
                    <a:pt x="1702" y="2962"/>
                    <a:pt x="1702" y="2490"/>
                  </a:cubicBezTo>
                  <a:cubicBezTo>
                    <a:pt x="1702" y="2017"/>
                    <a:pt x="2048" y="1670"/>
                    <a:pt x="2521" y="1670"/>
                  </a:cubicBezTo>
                  <a:close/>
                  <a:moveTo>
                    <a:pt x="2552" y="1"/>
                  </a:moveTo>
                  <a:cubicBezTo>
                    <a:pt x="2111" y="1"/>
                    <a:pt x="1954" y="253"/>
                    <a:pt x="1765" y="568"/>
                  </a:cubicBezTo>
                  <a:cubicBezTo>
                    <a:pt x="1618" y="554"/>
                    <a:pt x="1476" y="530"/>
                    <a:pt x="1339" y="530"/>
                  </a:cubicBezTo>
                  <a:cubicBezTo>
                    <a:pt x="1151" y="530"/>
                    <a:pt x="969" y="575"/>
                    <a:pt x="788" y="757"/>
                  </a:cubicBezTo>
                  <a:cubicBezTo>
                    <a:pt x="473" y="1072"/>
                    <a:pt x="536" y="1355"/>
                    <a:pt x="599" y="1702"/>
                  </a:cubicBezTo>
                  <a:cubicBezTo>
                    <a:pt x="252" y="1891"/>
                    <a:pt x="0" y="2048"/>
                    <a:pt x="0" y="2490"/>
                  </a:cubicBezTo>
                  <a:cubicBezTo>
                    <a:pt x="0" y="2931"/>
                    <a:pt x="221" y="3088"/>
                    <a:pt x="536" y="3277"/>
                  </a:cubicBezTo>
                  <a:cubicBezTo>
                    <a:pt x="473" y="3687"/>
                    <a:pt x="441" y="3907"/>
                    <a:pt x="756" y="4222"/>
                  </a:cubicBezTo>
                  <a:cubicBezTo>
                    <a:pt x="943" y="4409"/>
                    <a:pt x="1107" y="4463"/>
                    <a:pt x="1295" y="4463"/>
                  </a:cubicBezTo>
                  <a:cubicBezTo>
                    <a:pt x="1425" y="4463"/>
                    <a:pt x="1566" y="4437"/>
                    <a:pt x="1733" y="4411"/>
                  </a:cubicBezTo>
                  <a:cubicBezTo>
                    <a:pt x="1954" y="4726"/>
                    <a:pt x="2111" y="4978"/>
                    <a:pt x="2521" y="4978"/>
                  </a:cubicBezTo>
                  <a:cubicBezTo>
                    <a:pt x="2962" y="4978"/>
                    <a:pt x="3119" y="4726"/>
                    <a:pt x="3308" y="4411"/>
                  </a:cubicBezTo>
                  <a:cubicBezTo>
                    <a:pt x="3458" y="4449"/>
                    <a:pt x="3588" y="4476"/>
                    <a:pt x="3710" y="4476"/>
                  </a:cubicBezTo>
                  <a:cubicBezTo>
                    <a:pt x="3896" y="4476"/>
                    <a:pt x="4063" y="4412"/>
                    <a:pt x="4254" y="4222"/>
                  </a:cubicBezTo>
                  <a:cubicBezTo>
                    <a:pt x="4569" y="3907"/>
                    <a:pt x="4474" y="3624"/>
                    <a:pt x="4443" y="3277"/>
                  </a:cubicBezTo>
                  <a:cubicBezTo>
                    <a:pt x="4583" y="3183"/>
                    <a:pt x="4592" y="3175"/>
                    <a:pt x="4592" y="3175"/>
                  </a:cubicBezTo>
                  <a:lnTo>
                    <a:pt x="4592" y="3175"/>
                  </a:lnTo>
                  <a:cubicBezTo>
                    <a:pt x="4592" y="3175"/>
                    <a:pt x="4592" y="3175"/>
                    <a:pt x="4592" y="3175"/>
                  </a:cubicBezTo>
                  <a:cubicBezTo>
                    <a:pt x="4594" y="3175"/>
                    <a:pt x="4606" y="3170"/>
                    <a:pt x="4695" y="3120"/>
                  </a:cubicBezTo>
                  <a:cubicBezTo>
                    <a:pt x="4411" y="2805"/>
                    <a:pt x="4254" y="2427"/>
                    <a:pt x="4254" y="2017"/>
                  </a:cubicBezTo>
                  <a:cubicBezTo>
                    <a:pt x="3939" y="1702"/>
                    <a:pt x="3781" y="1324"/>
                    <a:pt x="3781" y="851"/>
                  </a:cubicBezTo>
                  <a:cubicBezTo>
                    <a:pt x="3781" y="725"/>
                    <a:pt x="3781" y="631"/>
                    <a:pt x="3812" y="536"/>
                  </a:cubicBezTo>
                  <a:cubicBezTo>
                    <a:pt x="3754" y="517"/>
                    <a:pt x="3710" y="509"/>
                    <a:pt x="3671" y="509"/>
                  </a:cubicBezTo>
                  <a:cubicBezTo>
                    <a:pt x="3583" y="509"/>
                    <a:pt x="3514" y="546"/>
                    <a:pt x="3340" y="568"/>
                  </a:cubicBezTo>
                  <a:cubicBezTo>
                    <a:pt x="3119" y="253"/>
                    <a:pt x="2962" y="1"/>
                    <a:pt x="255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58" name="Google Shape;7658;p37"/>
            <p:cNvSpPr/>
            <p:nvPr/>
          </p:nvSpPr>
          <p:spPr>
            <a:xfrm>
              <a:off x="-11056425" y="3254850"/>
              <a:ext cx="117400" cy="125250"/>
            </a:xfrm>
            <a:custGeom>
              <a:avLst/>
              <a:gdLst/>
              <a:ahLst/>
              <a:cxnLst/>
              <a:rect l="l" t="t" r="r" b="b"/>
              <a:pathLst>
                <a:path w="4696" h="5010" extrusionOk="0">
                  <a:moveTo>
                    <a:pt x="2175" y="1701"/>
                  </a:moveTo>
                  <a:cubicBezTo>
                    <a:pt x="2647" y="1701"/>
                    <a:pt x="2994" y="2048"/>
                    <a:pt x="2994" y="2521"/>
                  </a:cubicBezTo>
                  <a:cubicBezTo>
                    <a:pt x="2994" y="2962"/>
                    <a:pt x="2616" y="3340"/>
                    <a:pt x="2175" y="3340"/>
                  </a:cubicBezTo>
                  <a:cubicBezTo>
                    <a:pt x="1702" y="3340"/>
                    <a:pt x="1324" y="2993"/>
                    <a:pt x="1324" y="2521"/>
                  </a:cubicBezTo>
                  <a:cubicBezTo>
                    <a:pt x="1324" y="2048"/>
                    <a:pt x="1702" y="1701"/>
                    <a:pt x="2175" y="1701"/>
                  </a:cubicBezTo>
                  <a:close/>
                  <a:moveTo>
                    <a:pt x="2112" y="0"/>
                  </a:moveTo>
                  <a:cubicBezTo>
                    <a:pt x="1702" y="0"/>
                    <a:pt x="1545" y="221"/>
                    <a:pt x="1324" y="567"/>
                  </a:cubicBezTo>
                  <a:cubicBezTo>
                    <a:pt x="1022" y="511"/>
                    <a:pt x="957" y="499"/>
                    <a:pt x="927" y="499"/>
                  </a:cubicBezTo>
                  <a:cubicBezTo>
                    <a:pt x="907" y="499"/>
                    <a:pt x="902" y="504"/>
                    <a:pt x="852" y="504"/>
                  </a:cubicBezTo>
                  <a:cubicBezTo>
                    <a:pt x="915" y="630"/>
                    <a:pt x="915" y="725"/>
                    <a:pt x="915" y="819"/>
                  </a:cubicBezTo>
                  <a:cubicBezTo>
                    <a:pt x="915" y="1260"/>
                    <a:pt x="757" y="1701"/>
                    <a:pt x="442" y="2016"/>
                  </a:cubicBezTo>
                  <a:cubicBezTo>
                    <a:pt x="442" y="2458"/>
                    <a:pt x="284" y="2836"/>
                    <a:pt x="1" y="3119"/>
                  </a:cubicBezTo>
                  <a:lnTo>
                    <a:pt x="32" y="3151"/>
                  </a:lnTo>
                  <a:lnTo>
                    <a:pt x="221" y="3308"/>
                  </a:lnTo>
                  <a:cubicBezTo>
                    <a:pt x="158" y="3718"/>
                    <a:pt x="127" y="3938"/>
                    <a:pt x="442" y="4253"/>
                  </a:cubicBezTo>
                  <a:cubicBezTo>
                    <a:pt x="628" y="4440"/>
                    <a:pt x="793" y="4494"/>
                    <a:pt x="974" y="4494"/>
                  </a:cubicBezTo>
                  <a:cubicBezTo>
                    <a:pt x="1099" y="4494"/>
                    <a:pt x="1233" y="4468"/>
                    <a:pt x="1387" y="4442"/>
                  </a:cubicBezTo>
                  <a:cubicBezTo>
                    <a:pt x="1608" y="4757"/>
                    <a:pt x="1765" y="5009"/>
                    <a:pt x="2175" y="5009"/>
                  </a:cubicBezTo>
                  <a:cubicBezTo>
                    <a:pt x="2584" y="5009"/>
                    <a:pt x="2742" y="4757"/>
                    <a:pt x="2962" y="4442"/>
                  </a:cubicBezTo>
                  <a:cubicBezTo>
                    <a:pt x="3112" y="4480"/>
                    <a:pt x="3247" y="4507"/>
                    <a:pt x="3375" y="4507"/>
                  </a:cubicBezTo>
                  <a:cubicBezTo>
                    <a:pt x="3570" y="4507"/>
                    <a:pt x="3749" y="4443"/>
                    <a:pt x="3939" y="4253"/>
                  </a:cubicBezTo>
                  <a:cubicBezTo>
                    <a:pt x="4254" y="3938"/>
                    <a:pt x="4160" y="3655"/>
                    <a:pt x="4128" y="3308"/>
                  </a:cubicBezTo>
                  <a:cubicBezTo>
                    <a:pt x="4443" y="3088"/>
                    <a:pt x="4695" y="2930"/>
                    <a:pt x="4695" y="2521"/>
                  </a:cubicBezTo>
                  <a:cubicBezTo>
                    <a:pt x="4632" y="2079"/>
                    <a:pt x="4412" y="1922"/>
                    <a:pt x="4097" y="1701"/>
                  </a:cubicBezTo>
                  <a:cubicBezTo>
                    <a:pt x="4191" y="1292"/>
                    <a:pt x="4223" y="1071"/>
                    <a:pt x="3907" y="756"/>
                  </a:cubicBezTo>
                  <a:cubicBezTo>
                    <a:pt x="3721" y="570"/>
                    <a:pt x="3546" y="516"/>
                    <a:pt x="3349" y="516"/>
                  </a:cubicBezTo>
                  <a:cubicBezTo>
                    <a:pt x="3213" y="516"/>
                    <a:pt x="3067" y="542"/>
                    <a:pt x="2899" y="567"/>
                  </a:cubicBezTo>
                  <a:cubicBezTo>
                    <a:pt x="2679" y="221"/>
                    <a:pt x="2521" y="0"/>
                    <a:pt x="211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59" name="Google Shape;7659;p37"/>
            <p:cNvSpPr/>
            <p:nvPr/>
          </p:nvSpPr>
          <p:spPr>
            <a:xfrm>
              <a:off x="-11209225" y="3503725"/>
              <a:ext cx="188275" cy="62250"/>
            </a:xfrm>
            <a:custGeom>
              <a:avLst/>
              <a:gdLst/>
              <a:ahLst/>
              <a:cxnLst/>
              <a:rect l="l" t="t" r="r" b="b"/>
              <a:pathLst>
                <a:path w="7531" h="2490" extrusionOk="0">
                  <a:moveTo>
                    <a:pt x="1356" y="1"/>
                  </a:moveTo>
                  <a:lnTo>
                    <a:pt x="127" y="1859"/>
                  </a:lnTo>
                  <a:cubicBezTo>
                    <a:pt x="1" y="2017"/>
                    <a:pt x="32" y="2206"/>
                    <a:pt x="158" y="2364"/>
                  </a:cubicBezTo>
                  <a:cubicBezTo>
                    <a:pt x="179" y="2448"/>
                    <a:pt x="284" y="2490"/>
                    <a:pt x="408" y="2490"/>
                  </a:cubicBezTo>
                  <a:cubicBezTo>
                    <a:pt x="470" y="2490"/>
                    <a:pt x="536" y="2479"/>
                    <a:pt x="600" y="2458"/>
                  </a:cubicBezTo>
                  <a:lnTo>
                    <a:pt x="1419" y="2017"/>
                  </a:lnTo>
                  <a:cubicBezTo>
                    <a:pt x="1623" y="1922"/>
                    <a:pt x="1844" y="1875"/>
                    <a:pt x="2064" y="1875"/>
                  </a:cubicBezTo>
                  <a:cubicBezTo>
                    <a:pt x="2285" y="1875"/>
                    <a:pt x="2506" y="1922"/>
                    <a:pt x="2710" y="2017"/>
                  </a:cubicBezTo>
                  <a:cubicBezTo>
                    <a:pt x="3025" y="2175"/>
                    <a:pt x="3372" y="2253"/>
                    <a:pt x="3718" y="2253"/>
                  </a:cubicBezTo>
                  <a:cubicBezTo>
                    <a:pt x="4065" y="2253"/>
                    <a:pt x="4412" y="2175"/>
                    <a:pt x="4727" y="2017"/>
                  </a:cubicBezTo>
                  <a:cubicBezTo>
                    <a:pt x="4931" y="1922"/>
                    <a:pt x="5152" y="1875"/>
                    <a:pt x="5373" y="1875"/>
                  </a:cubicBezTo>
                  <a:cubicBezTo>
                    <a:pt x="5593" y="1875"/>
                    <a:pt x="5814" y="1922"/>
                    <a:pt x="6018" y="2017"/>
                  </a:cubicBezTo>
                  <a:lnTo>
                    <a:pt x="6869" y="2458"/>
                  </a:lnTo>
                  <a:cubicBezTo>
                    <a:pt x="6921" y="2479"/>
                    <a:pt x="6978" y="2490"/>
                    <a:pt x="7035" y="2490"/>
                  </a:cubicBezTo>
                  <a:cubicBezTo>
                    <a:pt x="7149" y="2490"/>
                    <a:pt x="7268" y="2448"/>
                    <a:pt x="7373" y="2364"/>
                  </a:cubicBezTo>
                  <a:cubicBezTo>
                    <a:pt x="7499" y="2206"/>
                    <a:pt x="7531" y="2017"/>
                    <a:pt x="7405" y="1859"/>
                  </a:cubicBezTo>
                  <a:lnTo>
                    <a:pt x="617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60" name="Google Shape;7660;p37"/>
            <p:cNvSpPr/>
            <p:nvPr/>
          </p:nvSpPr>
          <p:spPr>
            <a:xfrm>
              <a:off x="-11167475" y="3462775"/>
              <a:ext cx="103200" cy="20500"/>
            </a:xfrm>
            <a:custGeom>
              <a:avLst/>
              <a:gdLst/>
              <a:ahLst/>
              <a:cxnLst/>
              <a:rect l="l" t="t" r="r" b="b"/>
              <a:pathLst>
                <a:path w="4128" h="820" extrusionOk="0">
                  <a:moveTo>
                    <a:pt x="1" y="0"/>
                  </a:moveTo>
                  <a:lnTo>
                    <a:pt x="1" y="820"/>
                  </a:lnTo>
                  <a:lnTo>
                    <a:pt x="4128" y="820"/>
                  </a:lnTo>
                  <a:lnTo>
                    <a:pt x="412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61" name="Google Shape;7661;p37"/>
            <p:cNvSpPr/>
            <p:nvPr/>
          </p:nvSpPr>
          <p:spPr>
            <a:xfrm>
              <a:off x="-11213150" y="3344625"/>
              <a:ext cx="141000" cy="97700"/>
            </a:xfrm>
            <a:custGeom>
              <a:avLst/>
              <a:gdLst/>
              <a:ahLst/>
              <a:cxnLst/>
              <a:rect l="l" t="t" r="r" b="b"/>
              <a:pathLst>
                <a:path w="5640" h="3908" extrusionOk="0">
                  <a:moveTo>
                    <a:pt x="2206" y="1"/>
                  </a:moveTo>
                  <a:lnTo>
                    <a:pt x="2080" y="64"/>
                  </a:lnTo>
                  <a:cubicBezTo>
                    <a:pt x="2080" y="442"/>
                    <a:pt x="2017" y="851"/>
                    <a:pt x="1607" y="1261"/>
                  </a:cubicBezTo>
                  <a:cubicBezTo>
                    <a:pt x="1292" y="1576"/>
                    <a:pt x="946" y="1733"/>
                    <a:pt x="504" y="1733"/>
                  </a:cubicBezTo>
                  <a:lnTo>
                    <a:pt x="441" y="1733"/>
                  </a:lnTo>
                  <a:cubicBezTo>
                    <a:pt x="315" y="1860"/>
                    <a:pt x="158" y="1954"/>
                    <a:pt x="0" y="2080"/>
                  </a:cubicBezTo>
                  <a:lnTo>
                    <a:pt x="1355" y="3907"/>
                  </a:lnTo>
                  <a:lnTo>
                    <a:pt x="4411" y="3907"/>
                  </a:lnTo>
                  <a:lnTo>
                    <a:pt x="5608" y="536"/>
                  </a:lnTo>
                  <a:cubicBezTo>
                    <a:pt x="5640" y="379"/>
                    <a:pt x="5608" y="221"/>
                    <a:pt x="5608" y="127"/>
                  </a:cubicBezTo>
                  <a:lnTo>
                    <a:pt x="5482" y="32"/>
                  </a:lnTo>
                  <a:cubicBezTo>
                    <a:pt x="5356" y="64"/>
                    <a:pt x="5199" y="64"/>
                    <a:pt x="5073" y="64"/>
                  </a:cubicBezTo>
                  <a:lnTo>
                    <a:pt x="5010" y="64"/>
                  </a:lnTo>
                  <a:cubicBezTo>
                    <a:pt x="4758" y="347"/>
                    <a:pt x="4411" y="599"/>
                    <a:pt x="3875" y="599"/>
                  </a:cubicBezTo>
                  <a:cubicBezTo>
                    <a:pt x="3308" y="599"/>
                    <a:pt x="2962" y="347"/>
                    <a:pt x="2678" y="64"/>
                  </a:cubicBezTo>
                  <a:lnTo>
                    <a:pt x="2647" y="64"/>
                  </a:lnTo>
                  <a:cubicBezTo>
                    <a:pt x="2489" y="64"/>
                    <a:pt x="2363" y="32"/>
                    <a:pt x="220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62" name="Google Shape;7662;p37"/>
            <p:cNvSpPr/>
            <p:nvPr/>
          </p:nvSpPr>
          <p:spPr>
            <a:xfrm>
              <a:off x="-11080825" y="3379275"/>
              <a:ext cx="59100" cy="61475"/>
            </a:xfrm>
            <a:custGeom>
              <a:avLst/>
              <a:gdLst/>
              <a:ahLst/>
              <a:cxnLst/>
              <a:rect l="l" t="t" r="r" b="b"/>
              <a:pathLst>
                <a:path w="2364" h="2459" extrusionOk="0">
                  <a:moveTo>
                    <a:pt x="882" y="1"/>
                  </a:moveTo>
                  <a:lnTo>
                    <a:pt x="0" y="2458"/>
                  </a:lnTo>
                  <a:lnTo>
                    <a:pt x="1008" y="2458"/>
                  </a:lnTo>
                  <a:lnTo>
                    <a:pt x="2363" y="663"/>
                  </a:lnTo>
                  <a:cubicBezTo>
                    <a:pt x="2237" y="568"/>
                    <a:pt x="2080" y="474"/>
                    <a:pt x="1954" y="347"/>
                  </a:cubicBezTo>
                  <a:lnTo>
                    <a:pt x="1891" y="347"/>
                  </a:lnTo>
                  <a:cubicBezTo>
                    <a:pt x="1512" y="347"/>
                    <a:pt x="1197" y="221"/>
                    <a:pt x="88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663" name="Google Shape;7663;p37"/>
          <p:cNvGrpSpPr/>
          <p:nvPr/>
        </p:nvGrpSpPr>
        <p:grpSpPr>
          <a:xfrm>
            <a:off x="2077235" y="5007194"/>
            <a:ext cx="369532" cy="356444"/>
            <a:chOff x="-11299000" y="3647875"/>
            <a:chExt cx="365475" cy="353650"/>
          </a:xfrm>
        </p:grpSpPr>
        <p:sp>
          <p:nvSpPr>
            <p:cNvPr id="7664" name="Google Shape;7664;p37"/>
            <p:cNvSpPr/>
            <p:nvPr/>
          </p:nvSpPr>
          <p:spPr>
            <a:xfrm>
              <a:off x="-11299000" y="3734700"/>
              <a:ext cx="142575" cy="134325"/>
            </a:xfrm>
            <a:custGeom>
              <a:avLst/>
              <a:gdLst/>
              <a:ahLst/>
              <a:cxnLst/>
              <a:rect l="l" t="t" r="r" b="b"/>
              <a:pathLst>
                <a:path w="5703" h="5373" extrusionOk="0">
                  <a:moveTo>
                    <a:pt x="2300" y="0"/>
                  </a:moveTo>
                  <a:cubicBezTo>
                    <a:pt x="1772" y="0"/>
                    <a:pt x="1245" y="197"/>
                    <a:pt x="851" y="591"/>
                  </a:cubicBezTo>
                  <a:cubicBezTo>
                    <a:pt x="0" y="1379"/>
                    <a:pt x="0" y="2702"/>
                    <a:pt x="851" y="3490"/>
                  </a:cubicBezTo>
                  <a:lnTo>
                    <a:pt x="2615" y="5254"/>
                  </a:lnTo>
                  <a:cubicBezTo>
                    <a:pt x="2694" y="5333"/>
                    <a:pt x="2804" y="5372"/>
                    <a:pt x="2915" y="5372"/>
                  </a:cubicBezTo>
                  <a:cubicBezTo>
                    <a:pt x="3025" y="5372"/>
                    <a:pt x="3135" y="5333"/>
                    <a:pt x="3214" y="5254"/>
                  </a:cubicBezTo>
                  <a:lnTo>
                    <a:pt x="5514" y="2954"/>
                  </a:lnTo>
                  <a:cubicBezTo>
                    <a:pt x="5703" y="2797"/>
                    <a:pt x="5703" y="2513"/>
                    <a:pt x="5514" y="2355"/>
                  </a:cubicBezTo>
                  <a:lnTo>
                    <a:pt x="3749" y="591"/>
                  </a:lnTo>
                  <a:cubicBezTo>
                    <a:pt x="3356" y="197"/>
                    <a:pt x="2828" y="0"/>
                    <a:pt x="230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65" name="Google Shape;7665;p37"/>
            <p:cNvSpPr/>
            <p:nvPr/>
          </p:nvSpPr>
          <p:spPr>
            <a:xfrm>
              <a:off x="-11076100" y="3734700"/>
              <a:ext cx="142575" cy="134325"/>
            </a:xfrm>
            <a:custGeom>
              <a:avLst/>
              <a:gdLst/>
              <a:ahLst/>
              <a:cxnLst/>
              <a:rect l="l" t="t" r="r" b="b"/>
              <a:pathLst>
                <a:path w="5703" h="5373" extrusionOk="0">
                  <a:moveTo>
                    <a:pt x="3379" y="0"/>
                  </a:moveTo>
                  <a:cubicBezTo>
                    <a:pt x="2836" y="0"/>
                    <a:pt x="2300" y="197"/>
                    <a:pt x="1922" y="591"/>
                  </a:cubicBezTo>
                  <a:lnTo>
                    <a:pt x="158" y="2355"/>
                  </a:lnTo>
                  <a:cubicBezTo>
                    <a:pt x="0" y="2513"/>
                    <a:pt x="0" y="2797"/>
                    <a:pt x="158" y="2954"/>
                  </a:cubicBezTo>
                  <a:lnTo>
                    <a:pt x="2521" y="5254"/>
                  </a:lnTo>
                  <a:cubicBezTo>
                    <a:pt x="2599" y="5333"/>
                    <a:pt x="2710" y="5372"/>
                    <a:pt x="2820" y="5372"/>
                  </a:cubicBezTo>
                  <a:cubicBezTo>
                    <a:pt x="2930" y="5372"/>
                    <a:pt x="3040" y="5333"/>
                    <a:pt x="3119" y="5254"/>
                  </a:cubicBezTo>
                  <a:lnTo>
                    <a:pt x="4884" y="3490"/>
                  </a:lnTo>
                  <a:cubicBezTo>
                    <a:pt x="5703" y="2702"/>
                    <a:pt x="5703" y="1379"/>
                    <a:pt x="4884" y="591"/>
                  </a:cubicBezTo>
                  <a:cubicBezTo>
                    <a:pt x="4474" y="197"/>
                    <a:pt x="3923" y="0"/>
                    <a:pt x="337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66" name="Google Shape;7666;p37"/>
            <p:cNvSpPr/>
            <p:nvPr/>
          </p:nvSpPr>
          <p:spPr>
            <a:xfrm>
              <a:off x="-11254900" y="3917225"/>
              <a:ext cx="124475" cy="84300"/>
            </a:xfrm>
            <a:custGeom>
              <a:avLst/>
              <a:gdLst/>
              <a:ahLst/>
              <a:cxnLst/>
              <a:rect l="l" t="t" r="r" b="b"/>
              <a:pathLst>
                <a:path w="4979" h="3372" extrusionOk="0">
                  <a:moveTo>
                    <a:pt x="3466" y="1"/>
                  </a:moveTo>
                  <a:lnTo>
                    <a:pt x="316" y="2616"/>
                  </a:lnTo>
                  <a:cubicBezTo>
                    <a:pt x="1" y="2836"/>
                    <a:pt x="190" y="3372"/>
                    <a:pt x="568" y="3372"/>
                  </a:cubicBezTo>
                  <a:lnTo>
                    <a:pt x="3372" y="3372"/>
                  </a:lnTo>
                  <a:cubicBezTo>
                    <a:pt x="3466" y="3309"/>
                    <a:pt x="3561" y="3277"/>
                    <a:pt x="3655" y="3214"/>
                  </a:cubicBezTo>
                  <a:lnTo>
                    <a:pt x="4978" y="1702"/>
                  </a:lnTo>
                  <a:lnTo>
                    <a:pt x="346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67" name="Google Shape;7667;p37"/>
            <p:cNvSpPr/>
            <p:nvPr/>
          </p:nvSpPr>
          <p:spPr>
            <a:xfrm>
              <a:off x="-11099725" y="3838475"/>
              <a:ext cx="55150" cy="50425"/>
            </a:xfrm>
            <a:custGeom>
              <a:avLst/>
              <a:gdLst/>
              <a:ahLst/>
              <a:cxnLst/>
              <a:rect l="l" t="t" r="r" b="b"/>
              <a:pathLst>
                <a:path w="2206" h="2017" extrusionOk="0">
                  <a:moveTo>
                    <a:pt x="1197" y="0"/>
                  </a:moveTo>
                  <a:lnTo>
                    <a:pt x="0" y="914"/>
                  </a:lnTo>
                  <a:lnTo>
                    <a:pt x="1323" y="2017"/>
                  </a:lnTo>
                  <a:lnTo>
                    <a:pt x="2205" y="1040"/>
                  </a:lnTo>
                  <a:lnTo>
                    <a:pt x="119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68" name="Google Shape;7668;p37"/>
            <p:cNvSpPr/>
            <p:nvPr/>
          </p:nvSpPr>
          <p:spPr>
            <a:xfrm>
              <a:off x="-11187950" y="3836900"/>
              <a:ext cx="210325" cy="162275"/>
            </a:xfrm>
            <a:custGeom>
              <a:avLst/>
              <a:gdLst/>
              <a:ahLst/>
              <a:cxnLst/>
              <a:rect l="l" t="t" r="r" b="b"/>
              <a:pathLst>
                <a:path w="8413" h="6491" extrusionOk="0">
                  <a:moveTo>
                    <a:pt x="1040" y="0"/>
                  </a:moveTo>
                  <a:lnTo>
                    <a:pt x="1" y="1103"/>
                  </a:lnTo>
                  <a:lnTo>
                    <a:pt x="4758" y="6364"/>
                  </a:lnTo>
                  <a:cubicBezTo>
                    <a:pt x="4821" y="6459"/>
                    <a:pt x="4947" y="6490"/>
                    <a:pt x="5073" y="6490"/>
                  </a:cubicBezTo>
                  <a:lnTo>
                    <a:pt x="7845" y="6490"/>
                  </a:lnTo>
                  <a:cubicBezTo>
                    <a:pt x="8255" y="6490"/>
                    <a:pt x="8412" y="6018"/>
                    <a:pt x="8129" y="5734"/>
                  </a:cubicBezTo>
                  <a:lnTo>
                    <a:pt x="104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69" name="Google Shape;7669;p37"/>
            <p:cNvSpPr/>
            <p:nvPr/>
          </p:nvSpPr>
          <p:spPr>
            <a:xfrm>
              <a:off x="-11292700" y="3647875"/>
              <a:ext cx="353675" cy="87450"/>
            </a:xfrm>
            <a:custGeom>
              <a:avLst/>
              <a:gdLst/>
              <a:ahLst/>
              <a:cxnLst/>
              <a:rect l="l" t="t" r="r" b="b"/>
              <a:pathLst>
                <a:path w="14147" h="3498" extrusionOk="0">
                  <a:moveTo>
                    <a:pt x="441" y="0"/>
                  </a:moveTo>
                  <a:cubicBezTo>
                    <a:pt x="189" y="0"/>
                    <a:pt x="0" y="189"/>
                    <a:pt x="0" y="378"/>
                  </a:cubicBezTo>
                  <a:cubicBezTo>
                    <a:pt x="0" y="630"/>
                    <a:pt x="189" y="819"/>
                    <a:pt x="441" y="819"/>
                  </a:cubicBezTo>
                  <a:lnTo>
                    <a:pt x="1639" y="819"/>
                  </a:lnTo>
                  <a:lnTo>
                    <a:pt x="1639" y="1670"/>
                  </a:lnTo>
                  <a:lnTo>
                    <a:pt x="1261" y="1670"/>
                  </a:lnTo>
                  <a:cubicBezTo>
                    <a:pt x="599" y="1670"/>
                    <a:pt x="0" y="2237"/>
                    <a:pt x="0" y="2899"/>
                  </a:cubicBezTo>
                  <a:lnTo>
                    <a:pt x="0" y="3497"/>
                  </a:lnTo>
                  <a:lnTo>
                    <a:pt x="32" y="3466"/>
                  </a:lnTo>
                  <a:cubicBezTo>
                    <a:pt x="536" y="2930"/>
                    <a:pt x="1292" y="2615"/>
                    <a:pt x="2080" y="2615"/>
                  </a:cubicBezTo>
                  <a:cubicBezTo>
                    <a:pt x="2867" y="2615"/>
                    <a:pt x="3623" y="2930"/>
                    <a:pt x="4128" y="3466"/>
                  </a:cubicBezTo>
                  <a:lnTo>
                    <a:pt x="4159" y="3497"/>
                  </a:lnTo>
                  <a:lnTo>
                    <a:pt x="4159" y="2899"/>
                  </a:lnTo>
                  <a:cubicBezTo>
                    <a:pt x="4159" y="2237"/>
                    <a:pt x="3623" y="1670"/>
                    <a:pt x="2899" y="1670"/>
                  </a:cubicBezTo>
                  <a:lnTo>
                    <a:pt x="2521" y="1670"/>
                  </a:lnTo>
                  <a:lnTo>
                    <a:pt x="2521" y="819"/>
                  </a:lnTo>
                  <a:lnTo>
                    <a:pt x="11657" y="819"/>
                  </a:lnTo>
                  <a:lnTo>
                    <a:pt x="11657" y="1670"/>
                  </a:lnTo>
                  <a:lnTo>
                    <a:pt x="11216" y="1670"/>
                  </a:lnTo>
                  <a:cubicBezTo>
                    <a:pt x="10555" y="1670"/>
                    <a:pt x="9956" y="2237"/>
                    <a:pt x="9956" y="2899"/>
                  </a:cubicBezTo>
                  <a:lnTo>
                    <a:pt x="9956" y="3497"/>
                  </a:lnTo>
                  <a:lnTo>
                    <a:pt x="9987" y="3466"/>
                  </a:lnTo>
                  <a:cubicBezTo>
                    <a:pt x="10523" y="2930"/>
                    <a:pt x="11248" y="2615"/>
                    <a:pt x="12035" y="2615"/>
                  </a:cubicBezTo>
                  <a:cubicBezTo>
                    <a:pt x="12823" y="2615"/>
                    <a:pt x="13579" y="2930"/>
                    <a:pt x="14083" y="3466"/>
                  </a:cubicBezTo>
                  <a:lnTo>
                    <a:pt x="14146" y="3497"/>
                  </a:lnTo>
                  <a:lnTo>
                    <a:pt x="14146" y="2899"/>
                  </a:lnTo>
                  <a:cubicBezTo>
                    <a:pt x="14146" y="2237"/>
                    <a:pt x="13579" y="1670"/>
                    <a:pt x="12917" y="1670"/>
                  </a:cubicBezTo>
                  <a:lnTo>
                    <a:pt x="12476" y="1670"/>
                  </a:lnTo>
                  <a:lnTo>
                    <a:pt x="12476" y="819"/>
                  </a:lnTo>
                  <a:lnTo>
                    <a:pt x="13705" y="819"/>
                  </a:lnTo>
                  <a:cubicBezTo>
                    <a:pt x="13926" y="819"/>
                    <a:pt x="14083" y="630"/>
                    <a:pt x="14083" y="378"/>
                  </a:cubicBezTo>
                  <a:cubicBezTo>
                    <a:pt x="14083" y="158"/>
                    <a:pt x="13894" y="0"/>
                    <a:pt x="1370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670" name="Google Shape;7670;p37"/>
          <p:cNvGrpSpPr/>
          <p:nvPr/>
        </p:nvGrpSpPr>
        <p:grpSpPr>
          <a:xfrm>
            <a:off x="5633785" y="5018698"/>
            <a:ext cx="359193" cy="333439"/>
            <a:chOff x="-11295075" y="4092875"/>
            <a:chExt cx="355250" cy="330825"/>
          </a:xfrm>
        </p:grpSpPr>
        <p:sp>
          <p:nvSpPr>
            <p:cNvPr id="7671" name="Google Shape;7671;p37"/>
            <p:cNvSpPr/>
            <p:nvPr/>
          </p:nvSpPr>
          <p:spPr>
            <a:xfrm>
              <a:off x="-11084775" y="4196825"/>
              <a:ext cx="61475" cy="61475"/>
            </a:xfrm>
            <a:custGeom>
              <a:avLst/>
              <a:gdLst/>
              <a:ahLst/>
              <a:cxnLst/>
              <a:rect l="l" t="t" r="r" b="b"/>
              <a:pathLst>
                <a:path w="2459" h="2459" extrusionOk="0">
                  <a:moveTo>
                    <a:pt x="64" y="1"/>
                  </a:moveTo>
                  <a:cubicBezTo>
                    <a:pt x="32" y="410"/>
                    <a:pt x="1" y="852"/>
                    <a:pt x="1" y="1230"/>
                  </a:cubicBezTo>
                  <a:cubicBezTo>
                    <a:pt x="1" y="1639"/>
                    <a:pt x="32" y="2049"/>
                    <a:pt x="64" y="2458"/>
                  </a:cubicBezTo>
                  <a:lnTo>
                    <a:pt x="1198" y="2458"/>
                  </a:lnTo>
                  <a:cubicBezTo>
                    <a:pt x="1891" y="2458"/>
                    <a:pt x="2458" y="1891"/>
                    <a:pt x="2458" y="1230"/>
                  </a:cubicBezTo>
                  <a:cubicBezTo>
                    <a:pt x="2458" y="568"/>
                    <a:pt x="1922" y="1"/>
                    <a:pt x="119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72" name="Google Shape;7672;p37"/>
            <p:cNvSpPr/>
            <p:nvPr/>
          </p:nvSpPr>
          <p:spPr>
            <a:xfrm>
              <a:off x="-11080050" y="4092875"/>
              <a:ext cx="140225" cy="269375"/>
            </a:xfrm>
            <a:custGeom>
              <a:avLst/>
              <a:gdLst/>
              <a:ahLst/>
              <a:cxnLst/>
              <a:rect l="l" t="t" r="r" b="b"/>
              <a:pathLst>
                <a:path w="5609" h="10775" extrusionOk="0">
                  <a:moveTo>
                    <a:pt x="2679" y="0"/>
                  </a:moveTo>
                  <a:cubicBezTo>
                    <a:pt x="1450" y="0"/>
                    <a:pt x="442" y="1387"/>
                    <a:pt x="1" y="3308"/>
                  </a:cubicBezTo>
                  <a:lnTo>
                    <a:pt x="1009" y="3308"/>
                  </a:lnTo>
                  <a:cubicBezTo>
                    <a:pt x="2175" y="3308"/>
                    <a:pt x="3120" y="4253"/>
                    <a:pt x="3120" y="5388"/>
                  </a:cubicBezTo>
                  <a:cubicBezTo>
                    <a:pt x="3120" y="6522"/>
                    <a:pt x="2175" y="7467"/>
                    <a:pt x="1009" y="7467"/>
                  </a:cubicBezTo>
                  <a:lnTo>
                    <a:pt x="1" y="7467"/>
                  </a:lnTo>
                  <a:cubicBezTo>
                    <a:pt x="442" y="9420"/>
                    <a:pt x="1450" y="10775"/>
                    <a:pt x="2679" y="10775"/>
                  </a:cubicBezTo>
                  <a:cubicBezTo>
                    <a:pt x="4285" y="10775"/>
                    <a:pt x="5609" y="8381"/>
                    <a:pt x="5609" y="5419"/>
                  </a:cubicBezTo>
                  <a:cubicBezTo>
                    <a:pt x="5609" y="2458"/>
                    <a:pt x="4285" y="0"/>
                    <a:pt x="267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73" name="Google Shape;7673;p37"/>
            <p:cNvSpPr/>
            <p:nvPr/>
          </p:nvSpPr>
          <p:spPr>
            <a:xfrm>
              <a:off x="-11230475" y="4320500"/>
              <a:ext cx="103975" cy="103200"/>
            </a:xfrm>
            <a:custGeom>
              <a:avLst/>
              <a:gdLst/>
              <a:ahLst/>
              <a:cxnLst/>
              <a:rect l="l" t="t" r="r" b="b"/>
              <a:pathLst>
                <a:path w="4159" h="4128" extrusionOk="0">
                  <a:moveTo>
                    <a:pt x="0" y="0"/>
                  </a:moveTo>
                  <a:lnTo>
                    <a:pt x="0" y="2867"/>
                  </a:lnTo>
                  <a:cubicBezTo>
                    <a:pt x="0" y="3529"/>
                    <a:pt x="536" y="4127"/>
                    <a:pt x="1260" y="4127"/>
                  </a:cubicBezTo>
                  <a:cubicBezTo>
                    <a:pt x="1922" y="4127"/>
                    <a:pt x="2521" y="3560"/>
                    <a:pt x="2521" y="2867"/>
                  </a:cubicBezTo>
                  <a:lnTo>
                    <a:pt x="2521" y="1638"/>
                  </a:lnTo>
                  <a:lnTo>
                    <a:pt x="2962" y="1638"/>
                  </a:lnTo>
                  <a:cubicBezTo>
                    <a:pt x="3623" y="1638"/>
                    <a:pt x="4127" y="1134"/>
                    <a:pt x="4159" y="473"/>
                  </a:cubicBezTo>
                  <a:cubicBezTo>
                    <a:pt x="3875" y="347"/>
                    <a:pt x="3623" y="221"/>
                    <a:pt x="3340" y="158"/>
                  </a:cubicBezTo>
                  <a:lnTo>
                    <a:pt x="3340" y="378"/>
                  </a:lnTo>
                  <a:cubicBezTo>
                    <a:pt x="3340" y="630"/>
                    <a:pt x="3151" y="788"/>
                    <a:pt x="2962" y="788"/>
                  </a:cubicBezTo>
                  <a:lnTo>
                    <a:pt x="2521" y="788"/>
                  </a:lnTo>
                  <a:lnTo>
                    <a:pt x="2521" y="0"/>
                  </a:lnTo>
                  <a:cubicBezTo>
                    <a:pt x="2468" y="11"/>
                    <a:pt x="2416" y="14"/>
                    <a:pt x="2364" y="14"/>
                  </a:cubicBezTo>
                  <a:cubicBezTo>
                    <a:pt x="2262" y="14"/>
                    <a:pt x="2164" y="0"/>
                    <a:pt x="208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74" name="Google Shape;7674;p37"/>
            <p:cNvSpPr/>
            <p:nvPr/>
          </p:nvSpPr>
          <p:spPr>
            <a:xfrm>
              <a:off x="-11210000" y="4113350"/>
              <a:ext cx="137850" cy="226075"/>
            </a:xfrm>
            <a:custGeom>
              <a:avLst/>
              <a:gdLst/>
              <a:ahLst/>
              <a:cxnLst/>
              <a:rect l="l" t="t" r="r" b="b"/>
              <a:pathLst>
                <a:path w="5514" h="9043" extrusionOk="0">
                  <a:moveTo>
                    <a:pt x="5514" y="0"/>
                  </a:moveTo>
                  <a:lnTo>
                    <a:pt x="4096" y="883"/>
                  </a:lnTo>
                  <a:cubicBezTo>
                    <a:pt x="3308" y="1355"/>
                    <a:pt x="2363" y="1607"/>
                    <a:pt x="1418" y="1607"/>
                  </a:cubicBezTo>
                  <a:cubicBezTo>
                    <a:pt x="536" y="2300"/>
                    <a:pt x="0" y="3340"/>
                    <a:pt x="0" y="4537"/>
                  </a:cubicBezTo>
                  <a:cubicBezTo>
                    <a:pt x="0" y="5703"/>
                    <a:pt x="567" y="6774"/>
                    <a:pt x="1418" y="7436"/>
                  </a:cubicBezTo>
                  <a:cubicBezTo>
                    <a:pt x="2363" y="7499"/>
                    <a:pt x="3308" y="7719"/>
                    <a:pt x="4096" y="8192"/>
                  </a:cubicBezTo>
                  <a:lnTo>
                    <a:pt x="5514" y="9042"/>
                  </a:lnTo>
                  <a:cubicBezTo>
                    <a:pt x="4695" y="8097"/>
                    <a:pt x="4159" y="6427"/>
                    <a:pt x="4159" y="4537"/>
                  </a:cubicBezTo>
                  <a:cubicBezTo>
                    <a:pt x="4159" y="2647"/>
                    <a:pt x="4726" y="946"/>
                    <a:pt x="551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75" name="Google Shape;7675;p37"/>
            <p:cNvSpPr/>
            <p:nvPr/>
          </p:nvSpPr>
          <p:spPr>
            <a:xfrm>
              <a:off x="-11295075" y="4153525"/>
              <a:ext cx="89825" cy="145725"/>
            </a:xfrm>
            <a:custGeom>
              <a:avLst/>
              <a:gdLst/>
              <a:ahLst/>
              <a:cxnLst/>
              <a:rect l="l" t="t" r="r" b="b"/>
              <a:pathLst>
                <a:path w="3593" h="5829" extrusionOk="0">
                  <a:moveTo>
                    <a:pt x="3088" y="0"/>
                  </a:moveTo>
                  <a:cubicBezTo>
                    <a:pt x="1482" y="0"/>
                    <a:pt x="127" y="1229"/>
                    <a:pt x="64" y="2773"/>
                  </a:cubicBezTo>
                  <a:cubicBezTo>
                    <a:pt x="1" y="4505"/>
                    <a:pt x="1356" y="5829"/>
                    <a:pt x="2962" y="5829"/>
                  </a:cubicBezTo>
                  <a:lnTo>
                    <a:pt x="3592" y="5829"/>
                  </a:lnTo>
                  <a:cubicBezTo>
                    <a:pt x="2931" y="5041"/>
                    <a:pt x="2521" y="4064"/>
                    <a:pt x="2521" y="2930"/>
                  </a:cubicBezTo>
                  <a:cubicBezTo>
                    <a:pt x="2521" y="1796"/>
                    <a:pt x="2931" y="788"/>
                    <a:pt x="359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676" name="Google Shape;7676;p37"/>
          <p:cNvGrpSpPr/>
          <p:nvPr/>
        </p:nvGrpSpPr>
        <p:grpSpPr>
          <a:xfrm>
            <a:off x="2105044" y="5465714"/>
            <a:ext cx="313795" cy="355663"/>
            <a:chOff x="-9500075" y="3180800"/>
            <a:chExt cx="310350" cy="352875"/>
          </a:xfrm>
        </p:grpSpPr>
        <p:sp>
          <p:nvSpPr>
            <p:cNvPr id="7677" name="Google Shape;7677;p37"/>
            <p:cNvSpPr/>
            <p:nvPr/>
          </p:nvSpPr>
          <p:spPr>
            <a:xfrm>
              <a:off x="-9429175" y="3332825"/>
              <a:ext cx="82725" cy="55150"/>
            </a:xfrm>
            <a:custGeom>
              <a:avLst/>
              <a:gdLst/>
              <a:ahLst/>
              <a:cxnLst/>
              <a:rect l="l" t="t" r="r" b="b"/>
              <a:pathLst>
                <a:path w="3309" h="2206" extrusionOk="0">
                  <a:moveTo>
                    <a:pt x="1670" y="0"/>
                  </a:moveTo>
                  <a:lnTo>
                    <a:pt x="0" y="2205"/>
                  </a:lnTo>
                  <a:lnTo>
                    <a:pt x="3308" y="2205"/>
                  </a:lnTo>
                  <a:lnTo>
                    <a:pt x="167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78" name="Google Shape;7678;p37"/>
            <p:cNvSpPr/>
            <p:nvPr/>
          </p:nvSpPr>
          <p:spPr>
            <a:xfrm>
              <a:off x="-9335450" y="3274525"/>
              <a:ext cx="19700" cy="19725"/>
            </a:xfrm>
            <a:custGeom>
              <a:avLst/>
              <a:gdLst/>
              <a:ahLst/>
              <a:cxnLst/>
              <a:rect l="l" t="t" r="r" b="b"/>
              <a:pathLst>
                <a:path w="788" h="789" extrusionOk="0">
                  <a:moveTo>
                    <a:pt x="378" y="1"/>
                  </a:moveTo>
                  <a:cubicBezTo>
                    <a:pt x="189" y="1"/>
                    <a:pt x="0" y="190"/>
                    <a:pt x="0" y="379"/>
                  </a:cubicBezTo>
                  <a:cubicBezTo>
                    <a:pt x="0" y="599"/>
                    <a:pt x="189" y="788"/>
                    <a:pt x="378" y="788"/>
                  </a:cubicBezTo>
                  <a:cubicBezTo>
                    <a:pt x="599" y="788"/>
                    <a:pt x="788" y="599"/>
                    <a:pt x="788" y="379"/>
                  </a:cubicBezTo>
                  <a:cubicBezTo>
                    <a:pt x="788" y="190"/>
                    <a:pt x="599" y="1"/>
                    <a:pt x="37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79" name="Google Shape;7679;p37"/>
            <p:cNvSpPr/>
            <p:nvPr/>
          </p:nvSpPr>
          <p:spPr>
            <a:xfrm>
              <a:off x="-9330725" y="3351725"/>
              <a:ext cx="62250" cy="36250"/>
            </a:xfrm>
            <a:custGeom>
              <a:avLst/>
              <a:gdLst/>
              <a:ahLst/>
              <a:cxnLst/>
              <a:rect l="l" t="t" r="r" b="b"/>
              <a:pathLst>
                <a:path w="2490" h="1450" extrusionOk="0">
                  <a:moveTo>
                    <a:pt x="1040" y="0"/>
                  </a:moveTo>
                  <a:lnTo>
                    <a:pt x="0" y="977"/>
                  </a:lnTo>
                  <a:lnTo>
                    <a:pt x="410" y="1449"/>
                  </a:lnTo>
                  <a:lnTo>
                    <a:pt x="2489" y="1449"/>
                  </a:lnTo>
                  <a:lnTo>
                    <a:pt x="104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80" name="Google Shape;7680;p37"/>
            <p:cNvSpPr/>
            <p:nvPr/>
          </p:nvSpPr>
          <p:spPr>
            <a:xfrm>
              <a:off x="-9440200" y="3220975"/>
              <a:ext cx="186675" cy="152025"/>
            </a:xfrm>
            <a:custGeom>
              <a:avLst/>
              <a:gdLst/>
              <a:ahLst/>
              <a:cxnLst/>
              <a:rect l="l" t="t" r="r" b="b"/>
              <a:pathLst>
                <a:path w="7467" h="6081" extrusionOk="0">
                  <a:moveTo>
                    <a:pt x="4568" y="1324"/>
                  </a:moveTo>
                  <a:cubicBezTo>
                    <a:pt x="5261" y="1324"/>
                    <a:pt x="5828" y="1859"/>
                    <a:pt x="5828" y="2552"/>
                  </a:cubicBezTo>
                  <a:cubicBezTo>
                    <a:pt x="5828" y="3214"/>
                    <a:pt x="5293" y="3813"/>
                    <a:pt x="4568" y="3813"/>
                  </a:cubicBezTo>
                  <a:cubicBezTo>
                    <a:pt x="3875" y="3813"/>
                    <a:pt x="3308" y="3245"/>
                    <a:pt x="3308" y="2552"/>
                  </a:cubicBezTo>
                  <a:cubicBezTo>
                    <a:pt x="3308" y="1828"/>
                    <a:pt x="3875" y="1324"/>
                    <a:pt x="4568" y="1324"/>
                  </a:cubicBezTo>
                  <a:close/>
                  <a:moveTo>
                    <a:pt x="0" y="0"/>
                  </a:moveTo>
                  <a:lnTo>
                    <a:pt x="0" y="5860"/>
                  </a:lnTo>
                  <a:lnTo>
                    <a:pt x="1733" y="3529"/>
                  </a:lnTo>
                  <a:cubicBezTo>
                    <a:pt x="1812" y="3434"/>
                    <a:pt x="1945" y="3387"/>
                    <a:pt x="2079" y="3387"/>
                  </a:cubicBezTo>
                  <a:cubicBezTo>
                    <a:pt x="2213" y="3387"/>
                    <a:pt x="2347" y="3434"/>
                    <a:pt x="2426" y="3529"/>
                  </a:cubicBezTo>
                  <a:lnTo>
                    <a:pt x="3907" y="5482"/>
                  </a:lnTo>
                  <a:lnTo>
                    <a:pt x="5104" y="4317"/>
                  </a:lnTo>
                  <a:cubicBezTo>
                    <a:pt x="5183" y="4238"/>
                    <a:pt x="5285" y="4198"/>
                    <a:pt x="5387" y="4198"/>
                  </a:cubicBezTo>
                  <a:cubicBezTo>
                    <a:pt x="5490" y="4198"/>
                    <a:pt x="5592" y="4238"/>
                    <a:pt x="5671" y="4317"/>
                  </a:cubicBezTo>
                  <a:lnTo>
                    <a:pt x="7467" y="6081"/>
                  </a:lnTo>
                  <a:lnTo>
                    <a:pt x="746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81" name="Google Shape;7681;p37"/>
            <p:cNvSpPr/>
            <p:nvPr/>
          </p:nvSpPr>
          <p:spPr>
            <a:xfrm>
              <a:off x="-9500075" y="3222550"/>
              <a:ext cx="310350" cy="228425"/>
            </a:xfrm>
            <a:custGeom>
              <a:avLst/>
              <a:gdLst/>
              <a:ahLst/>
              <a:cxnLst/>
              <a:rect l="l" t="t" r="r" b="b"/>
              <a:pathLst>
                <a:path w="12414" h="9137" extrusionOk="0">
                  <a:moveTo>
                    <a:pt x="1229" y="0"/>
                  </a:moveTo>
                  <a:cubicBezTo>
                    <a:pt x="568" y="0"/>
                    <a:pt x="1" y="599"/>
                    <a:pt x="1" y="1261"/>
                  </a:cubicBezTo>
                  <a:lnTo>
                    <a:pt x="1" y="7877"/>
                  </a:lnTo>
                  <a:cubicBezTo>
                    <a:pt x="1" y="8538"/>
                    <a:pt x="568" y="9137"/>
                    <a:pt x="1229" y="9137"/>
                  </a:cubicBezTo>
                  <a:lnTo>
                    <a:pt x="11153" y="9137"/>
                  </a:lnTo>
                  <a:cubicBezTo>
                    <a:pt x="11815" y="9137"/>
                    <a:pt x="12414" y="8538"/>
                    <a:pt x="12414" y="7877"/>
                  </a:cubicBezTo>
                  <a:lnTo>
                    <a:pt x="12414" y="1261"/>
                  </a:lnTo>
                  <a:cubicBezTo>
                    <a:pt x="12319" y="536"/>
                    <a:pt x="11784" y="0"/>
                    <a:pt x="11122" y="0"/>
                  </a:cubicBezTo>
                  <a:lnTo>
                    <a:pt x="10712" y="0"/>
                  </a:lnTo>
                  <a:lnTo>
                    <a:pt x="10712" y="7058"/>
                  </a:lnTo>
                  <a:cubicBezTo>
                    <a:pt x="10712" y="7278"/>
                    <a:pt x="10523" y="7436"/>
                    <a:pt x="10334" y="7436"/>
                  </a:cubicBezTo>
                  <a:lnTo>
                    <a:pt x="2048" y="7436"/>
                  </a:lnTo>
                  <a:cubicBezTo>
                    <a:pt x="1828" y="7436"/>
                    <a:pt x="1607" y="7247"/>
                    <a:pt x="1607" y="7058"/>
                  </a:cubicBezTo>
                  <a:lnTo>
                    <a:pt x="160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82" name="Google Shape;7682;p37"/>
            <p:cNvSpPr/>
            <p:nvPr/>
          </p:nvSpPr>
          <p:spPr>
            <a:xfrm>
              <a:off x="-9398475" y="3180800"/>
              <a:ext cx="103200" cy="21300"/>
            </a:xfrm>
            <a:custGeom>
              <a:avLst/>
              <a:gdLst/>
              <a:ahLst/>
              <a:cxnLst/>
              <a:rect l="l" t="t" r="r" b="b"/>
              <a:pathLst>
                <a:path w="4128" h="852" extrusionOk="0">
                  <a:moveTo>
                    <a:pt x="820" y="1"/>
                  </a:moveTo>
                  <a:cubicBezTo>
                    <a:pt x="347" y="1"/>
                    <a:pt x="1" y="379"/>
                    <a:pt x="1" y="851"/>
                  </a:cubicBezTo>
                  <a:lnTo>
                    <a:pt x="4128" y="851"/>
                  </a:lnTo>
                  <a:cubicBezTo>
                    <a:pt x="4128" y="379"/>
                    <a:pt x="3781" y="1"/>
                    <a:pt x="33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83" name="Google Shape;7683;p37"/>
            <p:cNvSpPr/>
            <p:nvPr/>
          </p:nvSpPr>
          <p:spPr>
            <a:xfrm>
              <a:off x="-9460700" y="3471450"/>
              <a:ext cx="41775" cy="62225"/>
            </a:xfrm>
            <a:custGeom>
              <a:avLst/>
              <a:gdLst/>
              <a:ahLst/>
              <a:cxnLst/>
              <a:rect l="l" t="t" r="r" b="b"/>
              <a:pathLst>
                <a:path w="1671" h="2489" extrusionOk="0">
                  <a:moveTo>
                    <a:pt x="1" y="0"/>
                  </a:moveTo>
                  <a:lnTo>
                    <a:pt x="1" y="1670"/>
                  </a:lnTo>
                  <a:cubicBezTo>
                    <a:pt x="1" y="2142"/>
                    <a:pt x="347" y="2489"/>
                    <a:pt x="820" y="2489"/>
                  </a:cubicBezTo>
                  <a:cubicBezTo>
                    <a:pt x="1293" y="2489"/>
                    <a:pt x="1671" y="2142"/>
                    <a:pt x="1671" y="1670"/>
                  </a:cubicBezTo>
                  <a:lnTo>
                    <a:pt x="167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84" name="Google Shape;7684;p37"/>
            <p:cNvSpPr/>
            <p:nvPr/>
          </p:nvSpPr>
          <p:spPr>
            <a:xfrm>
              <a:off x="-9274800" y="3471450"/>
              <a:ext cx="41750" cy="62225"/>
            </a:xfrm>
            <a:custGeom>
              <a:avLst/>
              <a:gdLst/>
              <a:ahLst/>
              <a:cxnLst/>
              <a:rect l="l" t="t" r="r" b="b"/>
              <a:pathLst>
                <a:path w="1670" h="2489" extrusionOk="0">
                  <a:moveTo>
                    <a:pt x="0" y="0"/>
                  </a:moveTo>
                  <a:lnTo>
                    <a:pt x="0" y="1670"/>
                  </a:lnTo>
                  <a:cubicBezTo>
                    <a:pt x="0" y="2142"/>
                    <a:pt x="378" y="2489"/>
                    <a:pt x="851" y="2489"/>
                  </a:cubicBezTo>
                  <a:cubicBezTo>
                    <a:pt x="1323" y="2489"/>
                    <a:pt x="1670" y="2142"/>
                    <a:pt x="1670" y="1670"/>
                  </a:cubicBezTo>
                  <a:lnTo>
                    <a:pt x="167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85" name="Google Shape;7685;p37"/>
            <p:cNvSpPr/>
            <p:nvPr/>
          </p:nvSpPr>
          <p:spPr>
            <a:xfrm>
              <a:off x="-9398475" y="3471450"/>
              <a:ext cx="103200" cy="20500"/>
            </a:xfrm>
            <a:custGeom>
              <a:avLst/>
              <a:gdLst/>
              <a:ahLst/>
              <a:cxnLst/>
              <a:rect l="l" t="t" r="r" b="b"/>
              <a:pathLst>
                <a:path w="4128" h="820" extrusionOk="0">
                  <a:moveTo>
                    <a:pt x="1" y="0"/>
                  </a:moveTo>
                  <a:lnTo>
                    <a:pt x="1" y="819"/>
                  </a:lnTo>
                  <a:lnTo>
                    <a:pt x="4128" y="819"/>
                  </a:lnTo>
                  <a:lnTo>
                    <a:pt x="412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686" name="Google Shape;7686;p37"/>
          <p:cNvGrpSpPr/>
          <p:nvPr/>
        </p:nvGrpSpPr>
        <p:grpSpPr>
          <a:xfrm>
            <a:off x="5634522" y="5450339"/>
            <a:ext cx="357601" cy="356469"/>
            <a:chOff x="-9523700" y="3614000"/>
            <a:chExt cx="353675" cy="353675"/>
          </a:xfrm>
        </p:grpSpPr>
        <p:sp>
          <p:nvSpPr>
            <p:cNvPr id="7687" name="Google Shape;7687;p37"/>
            <p:cNvSpPr/>
            <p:nvPr/>
          </p:nvSpPr>
          <p:spPr>
            <a:xfrm>
              <a:off x="-95237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828" y="1198"/>
                    <a:pt x="2489" y="1198"/>
                  </a:cubicBezTo>
                  <a:close/>
                  <a:moveTo>
                    <a:pt x="2489" y="1"/>
                  </a:moveTo>
                  <a:cubicBezTo>
                    <a:pt x="1103" y="1"/>
                    <a:pt x="1" y="1103"/>
                    <a:pt x="1" y="2458"/>
                  </a:cubicBezTo>
                  <a:cubicBezTo>
                    <a:pt x="1" y="3844"/>
                    <a:pt x="1135" y="4947"/>
                    <a:pt x="2489" y="4947"/>
                  </a:cubicBezTo>
                  <a:cubicBezTo>
                    <a:pt x="3876" y="4947"/>
                    <a:pt x="4978" y="3844"/>
                    <a:pt x="4978" y="2458"/>
                  </a:cubicBezTo>
                  <a:cubicBezTo>
                    <a:pt x="4978" y="1103"/>
                    <a:pt x="3876" y="1"/>
                    <a:pt x="248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88" name="Google Shape;7688;p37"/>
            <p:cNvSpPr/>
            <p:nvPr/>
          </p:nvSpPr>
          <p:spPr>
            <a:xfrm>
              <a:off x="-9515825" y="3656525"/>
              <a:ext cx="116600" cy="195350"/>
            </a:xfrm>
            <a:custGeom>
              <a:avLst/>
              <a:gdLst/>
              <a:ahLst/>
              <a:cxnLst/>
              <a:rect l="l" t="t" r="r" b="b"/>
              <a:pathLst>
                <a:path w="4664" h="7814" extrusionOk="0">
                  <a:moveTo>
                    <a:pt x="2994" y="1"/>
                  </a:moveTo>
                  <a:cubicBezTo>
                    <a:pt x="2206" y="1"/>
                    <a:pt x="1513" y="536"/>
                    <a:pt x="1387" y="1324"/>
                  </a:cubicBezTo>
                  <a:lnTo>
                    <a:pt x="1" y="7499"/>
                  </a:lnTo>
                  <a:cubicBezTo>
                    <a:pt x="599" y="6963"/>
                    <a:pt x="1355" y="6648"/>
                    <a:pt x="2174" y="6648"/>
                  </a:cubicBezTo>
                  <a:cubicBezTo>
                    <a:pt x="3151" y="6648"/>
                    <a:pt x="4065" y="7089"/>
                    <a:pt x="4663" y="7814"/>
                  </a:cubicBezTo>
                  <a:lnTo>
                    <a:pt x="4663" y="1639"/>
                  </a:lnTo>
                  <a:cubicBezTo>
                    <a:pt x="4663" y="757"/>
                    <a:pt x="3907" y="1"/>
                    <a:pt x="299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89" name="Google Shape;7689;p37"/>
            <p:cNvSpPr/>
            <p:nvPr/>
          </p:nvSpPr>
          <p:spPr>
            <a:xfrm>
              <a:off x="-9481175" y="3614000"/>
              <a:ext cx="80375" cy="37050"/>
            </a:xfrm>
            <a:custGeom>
              <a:avLst/>
              <a:gdLst/>
              <a:ahLst/>
              <a:cxnLst/>
              <a:rect l="l" t="t" r="r" b="b"/>
              <a:pathLst>
                <a:path w="3215" h="1482" extrusionOk="0">
                  <a:moveTo>
                    <a:pt x="1608" y="0"/>
                  </a:moveTo>
                  <a:cubicBezTo>
                    <a:pt x="788" y="63"/>
                    <a:pt x="127" y="693"/>
                    <a:pt x="1" y="1481"/>
                  </a:cubicBezTo>
                  <a:cubicBezTo>
                    <a:pt x="442" y="1072"/>
                    <a:pt x="1009" y="851"/>
                    <a:pt x="1608" y="851"/>
                  </a:cubicBezTo>
                  <a:cubicBezTo>
                    <a:pt x="2238" y="851"/>
                    <a:pt x="2805" y="1072"/>
                    <a:pt x="3214" y="1481"/>
                  </a:cubicBezTo>
                  <a:cubicBezTo>
                    <a:pt x="3120" y="630"/>
                    <a:pt x="2427" y="0"/>
                    <a:pt x="160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90" name="Google Shape;7690;p37"/>
            <p:cNvSpPr/>
            <p:nvPr/>
          </p:nvSpPr>
          <p:spPr>
            <a:xfrm>
              <a:off x="-92945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796" y="1198"/>
                    <a:pt x="2489" y="1198"/>
                  </a:cubicBezTo>
                  <a:close/>
                  <a:moveTo>
                    <a:pt x="2489" y="1"/>
                  </a:moveTo>
                  <a:cubicBezTo>
                    <a:pt x="1103" y="1"/>
                    <a:pt x="0" y="1103"/>
                    <a:pt x="0" y="2458"/>
                  </a:cubicBezTo>
                  <a:cubicBezTo>
                    <a:pt x="0" y="3844"/>
                    <a:pt x="1103" y="4947"/>
                    <a:pt x="2489" y="4947"/>
                  </a:cubicBezTo>
                  <a:cubicBezTo>
                    <a:pt x="3876" y="4947"/>
                    <a:pt x="4978" y="3844"/>
                    <a:pt x="4978" y="2458"/>
                  </a:cubicBezTo>
                  <a:cubicBezTo>
                    <a:pt x="4978" y="1103"/>
                    <a:pt x="3876" y="1"/>
                    <a:pt x="248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91" name="Google Shape;7691;p37"/>
            <p:cNvSpPr/>
            <p:nvPr/>
          </p:nvSpPr>
          <p:spPr>
            <a:xfrm>
              <a:off x="-9294500" y="3656525"/>
              <a:ext cx="116600" cy="195350"/>
            </a:xfrm>
            <a:custGeom>
              <a:avLst/>
              <a:gdLst/>
              <a:ahLst/>
              <a:cxnLst/>
              <a:rect l="l" t="t" r="r" b="b"/>
              <a:pathLst>
                <a:path w="4664" h="7814" extrusionOk="0">
                  <a:moveTo>
                    <a:pt x="1670" y="1"/>
                  </a:moveTo>
                  <a:cubicBezTo>
                    <a:pt x="757" y="1"/>
                    <a:pt x="0" y="757"/>
                    <a:pt x="0" y="1639"/>
                  </a:cubicBezTo>
                  <a:lnTo>
                    <a:pt x="0" y="7814"/>
                  </a:lnTo>
                  <a:cubicBezTo>
                    <a:pt x="599" y="7089"/>
                    <a:pt x="1513" y="6648"/>
                    <a:pt x="2489" y="6648"/>
                  </a:cubicBezTo>
                  <a:cubicBezTo>
                    <a:pt x="3308" y="6648"/>
                    <a:pt x="4065" y="6963"/>
                    <a:pt x="4663" y="7499"/>
                  </a:cubicBezTo>
                  <a:lnTo>
                    <a:pt x="3277" y="1324"/>
                  </a:lnTo>
                  <a:cubicBezTo>
                    <a:pt x="3119" y="536"/>
                    <a:pt x="2458" y="1"/>
                    <a:pt x="167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92" name="Google Shape;7692;p37"/>
            <p:cNvSpPr/>
            <p:nvPr/>
          </p:nvSpPr>
          <p:spPr>
            <a:xfrm>
              <a:off x="-9294500" y="3615575"/>
              <a:ext cx="81150" cy="36250"/>
            </a:xfrm>
            <a:custGeom>
              <a:avLst/>
              <a:gdLst/>
              <a:ahLst/>
              <a:cxnLst/>
              <a:rect l="l" t="t" r="r" b="b"/>
              <a:pathLst>
                <a:path w="3246" h="1450" extrusionOk="0">
                  <a:moveTo>
                    <a:pt x="1639" y="0"/>
                  </a:moveTo>
                  <a:cubicBezTo>
                    <a:pt x="788" y="0"/>
                    <a:pt x="126" y="630"/>
                    <a:pt x="0" y="1450"/>
                  </a:cubicBezTo>
                  <a:cubicBezTo>
                    <a:pt x="442" y="1040"/>
                    <a:pt x="1040" y="820"/>
                    <a:pt x="1639" y="820"/>
                  </a:cubicBezTo>
                  <a:cubicBezTo>
                    <a:pt x="2269" y="820"/>
                    <a:pt x="2804" y="1040"/>
                    <a:pt x="3245" y="1450"/>
                  </a:cubicBezTo>
                  <a:cubicBezTo>
                    <a:pt x="3119" y="599"/>
                    <a:pt x="2458" y="0"/>
                    <a:pt x="163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93" name="Google Shape;7693;p37"/>
            <p:cNvSpPr/>
            <p:nvPr/>
          </p:nvSpPr>
          <p:spPr>
            <a:xfrm>
              <a:off x="-9378775" y="3822725"/>
              <a:ext cx="63025" cy="41750"/>
            </a:xfrm>
            <a:custGeom>
              <a:avLst/>
              <a:gdLst/>
              <a:ahLst/>
              <a:cxnLst/>
              <a:rect l="l" t="t" r="r" b="b"/>
              <a:pathLst>
                <a:path w="2521" h="1670" extrusionOk="0">
                  <a:moveTo>
                    <a:pt x="0" y="0"/>
                  </a:moveTo>
                  <a:lnTo>
                    <a:pt x="0" y="1670"/>
                  </a:lnTo>
                  <a:lnTo>
                    <a:pt x="2521" y="1670"/>
                  </a:lnTo>
                  <a:lnTo>
                    <a:pt x="252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94" name="Google Shape;7694;p37"/>
            <p:cNvSpPr/>
            <p:nvPr/>
          </p:nvSpPr>
          <p:spPr>
            <a:xfrm>
              <a:off x="-9336250" y="3739225"/>
              <a:ext cx="21300" cy="63050"/>
            </a:xfrm>
            <a:custGeom>
              <a:avLst/>
              <a:gdLst/>
              <a:ahLst/>
              <a:cxnLst/>
              <a:rect l="l" t="t" r="r" b="b"/>
              <a:pathLst>
                <a:path w="852" h="2522" extrusionOk="0">
                  <a:moveTo>
                    <a:pt x="1" y="1"/>
                  </a:moveTo>
                  <a:lnTo>
                    <a:pt x="1" y="2521"/>
                  </a:lnTo>
                  <a:lnTo>
                    <a:pt x="851" y="2521"/>
                  </a:lnTo>
                  <a:lnTo>
                    <a:pt x="85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95" name="Google Shape;7695;p37"/>
            <p:cNvSpPr/>
            <p:nvPr/>
          </p:nvSpPr>
          <p:spPr>
            <a:xfrm>
              <a:off x="-9378775" y="3739225"/>
              <a:ext cx="20500" cy="63050"/>
            </a:xfrm>
            <a:custGeom>
              <a:avLst/>
              <a:gdLst/>
              <a:ahLst/>
              <a:cxnLst/>
              <a:rect l="l" t="t" r="r" b="b"/>
              <a:pathLst>
                <a:path w="820" h="2522" extrusionOk="0">
                  <a:moveTo>
                    <a:pt x="0" y="1"/>
                  </a:moveTo>
                  <a:lnTo>
                    <a:pt x="0" y="2521"/>
                  </a:lnTo>
                  <a:lnTo>
                    <a:pt x="820" y="2521"/>
                  </a:lnTo>
                  <a:lnTo>
                    <a:pt x="82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696" name="Google Shape;7696;p37"/>
          <p:cNvGrpSpPr/>
          <p:nvPr/>
        </p:nvGrpSpPr>
        <p:grpSpPr>
          <a:xfrm>
            <a:off x="3849962" y="5950130"/>
            <a:ext cx="357601" cy="354882"/>
            <a:chOff x="-9523700" y="4049550"/>
            <a:chExt cx="353675" cy="352100"/>
          </a:xfrm>
        </p:grpSpPr>
        <p:sp>
          <p:nvSpPr>
            <p:cNvPr id="7697" name="Google Shape;7697;p37"/>
            <p:cNvSpPr/>
            <p:nvPr/>
          </p:nvSpPr>
          <p:spPr>
            <a:xfrm>
              <a:off x="-9523700" y="4049550"/>
              <a:ext cx="82725" cy="82725"/>
            </a:xfrm>
            <a:custGeom>
              <a:avLst/>
              <a:gdLst/>
              <a:ahLst/>
              <a:cxnLst/>
              <a:rect l="l" t="t" r="r" b="b"/>
              <a:pathLst>
                <a:path w="3309" h="3309" extrusionOk="0">
                  <a:moveTo>
                    <a:pt x="1670" y="1"/>
                  </a:moveTo>
                  <a:cubicBezTo>
                    <a:pt x="757" y="1"/>
                    <a:pt x="1" y="725"/>
                    <a:pt x="1" y="1639"/>
                  </a:cubicBezTo>
                  <a:cubicBezTo>
                    <a:pt x="1" y="2552"/>
                    <a:pt x="757" y="3309"/>
                    <a:pt x="1670" y="3309"/>
                  </a:cubicBezTo>
                  <a:cubicBezTo>
                    <a:pt x="2584" y="3309"/>
                    <a:pt x="3309" y="2552"/>
                    <a:pt x="3309" y="1639"/>
                  </a:cubicBezTo>
                  <a:cubicBezTo>
                    <a:pt x="3309" y="725"/>
                    <a:pt x="2584" y="1"/>
                    <a:pt x="167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98" name="Google Shape;7698;p37"/>
            <p:cNvSpPr/>
            <p:nvPr/>
          </p:nvSpPr>
          <p:spPr>
            <a:xfrm>
              <a:off x="-9523700" y="4148800"/>
              <a:ext cx="82725" cy="252850"/>
            </a:xfrm>
            <a:custGeom>
              <a:avLst/>
              <a:gdLst/>
              <a:ahLst/>
              <a:cxnLst/>
              <a:rect l="l" t="t" r="r" b="b"/>
              <a:pathLst>
                <a:path w="3309" h="10114" extrusionOk="0">
                  <a:moveTo>
                    <a:pt x="820" y="0"/>
                  </a:moveTo>
                  <a:lnTo>
                    <a:pt x="820" y="7876"/>
                  </a:lnTo>
                  <a:cubicBezTo>
                    <a:pt x="316" y="8160"/>
                    <a:pt x="1" y="8695"/>
                    <a:pt x="1" y="9294"/>
                  </a:cubicBezTo>
                  <a:lnTo>
                    <a:pt x="1" y="9672"/>
                  </a:lnTo>
                  <a:cubicBezTo>
                    <a:pt x="1" y="9924"/>
                    <a:pt x="190" y="10113"/>
                    <a:pt x="442" y="10113"/>
                  </a:cubicBezTo>
                  <a:lnTo>
                    <a:pt x="2930" y="10113"/>
                  </a:lnTo>
                  <a:cubicBezTo>
                    <a:pt x="3151" y="10113"/>
                    <a:pt x="3309" y="9924"/>
                    <a:pt x="3309" y="9672"/>
                  </a:cubicBezTo>
                  <a:lnTo>
                    <a:pt x="3309" y="9294"/>
                  </a:lnTo>
                  <a:cubicBezTo>
                    <a:pt x="3309" y="8664"/>
                    <a:pt x="2993" y="8160"/>
                    <a:pt x="2489" y="7876"/>
                  </a:cubicBezTo>
                  <a:lnTo>
                    <a:pt x="2489" y="0"/>
                  </a:lnTo>
                  <a:cubicBezTo>
                    <a:pt x="2206" y="63"/>
                    <a:pt x="1922" y="158"/>
                    <a:pt x="1670" y="158"/>
                  </a:cubicBezTo>
                  <a:cubicBezTo>
                    <a:pt x="1387" y="158"/>
                    <a:pt x="1103" y="63"/>
                    <a:pt x="82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699" name="Google Shape;7699;p37"/>
            <p:cNvSpPr/>
            <p:nvPr/>
          </p:nvSpPr>
          <p:spPr>
            <a:xfrm>
              <a:off x="-9252750" y="4049550"/>
              <a:ext cx="82725" cy="82725"/>
            </a:xfrm>
            <a:custGeom>
              <a:avLst/>
              <a:gdLst/>
              <a:ahLst/>
              <a:cxnLst/>
              <a:rect l="l" t="t" r="r" b="b"/>
              <a:pathLst>
                <a:path w="3309" h="3309" extrusionOk="0">
                  <a:moveTo>
                    <a:pt x="1670" y="1"/>
                  </a:moveTo>
                  <a:cubicBezTo>
                    <a:pt x="756" y="1"/>
                    <a:pt x="0" y="725"/>
                    <a:pt x="0" y="1639"/>
                  </a:cubicBezTo>
                  <a:cubicBezTo>
                    <a:pt x="0" y="2552"/>
                    <a:pt x="756" y="3309"/>
                    <a:pt x="1670" y="3309"/>
                  </a:cubicBezTo>
                  <a:cubicBezTo>
                    <a:pt x="2552" y="3309"/>
                    <a:pt x="3308" y="2552"/>
                    <a:pt x="3308" y="1639"/>
                  </a:cubicBezTo>
                  <a:cubicBezTo>
                    <a:pt x="3308" y="725"/>
                    <a:pt x="2552" y="1"/>
                    <a:pt x="167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00" name="Google Shape;7700;p37"/>
            <p:cNvSpPr/>
            <p:nvPr/>
          </p:nvSpPr>
          <p:spPr>
            <a:xfrm>
              <a:off x="-9252750" y="4148800"/>
              <a:ext cx="82725" cy="252850"/>
            </a:xfrm>
            <a:custGeom>
              <a:avLst/>
              <a:gdLst/>
              <a:ahLst/>
              <a:cxnLst/>
              <a:rect l="l" t="t" r="r" b="b"/>
              <a:pathLst>
                <a:path w="3309" h="10114" extrusionOk="0">
                  <a:moveTo>
                    <a:pt x="819" y="0"/>
                  </a:moveTo>
                  <a:lnTo>
                    <a:pt x="819" y="7876"/>
                  </a:lnTo>
                  <a:cubicBezTo>
                    <a:pt x="315" y="8160"/>
                    <a:pt x="0" y="8695"/>
                    <a:pt x="0" y="9294"/>
                  </a:cubicBezTo>
                  <a:lnTo>
                    <a:pt x="0" y="9704"/>
                  </a:lnTo>
                  <a:cubicBezTo>
                    <a:pt x="0" y="9924"/>
                    <a:pt x="189" y="10113"/>
                    <a:pt x="441" y="10113"/>
                  </a:cubicBezTo>
                  <a:lnTo>
                    <a:pt x="2899" y="10113"/>
                  </a:lnTo>
                  <a:cubicBezTo>
                    <a:pt x="3151" y="10113"/>
                    <a:pt x="3308" y="9924"/>
                    <a:pt x="3308" y="9704"/>
                  </a:cubicBezTo>
                  <a:lnTo>
                    <a:pt x="3308" y="9294"/>
                  </a:lnTo>
                  <a:cubicBezTo>
                    <a:pt x="3308" y="8664"/>
                    <a:pt x="2962" y="8160"/>
                    <a:pt x="2489" y="7876"/>
                  </a:cubicBezTo>
                  <a:lnTo>
                    <a:pt x="2489" y="0"/>
                  </a:lnTo>
                  <a:cubicBezTo>
                    <a:pt x="2206" y="95"/>
                    <a:pt x="1922" y="158"/>
                    <a:pt x="1638" y="158"/>
                  </a:cubicBezTo>
                  <a:cubicBezTo>
                    <a:pt x="1386" y="158"/>
                    <a:pt x="1103" y="95"/>
                    <a:pt x="81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01" name="Google Shape;7701;p37"/>
            <p:cNvSpPr/>
            <p:nvPr/>
          </p:nvSpPr>
          <p:spPr>
            <a:xfrm>
              <a:off x="-9440200" y="4214950"/>
              <a:ext cx="187475" cy="167000"/>
            </a:xfrm>
            <a:custGeom>
              <a:avLst/>
              <a:gdLst/>
              <a:ahLst/>
              <a:cxnLst/>
              <a:rect l="l" t="t" r="r" b="b"/>
              <a:pathLst>
                <a:path w="7499" h="6680" extrusionOk="0">
                  <a:moveTo>
                    <a:pt x="1229" y="1"/>
                  </a:moveTo>
                  <a:cubicBezTo>
                    <a:pt x="1071" y="1"/>
                    <a:pt x="914" y="64"/>
                    <a:pt x="882" y="221"/>
                  </a:cubicBezTo>
                  <a:lnTo>
                    <a:pt x="0" y="1954"/>
                  </a:lnTo>
                  <a:lnTo>
                    <a:pt x="0" y="4852"/>
                  </a:lnTo>
                  <a:cubicBezTo>
                    <a:pt x="536" y="5325"/>
                    <a:pt x="851" y="5955"/>
                    <a:pt x="851" y="6680"/>
                  </a:cubicBezTo>
                  <a:lnTo>
                    <a:pt x="6679" y="6680"/>
                  </a:lnTo>
                  <a:cubicBezTo>
                    <a:pt x="6679" y="5955"/>
                    <a:pt x="6994" y="5325"/>
                    <a:pt x="7498" y="4852"/>
                  </a:cubicBezTo>
                  <a:lnTo>
                    <a:pt x="7498" y="1954"/>
                  </a:lnTo>
                  <a:lnTo>
                    <a:pt x="6616" y="221"/>
                  </a:lnTo>
                  <a:cubicBezTo>
                    <a:pt x="6553" y="64"/>
                    <a:pt x="6427" y="1"/>
                    <a:pt x="6270" y="1"/>
                  </a:cubicBezTo>
                  <a:lnTo>
                    <a:pt x="4726" y="1"/>
                  </a:lnTo>
                  <a:lnTo>
                    <a:pt x="6616" y="4443"/>
                  </a:lnTo>
                  <a:cubicBezTo>
                    <a:pt x="6679" y="4569"/>
                    <a:pt x="6679" y="4726"/>
                    <a:pt x="6585" y="4852"/>
                  </a:cubicBezTo>
                  <a:cubicBezTo>
                    <a:pt x="6522" y="4947"/>
                    <a:pt x="6396" y="5041"/>
                    <a:pt x="6238" y="5041"/>
                  </a:cubicBezTo>
                  <a:lnTo>
                    <a:pt x="1260" y="5041"/>
                  </a:lnTo>
                  <a:cubicBezTo>
                    <a:pt x="1103" y="5041"/>
                    <a:pt x="1008" y="4947"/>
                    <a:pt x="914" y="4852"/>
                  </a:cubicBezTo>
                  <a:cubicBezTo>
                    <a:pt x="851" y="4726"/>
                    <a:pt x="851" y="4569"/>
                    <a:pt x="882" y="4443"/>
                  </a:cubicBezTo>
                  <a:lnTo>
                    <a:pt x="277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02" name="Google Shape;7702;p37"/>
            <p:cNvSpPr/>
            <p:nvPr/>
          </p:nvSpPr>
          <p:spPr>
            <a:xfrm>
              <a:off x="-9393750" y="4214950"/>
              <a:ext cx="93750" cy="104000"/>
            </a:xfrm>
            <a:custGeom>
              <a:avLst/>
              <a:gdLst/>
              <a:ahLst/>
              <a:cxnLst/>
              <a:rect l="l" t="t" r="r" b="b"/>
              <a:pathLst>
                <a:path w="3750" h="4160" extrusionOk="0">
                  <a:moveTo>
                    <a:pt x="1828" y="1"/>
                  </a:moveTo>
                  <a:lnTo>
                    <a:pt x="1" y="4159"/>
                  </a:lnTo>
                  <a:lnTo>
                    <a:pt x="3750" y="4159"/>
                  </a:lnTo>
                  <a:lnTo>
                    <a:pt x="192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03" name="Google Shape;7703;p37"/>
            <p:cNvSpPr/>
            <p:nvPr/>
          </p:nvSpPr>
          <p:spPr>
            <a:xfrm>
              <a:off x="-9440200" y="4140125"/>
              <a:ext cx="187475" cy="32325"/>
            </a:xfrm>
            <a:custGeom>
              <a:avLst/>
              <a:gdLst/>
              <a:ahLst/>
              <a:cxnLst/>
              <a:rect l="l" t="t" r="r" b="b"/>
              <a:pathLst>
                <a:path w="7499" h="1293" extrusionOk="0">
                  <a:moveTo>
                    <a:pt x="0" y="1"/>
                  </a:moveTo>
                  <a:lnTo>
                    <a:pt x="0" y="851"/>
                  </a:lnTo>
                  <a:cubicBezTo>
                    <a:pt x="1229" y="1135"/>
                    <a:pt x="2489" y="1292"/>
                    <a:pt x="3749" y="1292"/>
                  </a:cubicBezTo>
                  <a:cubicBezTo>
                    <a:pt x="5009" y="1292"/>
                    <a:pt x="6270" y="1135"/>
                    <a:pt x="7498" y="851"/>
                  </a:cubicBezTo>
                  <a:lnTo>
                    <a:pt x="7498" y="1"/>
                  </a:lnTo>
                  <a:cubicBezTo>
                    <a:pt x="6270" y="300"/>
                    <a:pt x="5001" y="450"/>
                    <a:pt x="3737" y="450"/>
                  </a:cubicBezTo>
                  <a:cubicBezTo>
                    <a:pt x="2473" y="450"/>
                    <a:pt x="1213" y="300"/>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704" name="Google Shape;7704;p37"/>
          <p:cNvGrpSpPr/>
          <p:nvPr/>
        </p:nvGrpSpPr>
        <p:grpSpPr>
          <a:xfrm>
            <a:off x="3401393" y="5950106"/>
            <a:ext cx="358384" cy="311214"/>
            <a:chOff x="-8209150" y="3659675"/>
            <a:chExt cx="354450" cy="308775"/>
          </a:xfrm>
        </p:grpSpPr>
        <p:sp>
          <p:nvSpPr>
            <p:cNvPr id="7705" name="Google Shape;7705;p37"/>
            <p:cNvSpPr/>
            <p:nvPr/>
          </p:nvSpPr>
          <p:spPr>
            <a:xfrm>
              <a:off x="-8209150" y="3907775"/>
              <a:ext cx="353675" cy="60675"/>
            </a:xfrm>
            <a:custGeom>
              <a:avLst/>
              <a:gdLst/>
              <a:ahLst/>
              <a:cxnLst/>
              <a:rect l="l" t="t" r="r" b="b"/>
              <a:pathLst>
                <a:path w="14147" h="2427" extrusionOk="0">
                  <a:moveTo>
                    <a:pt x="1261" y="1"/>
                  </a:moveTo>
                  <a:cubicBezTo>
                    <a:pt x="599" y="1"/>
                    <a:pt x="0" y="536"/>
                    <a:pt x="0" y="1229"/>
                  </a:cubicBezTo>
                  <a:lnTo>
                    <a:pt x="0" y="2048"/>
                  </a:lnTo>
                  <a:cubicBezTo>
                    <a:pt x="0" y="2269"/>
                    <a:pt x="189" y="2427"/>
                    <a:pt x="378" y="2427"/>
                  </a:cubicBezTo>
                  <a:lnTo>
                    <a:pt x="13673" y="2427"/>
                  </a:lnTo>
                  <a:cubicBezTo>
                    <a:pt x="13894" y="2427"/>
                    <a:pt x="14052" y="2238"/>
                    <a:pt x="14052" y="2048"/>
                  </a:cubicBezTo>
                  <a:lnTo>
                    <a:pt x="14052" y="1229"/>
                  </a:lnTo>
                  <a:cubicBezTo>
                    <a:pt x="14146" y="599"/>
                    <a:pt x="13579" y="1"/>
                    <a:pt x="1288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06" name="Google Shape;7706;p37"/>
            <p:cNvSpPr/>
            <p:nvPr/>
          </p:nvSpPr>
          <p:spPr>
            <a:xfrm>
              <a:off x="-8188675" y="3825075"/>
              <a:ext cx="311125" cy="63050"/>
            </a:xfrm>
            <a:custGeom>
              <a:avLst/>
              <a:gdLst/>
              <a:ahLst/>
              <a:cxnLst/>
              <a:rect l="l" t="t" r="r" b="b"/>
              <a:pathLst>
                <a:path w="12445" h="2522" extrusionOk="0">
                  <a:moveTo>
                    <a:pt x="442" y="1"/>
                  </a:moveTo>
                  <a:cubicBezTo>
                    <a:pt x="189" y="1"/>
                    <a:pt x="0" y="190"/>
                    <a:pt x="0" y="410"/>
                  </a:cubicBezTo>
                  <a:lnTo>
                    <a:pt x="0" y="2521"/>
                  </a:lnTo>
                  <a:lnTo>
                    <a:pt x="3308" y="2521"/>
                  </a:lnTo>
                  <a:lnTo>
                    <a:pt x="3308" y="2080"/>
                  </a:lnTo>
                  <a:cubicBezTo>
                    <a:pt x="3308" y="1828"/>
                    <a:pt x="3497" y="1670"/>
                    <a:pt x="3718" y="1670"/>
                  </a:cubicBezTo>
                  <a:cubicBezTo>
                    <a:pt x="3939" y="1670"/>
                    <a:pt x="4128" y="1891"/>
                    <a:pt x="4128" y="2080"/>
                  </a:cubicBezTo>
                  <a:lnTo>
                    <a:pt x="4128" y="2521"/>
                  </a:lnTo>
                  <a:lnTo>
                    <a:pt x="5797" y="2521"/>
                  </a:lnTo>
                  <a:lnTo>
                    <a:pt x="5797" y="2080"/>
                  </a:lnTo>
                  <a:cubicBezTo>
                    <a:pt x="5797" y="1828"/>
                    <a:pt x="5986" y="1670"/>
                    <a:pt x="6238" y="1670"/>
                  </a:cubicBezTo>
                  <a:cubicBezTo>
                    <a:pt x="6459" y="1670"/>
                    <a:pt x="6616" y="1891"/>
                    <a:pt x="6616" y="2080"/>
                  </a:cubicBezTo>
                  <a:lnTo>
                    <a:pt x="6616" y="2521"/>
                  </a:lnTo>
                  <a:lnTo>
                    <a:pt x="8318" y="2521"/>
                  </a:lnTo>
                  <a:lnTo>
                    <a:pt x="8318" y="2080"/>
                  </a:lnTo>
                  <a:cubicBezTo>
                    <a:pt x="8318" y="1828"/>
                    <a:pt x="8507" y="1670"/>
                    <a:pt x="8696" y="1670"/>
                  </a:cubicBezTo>
                  <a:cubicBezTo>
                    <a:pt x="8948" y="1670"/>
                    <a:pt x="9105" y="1891"/>
                    <a:pt x="9105" y="2080"/>
                  </a:cubicBezTo>
                  <a:lnTo>
                    <a:pt x="9105" y="2521"/>
                  </a:lnTo>
                  <a:lnTo>
                    <a:pt x="12445" y="2521"/>
                  </a:lnTo>
                  <a:lnTo>
                    <a:pt x="12445" y="410"/>
                  </a:lnTo>
                  <a:cubicBezTo>
                    <a:pt x="12445" y="190"/>
                    <a:pt x="12256" y="1"/>
                    <a:pt x="1206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07" name="Google Shape;7707;p37"/>
            <p:cNvSpPr/>
            <p:nvPr/>
          </p:nvSpPr>
          <p:spPr>
            <a:xfrm>
              <a:off x="-7913800" y="3743175"/>
              <a:ext cx="59100" cy="62250"/>
            </a:xfrm>
            <a:custGeom>
              <a:avLst/>
              <a:gdLst/>
              <a:ahLst/>
              <a:cxnLst/>
              <a:rect l="l" t="t" r="r" b="b"/>
              <a:pathLst>
                <a:path w="2364" h="2490" extrusionOk="0">
                  <a:moveTo>
                    <a:pt x="1922" y="0"/>
                  </a:moveTo>
                  <a:cubicBezTo>
                    <a:pt x="1261" y="0"/>
                    <a:pt x="599" y="189"/>
                    <a:pt x="1" y="567"/>
                  </a:cubicBezTo>
                  <a:cubicBezTo>
                    <a:pt x="284" y="1134"/>
                    <a:pt x="473" y="1827"/>
                    <a:pt x="536" y="2489"/>
                  </a:cubicBezTo>
                  <a:lnTo>
                    <a:pt x="1796" y="2489"/>
                  </a:lnTo>
                  <a:lnTo>
                    <a:pt x="2332" y="504"/>
                  </a:lnTo>
                  <a:cubicBezTo>
                    <a:pt x="2364" y="410"/>
                    <a:pt x="2332" y="284"/>
                    <a:pt x="2238" y="158"/>
                  </a:cubicBezTo>
                  <a:cubicBezTo>
                    <a:pt x="2175" y="32"/>
                    <a:pt x="2048" y="0"/>
                    <a:pt x="192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08" name="Google Shape;7708;p37"/>
            <p:cNvSpPr/>
            <p:nvPr/>
          </p:nvSpPr>
          <p:spPr>
            <a:xfrm>
              <a:off x="-8105975" y="3659675"/>
              <a:ext cx="185125" cy="145750"/>
            </a:xfrm>
            <a:custGeom>
              <a:avLst/>
              <a:gdLst/>
              <a:ahLst/>
              <a:cxnLst/>
              <a:rect l="l" t="t" r="r" b="b"/>
              <a:pathLst>
                <a:path w="7405" h="5830" extrusionOk="0">
                  <a:moveTo>
                    <a:pt x="442" y="1"/>
                  </a:moveTo>
                  <a:cubicBezTo>
                    <a:pt x="316" y="1"/>
                    <a:pt x="158" y="64"/>
                    <a:pt x="95" y="190"/>
                  </a:cubicBezTo>
                  <a:cubicBezTo>
                    <a:pt x="0" y="316"/>
                    <a:pt x="0" y="442"/>
                    <a:pt x="32" y="599"/>
                  </a:cubicBezTo>
                  <a:lnTo>
                    <a:pt x="2017" y="5829"/>
                  </a:lnTo>
                  <a:lnTo>
                    <a:pt x="7404" y="5829"/>
                  </a:lnTo>
                  <a:cubicBezTo>
                    <a:pt x="6806" y="2521"/>
                    <a:pt x="3907" y="1"/>
                    <a:pt x="44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09" name="Google Shape;7709;p37"/>
            <p:cNvSpPr/>
            <p:nvPr/>
          </p:nvSpPr>
          <p:spPr>
            <a:xfrm>
              <a:off x="-8168975" y="3700625"/>
              <a:ext cx="91375" cy="104000"/>
            </a:xfrm>
            <a:custGeom>
              <a:avLst/>
              <a:gdLst/>
              <a:ahLst/>
              <a:cxnLst/>
              <a:rect l="l" t="t" r="r" b="b"/>
              <a:pathLst>
                <a:path w="3655" h="4160" extrusionOk="0">
                  <a:moveTo>
                    <a:pt x="473" y="1"/>
                  </a:moveTo>
                  <a:cubicBezTo>
                    <a:pt x="347" y="1"/>
                    <a:pt x="189" y="95"/>
                    <a:pt x="126" y="158"/>
                  </a:cubicBezTo>
                  <a:cubicBezTo>
                    <a:pt x="32" y="284"/>
                    <a:pt x="0" y="410"/>
                    <a:pt x="95" y="505"/>
                  </a:cubicBezTo>
                  <a:lnTo>
                    <a:pt x="1260" y="4097"/>
                  </a:lnTo>
                  <a:lnTo>
                    <a:pt x="3631" y="4097"/>
                  </a:lnTo>
                  <a:lnTo>
                    <a:pt x="2205" y="284"/>
                  </a:lnTo>
                  <a:cubicBezTo>
                    <a:pt x="1670" y="95"/>
                    <a:pt x="1071" y="1"/>
                    <a:pt x="473" y="1"/>
                  </a:cubicBezTo>
                  <a:close/>
                  <a:moveTo>
                    <a:pt x="3631" y="4097"/>
                  </a:moveTo>
                  <a:lnTo>
                    <a:pt x="3655" y="4160"/>
                  </a:lnTo>
                  <a:lnTo>
                    <a:pt x="3655" y="4097"/>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10" name="Google Shape;7710;p37"/>
            <p:cNvSpPr/>
            <p:nvPr/>
          </p:nvSpPr>
          <p:spPr>
            <a:xfrm>
              <a:off x="-8209150" y="3742375"/>
              <a:ext cx="50425" cy="61475"/>
            </a:xfrm>
            <a:custGeom>
              <a:avLst/>
              <a:gdLst/>
              <a:ahLst/>
              <a:cxnLst/>
              <a:rect l="l" t="t" r="r" b="b"/>
              <a:pathLst>
                <a:path w="2017" h="2459" extrusionOk="0">
                  <a:moveTo>
                    <a:pt x="441" y="1"/>
                  </a:moveTo>
                  <a:cubicBezTo>
                    <a:pt x="315" y="1"/>
                    <a:pt x="189" y="32"/>
                    <a:pt x="126" y="158"/>
                  </a:cubicBezTo>
                  <a:cubicBezTo>
                    <a:pt x="32" y="253"/>
                    <a:pt x="0" y="379"/>
                    <a:pt x="32" y="505"/>
                  </a:cubicBezTo>
                  <a:lnTo>
                    <a:pt x="504" y="2458"/>
                  </a:lnTo>
                  <a:lnTo>
                    <a:pt x="2017" y="2458"/>
                  </a:lnTo>
                  <a:lnTo>
                    <a:pt x="1229" y="64"/>
                  </a:lnTo>
                  <a:cubicBezTo>
                    <a:pt x="977" y="32"/>
                    <a:pt x="693" y="1"/>
                    <a:pt x="44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711" name="Google Shape;7711;p37"/>
          <p:cNvGrpSpPr/>
          <p:nvPr/>
        </p:nvGrpSpPr>
        <p:grpSpPr>
          <a:xfrm>
            <a:off x="4294665" y="5008783"/>
            <a:ext cx="357601" cy="353269"/>
            <a:chOff x="-12643475" y="4081850"/>
            <a:chExt cx="353675" cy="350500"/>
          </a:xfrm>
        </p:grpSpPr>
        <p:sp>
          <p:nvSpPr>
            <p:cNvPr id="7712" name="Google Shape;7712;p37"/>
            <p:cNvSpPr/>
            <p:nvPr/>
          </p:nvSpPr>
          <p:spPr>
            <a:xfrm>
              <a:off x="-12552125" y="4262400"/>
              <a:ext cx="22875" cy="20125"/>
            </a:xfrm>
            <a:custGeom>
              <a:avLst/>
              <a:gdLst/>
              <a:ahLst/>
              <a:cxnLst/>
              <a:rect l="l" t="t" r="r" b="b"/>
              <a:pathLst>
                <a:path w="915" h="805" extrusionOk="0">
                  <a:moveTo>
                    <a:pt x="458" y="1"/>
                  </a:moveTo>
                  <a:cubicBezTo>
                    <a:pt x="348" y="1"/>
                    <a:pt x="237" y="40"/>
                    <a:pt x="158" y="119"/>
                  </a:cubicBezTo>
                  <a:cubicBezTo>
                    <a:pt x="1" y="276"/>
                    <a:pt x="1" y="528"/>
                    <a:pt x="158" y="686"/>
                  </a:cubicBezTo>
                  <a:cubicBezTo>
                    <a:pt x="237" y="765"/>
                    <a:pt x="348" y="804"/>
                    <a:pt x="458" y="804"/>
                  </a:cubicBezTo>
                  <a:cubicBezTo>
                    <a:pt x="568" y="804"/>
                    <a:pt x="678" y="765"/>
                    <a:pt x="757" y="686"/>
                  </a:cubicBezTo>
                  <a:cubicBezTo>
                    <a:pt x="915" y="528"/>
                    <a:pt x="915" y="276"/>
                    <a:pt x="757" y="119"/>
                  </a:cubicBezTo>
                  <a:cubicBezTo>
                    <a:pt x="678" y="40"/>
                    <a:pt x="568" y="1"/>
                    <a:pt x="45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13" name="Google Shape;7713;p37"/>
            <p:cNvSpPr/>
            <p:nvPr/>
          </p:nvSpPr>
          <p:spPr>
            <a:xfrm>
              <a:off x="-12480450" y="4241725"/>
              <a:ext cx="69350" cy="47275"/>
            </a:xfrm>
            <a:custGeom>
              <a:avLst/>
              <a:gdLst/>
              <a:ahLst/>
              <a:cxnLst/>
              <a:rect l="l" t="t" r="r" b="b"/>
              <a:pathLst>
                <a:path w="2774" h="1891" extrusionOk="0">
                  <a:moveTo>
                    <a:pt x="568" y="1"/>
                  </a:moveTo>
                  <a:lnTo>
                    <a:pt x="1" y="568"/>
                  </a:lnTo>
                  <a:lnTo>
                    <a:pt x="2206" y="1891"/>
                  </a:lnTo>
                  <a:lnTo>
                    <a:pt x="2773" y="1324"/>
                  </a:lnTo>
                  <a:lnTo>
                    <a:pt x="56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14" name="Google Shape;7714;p37"/>
            <p:cNvSpPr/>
            <p:nvPr/>
          </p:nvSpPr>
          <p:spPr>
            <a:xfrm>
              <a:off x="-12643475" y="4081850"/>
              <a:ext cx="353675" cy="350500"/>
            </a:xfrm>
            <a:custGeom>
              <a:avLst/>
              <a:gdLst/>
              <a:ahLst/>
              <a:cxnLst/>
              <a:rect l="l" t="t" r="r" b="b"/>
              <a:pathLst>
                <a:path w="14147" h="14020" extrusionOk="0">
                  <a:moveTo>
                    <a:pt x="8207" y="3127"/>
                  </a:moveTo>
                  <a:cubicBezTo>
                    <a:pt x="8318" y="3127"/>
                    <a:pt x="8428" y="3166"/>
                    <a:pt x="8507" y="3245"/>
                  </a:cubicBezTo>
                  <a:lnTo>
                    <a:pt x="9105" y="3812"/>
                  </a:lnTo>
                  <a:cubicBezTo>
                    <a:pt x="9263" y="3970"/>
                    <a:pt x="9263" y="4253"/>
                    <a:pt x="9105" y="4411"/>
                  </a:cubicBezTo>
                  <a:cubicBezTo>
                    <a:pt x="9027" y="4490"/>
                    <a:pt x="8916" y="4529"/>
                    <a:pt x="8806" y="4529"/>
                  </a:cubicBezTo>
                  <a:cubicBezTo>
                    <a:pt x="8696" y="4529"/>
                    <a:pt x="8585" y="4490"/>
                    <a:pt x="8507" y="4411"/>
                  </a:cubicBezTo>
                  <a:lnTo>
                    <a:pt x="7908" y="3812"/>
                  </a:lnTo>
                  <a:cubicBezTo>
                    <a:pt x="7751" y="3655"/>
                    <a:pt x="7751" y="3403"/>
                    <a:pt x="7908" y="3245"/>
                  </a:cubicBezTo>
                  <a:cubicBezTo>
                    <a:pt x="7987" y="3166"/>
                    <a:pt x="8097" y="3127"/>
                    <a:pt x="8207" y="3127"/>
                  </a:cubicBezTo>
                  <a:close/>
                  <a:moveTo>
                    <a:pt x="9940" y="4860"/>
                  </a:moveTo>
                  <a:cubicBezTo>
                    <a:pt x="10050" y="4860"/>
                    <a:pt x="10161" y="4899"/>
                    <a:pt x="10239" y="4978"/>
                  </a:cubicBezTo>
                  <a:lnTo>
                    <a:pt x="10838" y="5545"/>
                  </a:lnTo>
                  <a:cubicBezTo>
                    <a:pt x="10996" y="5766"/>
                    <a:pt x="10996" y="5986"/>
                    <a:pt x="10838" y="6144"/>
                  </a:cubicBezTo>
                  <a:cubicBezTo>
                    <a:pt x="10759" y="6222"/>
                    <a:pt x="10649" y="6262"/>
                    <a:pt x="10539" y="6262"/>
                  </a:cubicBezTo>
                  <a:cubicBezTo>
                    <a:pt x="10429" y="6262"/>
                    <a:pt x="10318" y="6222"/>
                    <a:pt x="10239" y="6144"/>
                  </a:cubicBezTo>
                  <a:lnTo>
                    <a:pt x="9641" y="5545"/>
                  </a:lnTo>
                  <a:cubicBezTo>
                    <a:pt x="9483" y="5388"/>
                    <a:pt x="9483" y="5136"/>
                    <a:pt x="9641" y="4978"/>
                  </a:cubicBezTo>
                  <a:cubicBezTo>
                    <a:pt x="9720" y="4899"/>
                    <a:pt x="9830" y="4860"/>
                    <a:pt x="9940" y="4860"/>
                  </a:cubicBezTo>
                  <a:close/>
                  <a:moveTo>
                    <a:pt x="7058" y="5467"/>
                  </a:moveTo>
                  <a:cubicBezTo>
                    <a:pt x="7125" y="5467"/>
                    <a:pt x="7192" y="5481"/>
                    <a:pt x="7247" y="5514"/>
                  </a:cubicBezTo>
                  <a:lnTo>
                    <a:pt x="10145" y="7278"/>
                  </a:lnTo>
                  <a:cubicBezTo>
                    <a:pt x="10397" y="7404"/>
                    <a:pt x="10429" y="7719"/>
                    <a:pt x="10271" y="7908"/>
                  </a:cubicBezTo>
                  <a:lnTo>
                    <a:pt x="7373" y="10838"/>
                  </a:lnTo>
                  <a:cubicBezTo>
                    <a:pt x="7136" y="11074"/>
                    <a:pt x="6821" y="11192"/>
                    <a:pt x="6498" y="11192"/>
                  </a:cubicBezTo>
                  <a:cubicBezTo>
                    <a:pt x="6175" y="11192"/>
                    <a:pt x="5845" y="11074"/>
                    <a:pt x="5577" y="10838"/>
                  </a:cubicBezTo>
                  <a:cubicBezTo>
                    <a:pt x="5104" y="10365"/>
                    <a:pt x="5104" y="9578"/>
                    <a:pt x="5577" y="9074"/>
                  </a:cubicBezTo>
                  <a:cubicBezTo>
                    <a:pt x="5813" y="8837"/>
                    <a:pt x="6144" y="8719"/>
                    <a:pt x="6475" y="8719"/>
                  </a:cubicBezTo>
                  <a:cubicBezTo>
                    <a:pt x="6805" y="8719"/>
                    <a:pt x="7136" y="8837"/>
                    <a:pt x="7373" y="9074"/>
                  </a:cubicBezTo>
                  <a:cubicBezTo>
                    <a:pt x="7467" y="9168"/>
                    <a:pt x="7562" y="9294"/>
                    <a:pt x="7593" y="9420"/>
                  </a:cubicBezTo>
                  <a:lnTo>
                    <a:pt x="8160" y="8853"/>
                  </a:lnTo>
                  <a:lnTo>
                    <a:pt x="5955" y="7561"/>
                  </a:lnTo>
                  <a:lnTo>
                    <a:pt x="5010" y="8507"/>
                  </a:lnTo>
                  <a:cubicBezTo>
                    <a:pt x="4773" y="8743"/>
                    <a:pt x="4458" y="8861"/>
                    <a:pt x="4135" y="8861"/>
                  </a:cubicBezTo>
                  <a:cubicBezTo>
                    <a:pt x="3812" y="8861"/>
                    <a:pt x="3482" y="8743"/>
                    <a:pt x="3214" y="8507"/>
                  </a:cubicBezTo>
                  <a:cubicBezTo>
                    <a:pt x="2741" y="8034"/>
                    <a:pt x="2741" y="7246"/>
                    <a:pt x="3214" y="6742"/>
                  </a:cubicBezTo>
                  <a:cubicBezTo>
                    <a:pt x="3450" y="6506"/>
                    <a:pt x="3781" y="6388"/>
                    <a:pt x="4112" y="6388"/>
                  </a:cubicBezTo>
                  <a:cubicBezTo>
                    <a:pt x="4443" y="6388"/>
                    <a:pt x="4773" y="6506"/>
                    <a:pt x="5010" y="6742"/>
                  </a:cubicBezTo>
                  <a:cubicBezTo>
                    <a:pt x="5104" y="6837"/>
                    <a:pt x="5199" y="6963"/>
                    <a:pt x="5230" y="7089"/>
                  </a:cubicBezTo>
                  <a:lnTo>
                    <a:pt x="6742" y="5577"/>
                  </a:lnTo>
                  <a:cubicBezTo>
                    <a:pt x="6804" y="5515"/>
                    <a:pt x="6932" y="5467"/>
                    <a:pt x="7058" y="5467"/>
                  </a:cubicBezTo>
                  <a:close/>
                  <a:moveTo>
                    <a:pt x="9042" y="0"/>
                  </a:moveTo>
                  <a:cubicBezTo>
                    <a:pt x="8948" y="0"/>
                    <a:pt x="8853" y="32"/>
                    <a:pt x="8790" y="126"/>
                  </a:cubicBezTo>
                  <a:cubicBezTo>
                    <a:pt x="8711" y="205"/>
                    <a:pt x="8601" y="244"/>
                    <a:pt x="8491" y="244"/>
                  </a:cubicBezTo>
                  <a:cubicBezTo>
                    <a:pt x="8381" y="244"/>
                    <a:pt x="8270" y="205"/>
                    <a:pt x="8192" y="126"/>
                  </a:cubicBezTo>
                  <a:cubicBezTo>
                    <a:pt x="8113" y="47"/>
                    <a:pt x="8003" y="8"/>
                    <a:pt x="7892" y="8"/>
                  </a:cubicBezTo>
                  <a:cubicBezTo>
                    <a:pt x="7782" y="8"/>
                    <a:pt x="7672" y="47"/>
                    <a:pt x="7593" y="126"/>
                  </a:cubicBezTo>
                  <a:lnTo>
                    <a:pt x="6490" y="1229"/>
                  </a:lnTo>
                  <a:lnTo>
                    <a:pt x="7373" y="2080"/>
                  </a:lnTo>
                  <a:cubicBezTo>
                    <a:pt x="7530" y="2237"/>
                    <a:pt x="7530" y="2521"/>
                    <a:pt x="7373" y="2678"/>
                  </a:cubicBezTo>
                  <a:cubicBezTo>
                    <a:pt x="7294" y="2757"/>
                    <a:pt x="7184" y="2796"/>
                    <a:pt x="7073" y="2796"/>
                  </a:cubicBezTo>
                  <a:cubicBezTo>
                    <a:pt x="6963" y="2796"/>
                    <a:pt x="6853" y="2757"/>
                    <a:pt x="6774" y="2678"/>
                  </a:cubicBezTo>
                  <a:lnTo>
                    <a:pt x="5892" y="1828"/>
                  </a:lnTo>
                  <a:lnTo>
                    <a:pt x="158" y="7561"/>
                  </a:lnTo>
                  <a:cubicBezTo>
                    <a:pt x="0" y="7719"/>
                    <a:pt x="0" y="8002"/>
                    <a:pt x="158" y="8160"/>
                  </a:cubicBezTo>
                  <a:cubicBezTo>
                    <a:pt x="221" y="8223"/>
                    <a:pt x="284" y="8349"/>
                    <a:pt x="284" y="8444"/>
                  </a:cubicBezTo>
                  <a:cubicBezTo>
                    <a:pt x="284" y="8538"/>
                    <a:pt x="221" y="8633"/>
                    <a:pt x="158" y="8696"/>
                  </a:cubicBezTo>
                  <a:cubicBezTo>
                    <a:pt x="63" y="8790"/>
                    <a:pt x="32" y="8916"/>
                    <a:pt x="32" y="8979"/>
                  </a:cubicBezTo>
                  <a:cubicBezTo>
                    <a:pt x="32" y="9105"/>
                    <a:pt x="63" y="9168"/>
                    <a:pt x="158" y="9263"/>
                  </a:cubicBezTo>
                  <a:lnTo>
                    <a:pt x="756" y="9861"/>
                  </a:lnTo>
                  <a:cubicBezTo>
                    <a:pt x="820" y="9924"/>
                    <a:pt x="946" y="9956"/>
                    <a:pt x="1009" y="9956"/>
                  </a:cubicBezTo>
                  <a:cubicBezTo>
                    <a:pt x="1135" y="9956"/>
                    <a:pt x="1229" y="9924"/>
                    <a:pt x="1292" y="9861"/>
                  </a:cubicBezTo>
                  <a:cubicBezTo>
                    <a:pt x="1371" y="9782"/>
                    <a:pt x="1481" y="9743"/>
                    <a:pt x="1591" y="9743"/>
                  </a:cubicBezTo>
                  <a:cubicBezTo>
                    <a:pt x="1702" y="9743"/>
                    <a:pt x="1812" y="9782"/>
                    <a:pt x="1891" y="9861"/>
                  </a:cubicBezTo>
                  <a:cubicBezTo>
                    <a:pt x="1985" y="9924"/>
                    <a:pt x="2017" y="10050"/>
                    <a:pt x="2017" y="10113"/>
                  </a:cubicBezTo>
                  <a:cubicBezTo>
                    <a:pt x="2017" y="10239"/>
                    <a:pt x="1985" y="10334"/>
                    <a:pt x="1891" y="10397"/>
                  </a:cubicBezTo>
                  <a:cubicBezTo>
                    <a:pt x="1733" y="10554"/>
                    <a:pt x="1733" y="10838"/>
                    <a:pt x="1891" y="10995"/>
                  </a:cubicBezTo>
                  <a:lnTo>
                    <a:pt x="3088" y="12161"/>
                  </a:lnTo>
                  <a:cubicBezTo>
                    <a:pt x="3167" y="12240"/>
                    <a:pt x="3269" y="12279"/>
                    <a:pt x="3371" y="12279"/>
                  </a:cubicBezTo>
                  <a:cubicBezTo>
                    <a:pt x="3474" y="12279"/>
                    <a:pt x="3576" y="12240"/>
                    <a:pt x="3655" y="12161"/>
                  </a:cubicBezTo>
                  <a:cubicBezTo>
                    <a:pt x="3734" y="12082"/>
                    <a:pt x="3844" y="12043"/>
                    <a:pt x="3954" y="12043"/>
                  </a:cubicBezTo>
                  <a:cubicBezTo>
                    <a:pt x="4065" y="12043"/>
                    <a:pt x="4175" y="12082"/>
                    <a:pt x="4254" y="12161"/>
                  </a:cubicBezTo>
                  <a:cubicBezTo>
                    <a:pt x="4411" y="12319"/>
                    <a:pt x="4411" y="12602"/>
                    <a:pt x="4254" y="12760"/>
                  </a:cubicBezTo>
                  <a:cubicBezTo>
                    <a:pt x="4159" y="12854"/>
                    <a:pt x="4128" y="12949"/>
                    <a:pt x="4128" y="13043"/>
                  </a:cubicBezTo>
                  <a:cubicBezTo>
                    <a:pt x="4128" y="13169"/>
                    <a:pt x="4159" y="13232"/>
                    <a:pt x="4254" y="13327"/>
                  </a:cubicBezTo>
                  <a:lnTo>
                    <a:pt x="4852" y="13894"/>
                  </a:lnTo>
                  <a:cubicBezTo>
                    <a:pt x="4915" y="13988"/>
                    <a:pt x="5041" y="14020"/>
                    <a:pt x="5136" y="14020"/>
                  </a:cubicBezTo>
                  <a:cubicBezTo>
                    <a:pt x="5230" y="14020"/>
                    <a:pt x="5325" y="13988"/>
                    <a:pt x="5388" y="13894"/>
                  </a:cubicBezTo>
                  <a:cubicBezTo>
                    <a:pt x="5466" y="13815"/>
                    <a:pt x="5577" y="13776"/>
                    <a:pt x="5687" y="13776"/>
                  </a:cubicBezTo>
                  <a:cubicBezTo>
                    <a:pt x="5797" y="13776"/>
                    <a:pt x="5908" y="13815"/>
                    <a:pt x="5986" y="13894"/>
                  </a:cubicBezTo>
                  <a:cubicBezTo>
                    <a:pt x="6081" y="13988"/>
                    <a:pt x="6175" y="14020"/>
                    <a:pt x="6270" y="14020"/>
                  </a:cubicBezTo>
                  <a:cubicBezTo>
                    <a:pt x="6396" y="14020"/>
                    <a:pt x="6459" y="13988"/>
                    <a:pt x="6553" y="13894"/>
                  </a:cubicBezTo>
                  <a:lnTo>
                    <a:pt x="12287" y="8160"/>
                  </a:lnTo>
                  <a:lnTo>
                    <a:pt x="11437" y="7278"/>
                  </a:lnTo>
                  <a:cubicBezTo>
                    <a:pt x="11248" y="7120"/>
                    <a:pt x="11248" y="6837"/>
                    <a:pt x="11437" y="6711"/>
                  </a:cubicBezTo>
                  <a:cubicBezTo>
                    <a:pt x="11515" y="6632"/>
                    <a:pt x="11618" y="6593"/>
                    <a:pt x="11720" y="6593"/>
                  </a:cubicBezTo>
                  <a:cubicBezTo>
                    <a:pt x="11823" y="6593"/>
                    <a:pt x="11925" y="6632"/>
                    <a:pt x="12004" y="6711"/>
                  </a:cubicBezTo>
                  <a:lnTo>
                    <a:pt x="12886" y="7561"/>
                  </a:lnTo>
                  <a:lnTo>
                    <a:pt x="13989" y="6459"/>
                  </a:lnTo>
                  <a:cubicBezTo>
                    <a:pt x="14146" y="6301"/>
                    <a:pt x="14146" y="6018"/>
                    <a:pt x="13989" y="5860"/>
                  </a:cubicBezTo>
                  <a:cubicBezTo>
                    <a:pt x="13894" y="5797"/>
                    <a:pt x="13863" y="5671"/>
                    <a:pt x="13863" y="5608"/>
                  </a:cubicBezTo>
                  <a:cubicBezTo>
                    <a:pt x="13863" y="5482"/>
                    <a:pt x="13894" y="5388"/>
                    <a:pt x="13989" y="5325"/>
                  </a:cubicBezTo>
                  <a:cubicBezTo>
                    <a:pt x="14115" y="5293"/>
                    <a:pt x="14146" y="5167"/>
                    <a:pt x="14146" y="5041"/>
                  </a:cubicBezTo>
                  <a:cubicBezTo>
                    <a:pt x="14146" y="4915"/>
                    <a:pt x="14115" y="4852"/>
                    <a:pt x="14020" y="4757"/>
                  </a:cubicBezTo>
                  <a:lnTo>
                    <a:pt x="13421" y="4190"/>
                  </a:lnTo>
                  <a:cubicBezTo>
                    <a:pt x="13358" y="4096"/>
                    <a:pt x="13232" y="4064"/>
                    <a:pt x="13138" y="4064"/>
                  </a:cubicBezTo>
                  <a:cubicBezTo>
                    <a:pt x="13075" y="4064"/>
                    <a:pt x="12949" y="4096"/>
                    <a:pt x="12886" y="4190"/>
                  </a:cubicBezTo>
                  <a:cubicBezTo>
                    <a:pt x="12807" y="4269"/>
                    <a:pt x="12697" y="4309"/>
                    <a:pt x="12587" y="4309"/>
                  </a:cubicBezTo>
                  <a:cubicBezTo>
                    <a:pt x="12476" y="4309"/>
                    <a:pt x="12366" y="4269"/>
                    <a:pt x="12287" y="4190"/>
                  </a:cubicBezTo>
                  <a:cubicBezTo>
                    <a:pt x="12193" y="4096"/>
                    <a:pt x="12161" y="3970"/>
                    <a:pt x="12161" y="3907"/>
                  </a:cubicBezTo>
                  <a:cubicBezTo>
                    <a:pt x="12161" y="3781"/>
                    <a:pt x="12193" y="3718"/>
                    <a:pt x="12287" y="3623"/>
                  </a:cubicBezTo>
                  <a:cubicBezTo>
                    <a:pt x="12445" y="3466"/>
                    <a:pt x="12445" y="3182"/>
                    <a:pt x="12287" y="3025"/>
                  </a:cubicBezTo>
                  <a:lnTo>
                    <a:pt x="11090" y="1859"/>
                  </a:lnTo>
                  <a:cubicBezTo>
                    <a:pt x="11011" y="1780"/>
                    <a:pt x="10909" y="1741"/>
                    <a:pt x="10807" y="1741"/>
                  </a:cubicBezTo>
                  <a:cubicBezTo>
                    <a:pt x="10704" y="1741"/>
                    <a:pt x="10602" y="1780"/>
                    <a:pt x="10523" y="1859"/>
                  </a:cubicBezTo>
                  <a:cubicBezTo>
                    <a:pt x="10444" y="1938"/>
                    <a:pt x="10334" y="1977"/>
                    <a:pt x="10224" y="1977"/>
                  </a:cubicBezTo>
                  <a:cubicBezTo>
                    <a:pt x="10113" y="1977"/>
                    <a:pt x="10003" y="1938"/>
                    <a:pt x="9924" y="1859"/>
                  </a:cubicBezTo>
                  <a:cubicBezTo>
                    <a:pt x="9767" y="1701"/>
                    <a:pt x="9767" y="1418"/>
                    <a:pt x="9924" y="1260"/>
                  </a:cubicBezTo>
                  <a:cubicBezTo>
                    <a:pt x="9987" y="1197"/>
                    <a:pt x="10050" y="1071"/>
                    <a:pt x="10050" y="977"/>
                  </a:cubicBezTo>
                  <a:cubicBezTo>
                    <a:pt x="10050" y="882"/>
                    <a:pt x="9987" y="788"/>
                    <a:pt x="9924" y="725"/>
                  </a:cubicBezTo>
                  <a:lnTo>
                    <a:pt x="9326" y="126"/>
                  </a:lnTo>
                  <a:cubicBezTo>
                    <a:pt x="9263" y="32"/>
                    <a:pt x="9137" y="0"/>
                    <a:pt x="904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15" name="Google Shape;7715;p37"/>
            <p:cNvSpPr/>
            <p:nvPr/>
          </p:nvSpPr>
          <p:spPr>
            <a:xfrm>
              <a:off x="-12493050" y="4319900"/>
              <a:ext cx="22875" cy="20900"/>
            </a:xfrm>
            <a:custGeom>
              <a:avLst/>
              <a:gdLst/>
              <a:ahLst/>
              <a:cxnLst/>
              <a:rect l="l" t="t" r="r" b="b"/>
              <a:pathLst>
                <a:path w="915" h="836" extrusionOk="0">
                  <a:moveTo>
                    <a:pt x="446" y="1"/>
                  </a:moveTo>
                  <a:cubicBezTo>
                    <a:pt x="339" y="1"/>
                    <a:pt x="237" y="40"/>
                    <a:pt x="158" y="119"/>
                  </a:cubicBezTo>
                  <a:cubicBezTo>
                    <a:pt x="1" y="276"/>
                    <a:pt x="1" y="560"/>
                    <a:pt x="158" y="717"/>
                  </a:cubicBezTo>
                  <a:cubicBezTo>
                    <a:pt x="237" y="796"/>
                    <a:pt x="347" y="835"/>
                    <a:pt x="458" y="835"/>
                  </a:cubicBezTo>
                  <a:cubicBezTo>
                    <a:pt x="568" y="835"/>
                    <a:pt x="678" y="796"/>
                    <a:pt x="757" y="717"/>
                  </a:cubicBezTo>
                  <a:cubicBezTo>
                    <a:pt x="914" y="560"/>
                    <a:pt x="914" y="276"/>
                    <a:pt x="757" y="119"/>
                  </a:cubicBezTo>
                  <a:cubicBezTo>
                    <a:pt x="662" y="40"/>
                    <a:pt x="552" y="1"/>
                    <a:pt x="44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7716" name="Google Shape;7716;p37"/>
          <p:cNvSpPr/>
          <p:nvPr/>
        </p:nvSpPr>
        <p:spPr>
          <a:xfrm>
            <a:off x="2567311" y="5007913"/>
            <a:ext cx="274792" cy="354730"/>
          </a:xfrm>
          <a:custGeom>
            <a:avLst/>
            <a:gdLst/>
            <a:ahLst/>
            <a:cxnLst/>
            <a:rect l="l" t="t" r="r" b="b"/>
            <a:pathLst>
              <a:path w="10871" h="14078" extrusionOk="0">
                <a:moveTo>
                  <a:pt x="8255" y="5009"/>
                </a:moveTo>
                <a:lnTo>
                  <a:pt x="8255" y="6648"/>
                </a:lnTo>
                <a:lnTo>
                  <a:pt x="2490" y="6648"/>
                </a:lnTo>
                <a:lnTo>
                  <a:pt x="2490" y="5009"/>
                </a:lnTo>
                <a:close/>
                <a:moveTo>
                  <a:pt x="9106" y="5230"/>
                </a:moveTo>
                <a:lnTo>
                  <a:pt x="9925" y="5639"/>
                </a:lnTo>
                <a:lnTo>
                  <a:pt x="9925" y="6679"/>
                </a:lnTo>
                <a:cubicBezTo>
                  <a:pt x="9799" y="6648"/>
                  <a:pt x="9641" y="6616"/>
                  <a:pt x="9484" y="6616"/>
                </a:cubicBezTo>
                <a:lnTo>
                  <a:pt x="9043" y="6616"/>
                </a:lnTo>
                <a:lnTo>
                  <a:pt x="9043" y="5230"/>
                </a:lnTo>
                <a:close/>
                <a:moveTo>
                  <a:pt x="1608" y="5261"/>
                </a:moveTo>
                <a:lnTo>
                  <a:pt x="1608" y="6648"/>
                </a:lnTo>
                <a:lnTo>
                  <a:pt x="1230" y="6648"/>
                </a:lnTo>
                <a:cubicBezTo>
                  <a:pt x="1072" y="6648"/>
                  <a:pt x="946" y="6679"/>
                  <a:pt x="789" y="6711"/>
                </a:cubicBezTo>
                <a:lnTo>
                  <a:pt x="789" y="5671"/>
                </a:lnTo>
                <a:lnTo>
                  <a:pt x="1608" y="5261"/>
                </a:lnTo>
                <a:close/>
                <a:moveTo>
                  <a:pt x="7405" y="9136"/>
                </a:moveTo>
                <a:lnTo>
                  <a:pt x="5357" y="10649"/>
                </a:lnTo>
                <a:lnTo>
                  <a:pt x="3277" y="9136"/>
                </a:lnTo>
                <a:close/>
                <a:moveTo>
                  <a:pt x="2049" y="0"/>
                </a:moveTo>
                <a:cubicBezTo>
                  <a:pt x="1828" y="0"/>
                  <a:pt x="1671" y="189"/>
                  <a:pt x="1671" y="378"/>
                </a:cubicBezTo>
                <a:lnTo>
                  <a:pt x="1671" y="4285"/>
                </a:lnTo>
                <a:lnTo>
                  <a:pt x="253" y="5009"/>
                </a:lnTo>
                <a:cubicBezTo>
                  <a:pt x="127" y="5041"/>
                  <a:pt x="1" y="5198"/>
                  <a:pt x="1" y="5356"/>
                </a:cubicBezTo>
                <a:lnTo>
                  <a:pt x="1" y="7845"/>
                </a:lnTo>
                <a:cubicBezTo>
                  <a:pt x="1" y="8506"/>
                  <a:pt x="568" y="9042"/>
                  <a:pt x="1261" y="9042"/>
                </a:cubicBezTo>
                <a:lnTo>
                  <a:pt x="1986" y="9042"/>
                </a:lnTo>
                <a:lnTo>
                  <a:pt x="4727" y="11153"/>
                </a:lnTo>
                <a:lnTo>
                  <a:pt x="1860" y="13295"/>
                </a:lnTo>
                <a:cubicBezTo>
                  <a:pt x="1671" y="13421"/>
                  <a:pt x="1608" y="13705"/>
                  <a:pt x="1765" y="13894"/>
                </a:cubicBezTo>
                <a:cubicBezTo>
                  <a:pt x="1842" y="14009"/>
                  <a:pt x="1978" y="14077"/>
                  <a:pt x="2115" y="14077"/>
                </a:cubicBezTo>
                <a:cubicBezTo>
                  <a:pt x="2202" y="14077"/>
                  <a:pt x="2290" y="14050"/>
                  <a:pt x="2364" y="13988"/>
                </a:cubicBezTo>
                <a:lnTo>
                  <a:pt x="5451" y="11657"/>
                </a:lnTo>
                <a:lnTo>
                  <a:pt x="8507" y="13988"/>
                </a:lnTo>
                <a:cubicBezTo>
                  <a:pt x="8586" y="14027"/>
                  <a:pt x="8675" y="14050"/>
                  <a:pt x="8763" y="14050"/>
                </a:cubicBezTo>
                <a:cubicBezTo>
                  <a:pt x="8889" y="14050"/>
                  <a:pt x="9014" y="14004"/>
                  <a:pt x="9106" y="13894"/>
                </a:cubicBezTo>
                <a:cubicBezTo>
                  <a:pt x="9232" y="13705"/>
                  <a:pt x="9232" y="13453"/>
                  <a:pt x="9011" y="13295"/>
                </a:cubicBezTo>
                <a:lnTo>
                  <a:pt x="6144" y="11153"/>
                </a:lnTo>
                <a:lnTo>
                  <a:pt x="8917" y="9042"/>
                </a:lnTo>
                <a:lnTo>
                  <a:pt x="9610" y="9042"/>
                </a:lnTo>
                <a:cubicBezTo>
                  <a:pt x="10271" y="9042"/>
                  <a:pt x="10870" y="8506"/>
                  <a:pt x="10870" y="7845"/>
                </a:cubicBezTo>
                <a:lnTo>
                  <a:pt x="10870" y="5387"/>
                </a:lnTo>
                <a:cubicBezTo>
                  <a:pt x="10870" y="5230"/>
                  <a:pt x="10744" y="5072"/>
                  <a:pt x="10650" y="5041"/>
                </a:cubicBezTo>
                <a:lnTo>
                  <a:pt x="9232" y="4316"/>
                </a:lnTo>
                <a:lnTo>
                  <a:pt x="9232" y="441"/>
                </a:lnTo>
                <a:cubicBezTo>
                  <a:pt x="9232" y="189"/>
                  <a:pt x="9011" y="32"/>
                  <a:pt x="8822" y="32"/>
                </a:cubicBezTo>
                <a:cubicBezTo>
                  <a:pt x="8602" y="32"/>
                  <a:pt x="8381" y="221"/>
                  <a:pt x="8381" y="441"/>
                </a:cubicBezTo>
                <a:lnTo>
                  <a:pt x="8381" y="851"/>
                </a:lnTo>
                <a:lnTo>
                  <a:pt x="2616" y="851"/>
                </a:lnTo>
                <a:lnTo>
                  <a:pt x="2616" y="378"/>
                </a:lnTo>
                <a:lnTo>
                  <a:pt x="2490" y="378"/>
                </a:lnTo>
                <a:cubicBezTo>
                  <a:pt x="2490" y="158"/>
                  <a:pt x="2269" y="0"/>
                  <a:pt x="204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7717" name="Google Shape;7717;p37"/>
          <p:cNvGrpSpPr/>
          <p:nvPr/>
        </p:nvGrpSpPr>
        <p:grpSpPr>
          <a:xfrm>
            <a:off x="6074821" y="5018698"/>
            <a:ext cx="357601" cy="333439"/>
            <a:chOff x="-10858725" y="4092875"/>
            <a:chExt cx="353675" cy="330825"/>
          </a:xfrm>
        </p:grpSpPr>
        <p:sp>
          <p:nvSpPr>
            <p:cNvPr id="7718" name="Google Shape;7718;p37"/>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19" name="Google Shape;7719;p37"/>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20" name="Google Shape;7720;p37"/>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21" name="Google Shape;7721;p37"/>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22" name="Google Shape;7722;p37"/>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23" name="Google Shape;7723;p37"/>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724" name="Google Shape;7724;p37"/>
          <p:cNvGrpSpPr/>
          <p:nvPr/>
        </p:nvGrpSpPr>
        <p:grpSpPr>
          <a:xfrm>
            <a:off x="6126934" y="5450743"/>
            <a:ext cx="253255" cy="355663"/>
            <a:chOff x="-9039300" y="3614000"/>
            <a:chExt cx="250475" cy="352875"/>
          </a:xfrm>
        </p:grpSpPr>
        <p:sp>
          <p:nvSpPr>
            <p:cNvPr id="7725" name="Google Shape;7725;p37"/>
            <p:cNvSpPr/>
            <p:nvPr/>
          </p:nvSpPr>
          <p:spPr>
            <a:xfrm>
              <a:off x="-8944000" y="3614000"/>
              <a:ext cx="63025" cy="63025"/>
            </a:xfrm>
            <a:custGeom>
              <a:avLst/>
              <a:gdLst/>
              <a:ahLst/>
              <a:cxnLst/>
              <a:rect l="l" t="t" r="r" b="b"/>
              <a:pathLst>
                <a:path w="2521" h="2521" extrusionOk="0">
                  <a:moveTo>
                    <a:pt x="1260" y="0"/>
                  </a:moveTo>
                  <a:cubicBezTo>
                    <a:pt x="567" y="0"/>
                    <a:pt x="0" y="567"/>
                    <a:pt x="0" y="1261"/>
                  </a:cubicBezTo>
                  <a:cubicBezTo>
                    <a:pt x="0" y="1954"/>
                    <a:pt x="567" y="2521"/>
                    <a:pt x="1260" y="2521"/>
                  </a:cubicBezTo>
                  <a:cubicBezTo>
                    <a:pt x="1985" y="2521"/>
                    <a:pt x="2521" y="1954"/>
                    <a:pt x="2521" y="1261"/>
                  </a:cubicBezTo>
                  <a:cubicBezTo>
                    <a:pt x="2521" y="567"/>
                    <a:pt x="1985" y="0"/>
                    <a:pt x="126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26" name="Google Shape;7726;p37"/>
            <p:cNvSpPr/>
            <p:nvPr/>
          </p:nvSpPr>
          <p:spPr>
            <a:xfrm>
              <a:off x="-9039300" y="3696700"/>
              <a:ext cx="250475" cy="270175"/>
            </a:xfrm>
            <a:custGeom>
              <a:avLst/>
              <a:gdLst/>
              <a:ahLst/>
              <a:cxnLst/>
              <a:rect l="l" t="t" r="r" b="b"/>
              <a:pathLst>
                <a:path w="10019" h="10807" extrusionOk="0">
                  <a:moveTo>
                    <a:pt x="914" y="0"/>
                  </a:moveTo>
                  <a:cubicBezTo>
                    <a:pt x="473" y="32"/>
                    <a:pt x="126" y="410"/>
                    <a:pt x="126" y="883"/>
                  </a:cubicBezTo>
                  <a:cubicBezTo>
                    <a:pt x="126" y="1355"/>
                    <a:pt x="473" y="1702"/>
                    <a:pt x="945" y="1702"/>
                  </a:cubicBezTo>
                  <a:lnTo>
                    <a:pt x="4253" y="1702"/>
                  </a:lnTo>
                  <a:lnTo>
                    <a:pt x="4253" y="4033"/>
                  </a:lnTo>
                  <a:lnTo>
                    <a:pt x="441" y="6868"/>
                  </a:lnTo>
                  <a:cubicBezTo>
                    <a:pt x="95" y="7120"/>
                    <a:pt x="0" y="7656"/>
                    <a:pt x="284" y="8003"/>
                  </a:cubicBezTo>
                  <a:cubicBezTo>
                    <a:pt x="453" y="8210"/>
                    <a:pt x="713" y="8327"/>
                    <a:pt x="962" y="8327"/>
                  </a:cubicBezTo>
                  <a:cubicBezTo>
                    <a:pt x="1129" y="8327"/>
                    <a:pt x="1291" y="8274"/>
                    <a:pt x="1418" y="8160"/>
                  </a:cubicBezTo>
                  <a:lnTo>
                    <a:pt x="4222" y="6018"/>
                  </a:lnTo>
                  <a:lnTo>
                    <a:pt x="4222" y="9956"/>
                  </a:lnTo>
                  <a:cubicBezTo>
                    <a:pt x="4222" y="10428"/>
                    <a:pt x="4568" y="10807"/>
                    <a:pt x="5041" y="10807"/>
                  </a:cubicBezTo>
                  <a:cubicBezTo>
                    <a:pt x="5513" y="10807"/>
                    <a:pt x="5860" y="10460"/>
                    <a:pt x="5860" y="9956"/>
                  </a:cubicBezTo>
                  <a:lnTo>
                    <a:pt x="5860" y="1670"/>
                  </a:lnTo>
                  <a:lnTo>
                    <a:pt x="9168" y="1670"/>
                  </a:lnTo>
                  <a:cubicBezTo>
                    <a:pt x="9641" y="1670"/>
                    <a:pt x="10019" y="1292"/>
                    <a:pt x="10019" y="820"/>
                  </a:cubicBezTo>
                  <a:cubicBezTo>
                    <a:pt x="10019" y="347"/>
                    <a:pt x="9641" y="0"/>
                    <a:pt x="916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727" name="Google Shape;7727;p37"/>
          <p:cNvGrpSpPr/>
          <p:nvPr/>
        </p:nvGrpSpPr>
        <p:grpSpPr>
          <a:xfrm>
            <a:off x="4296138" y="5950130"/>
            <a:ext cx="356008" cy="354882"/>
            <a:chOff x="-9088150" y="4049550"/>
            <a:chExt cx="352100" cy="352100"/>
          </a:xfrm>
        </p:grpSpPr>
        <p:sp>
          <p:nvSpPr>
            <p:cNvPr id="7728" name="Google Shape;7728;p37"/>
            <p:cNvSpPr/>
            <p:nvPr/>
          </p:nvSpPr>
          <p:spPr>
            <a:xfrm>
              <a:off x="-9047975" y="4049550"/>
              <a:ext cx="290650" cy="165425"/>
            </a:xfrm>
            <a:custGeom>
              <a:avLst/>
              <a:gdLst/>
              <a:ahLst/>
              <a:cxnLst/>
              <a:rect l="l" t="t" r="r" b="b"/>
              <a:pathLst>
                <a:path w="11626" h="6617" extrusionOk="0">
                  <a:moveTo>
                    <a:pt x="473" y="1"/>
                  </a:moveTo>
                  <a:cubicBezTo>
                    <a:pt x="316" y="1"/>
                    <a:pt x="158" y="64"/>
                    <a:pt x="64" y="221"/>
                  </a:cubicBezTo>
                  <a:cubicBezTo>
                    <a:pt x="1" y="379"/>
                    <a:pt x="32" y="536"/>
                    <a:pt x="158" y="662"/>
                  </a:cubicBezTo>
                  <a:lnTo>
                    <a:pt x="3340" y="4317"/>
                  </a:lnTo>
                  <a:lnTo>
                    <a:pt x="3340" y="2048"/>
                  </a:lnTo>
                  <a:cubicBezTo>
                    <a:pt x="3340" y="1796"/>
                    <a:pt x="3529" y="1639"/>
                    <a:pt x="3781" y="1639"/>
                  </a:cubicBezTo>
                  <a:cubicBezTo>
                    <a:pt x="4002" y="1639"/>
                    <a:pt x="4159" y="1859"/>
                    <a:pt x="4159" y="2048"/>
                  </a:cubicBezTo>
                  <a:lnTo>
                    <a:pt x="4159" y="5262"/>
                  </a:lnTo>
                  <a:lnTo>
                    <a:pt x="5325" y="6617"/>
                  </a:lnTo>
                  <a:lnTo>
                    <a:pt x="10744" y="6617"/>
                  </a:lnTo>
                  <a:cubicBezTo>
                    <a:pt x="11311" y="6112"/>
                    <a:pt x="11626" y="5356"/>
                    <a:pt x="11626" y="4537"/>
                  </a:cubicBezTo>
                  <a:cubicBezTo>
                    <a:pt x="11626" y="2899"/>
                    <a:pt x="10303" y="1607"/>
                    <a:pt x="8727" y="1607"/>
                  </a:cubicBezTo>
                  <a:lnTo>
                    <a:pt x="7751" y="1607"/>
                  </a:lnTo>
                  <a:cubicBezTo>
                    <a:pt x="7436" y="1607"/>
                    <a:pt x="7121" y="1481"/>
                    <a:pt x="6900" y="1261"/>
                  </a:cubicBezTo>
                  <a:lnTo>
                    <a:pt x="6207" y="599"/>
                  </a:lnTo>
                  <a:cubicBezTo>
                    <a:pt x="5829" y="190"/>
                    <a:pt x="5325" y="1"/>
                    <a:pt x="475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29" name="Google Shape;7729;p37"/>
            <p:cNvSpPr/>
            <p:nvPr/>
          </p:nvSpPr>
          <p:spPr>
            <a:xfrm>
              <a:off x="-8964475" y="4157450"/>
              <a:ext cx="20500" cy="57525"/>
            </a:xfrm>
            <a:custGeom>
              <a:avLst/>
              <a:gdLst/>
              <a:ahLst/>
              <a:cxnLst/>
              <a:rect l="l" t="t" r="r" b="b"/>
              <a:pathLst>
                <a:path w="820" h="2301" extrusionOk="0">
                  <a:moveTo>
                    <a:pt x="0" y="1"/>
                  </a:moveTo>
                  <a:lnTo>
                    <a:pt x="0" y="2301"/>
                  </a:lnTo>
                  <a:lnTo>
                    <a:pt x="819" y="2301"/>
                  </a:lnTo>
                  <a:lnTo>
                    <a:pt x="819" y="946"/>
                  </a:lnTo>
                  <a:lnTo>
                    <a:pt x="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30" name="Google Shape;7730;p37"/>
            <p:cNvSpPr/>
            <p:nvPr/>
          </p:nvSpPr>
          <p:spPr>
            <a:xfrm>
              <a:off x="-9088150" y="4235425"/>
              <a:ext cx="352100" cy="82725"/>
            </a:xfrm>
            <a:custGeom>
              <a:avLst/>
              <a:gdLst/>
              <a:ahLst/>
              <a:cxnLst/>
              <a:rect l="l" t="t" r="r" b="b"/>
              <a:pathLst>
                <a:path w="14084" h="3309" extrusionOk="0">
                  <a:moveTo>
                    <a:pt x="2868" y="1"/>
                  </a:moveTo>
                  <a:cubicBezTo>
                    <a:pt x="2206" y="1"/>
                    <a:pt x="1639" y="568"/>
                    <a:pt x="1639" y="1229"/>
                  </a:cubicBezTo>
                  <a:lnTo>
                    <a:pt x="1639" y="1670"/>
                  </a:lnTo>
                  <a:lnTo>
                    <a:pt x="820" y="1670"/>
                  </a:lnTo>
                  <a:cubicBezTo>
                    <a:pt x="347" y="1670"/>
                    <a:pt x="1" y="2017"/>
                    <a:pt x="1" y="2490"/>
                  </a:cubicBezTo>
                  <a:lnTo>
                    <a:pt x="1" y="2868"/>
                  </a:lnTo>
                  <a:cubicBezTo>
                    <a:pt x="1" y="3120"/>
                    <a:pt x="190" y="3309"/>
                    <a:pt x="379" y="3309"/>
                  </a:cubicBezTo>
                  <a:lnTo>
                    <a:pt x="13264" y="3309"/>
                  </a:lnTo>
                  <a:cubicBezTo>
                    <a:pt x="13737" y="3309"/>
                    <a:pt x="14083" y="2962"/>
                    <a:pt x="14083" y="2490"/>
                  </a:cubicBezTo>
                  <a:lnTo>
                    <a:pt x="14083" y="410"/>
                  </a:lnTo>
                  <a:cubicBezTo>
                    <a:pt x="14083" y="158"/>
                    <a:pt x="13894" y="1"/>
                    <a:pt x="1364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31" name="Google Shape;7731;p37"/>
            <p:cNvSpPr/>
            <p:nvPr/>
          </p:nvSpPr>
          <p:spPr>
            <a:xfrm>
              <a:off x="-9064525" y="4338600"/>
              <a:ext cx="53600" cy="63050"/>
            </a:xfrm>
            <a:custGeom>
              <a:avLst/>
              <a:gdLst/>
              <a:ahLst/>
              <a:cxnLst/>
              <a:rect l="l" t="t" r="r" b="b"/>
              <a:pathLst>
                <a:path w="2144" h="2522" extrusionOk="0">
                  <a:moveTo>
                    <a:pt x="1" y="1"/>
                  </a:moveTo>
                  <a:lnTo>
                    <a:pt x="253" y="2175"/>
                  </a:lnTo>
                  <a:cubicBezTo>
                    <a:pt x="316" y="2364"/>
                    <a:pt x="473" y="2521"/>
                    <a:pt x="663" y="2521"/>
                  </a:cubicBezTo>
                  <a:lnTo>
                    <a:pt x="1482" y="2521"/>
                  </a:lnTo>
                  <a:cubicBezTo>
                    <a:pt x="1671" y="2521"/>
                    <a:pt x="1891" y="2364"/>
                    <a:pt x="1891" y="2175"/>
                  </a:cubicBezTo>
                  <a:lnTo>
                    <a:pt x="214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32" name="Google Shape;7732;p37"/>
            <p:cNvSpPr/>
            <p:nvPr/>
          </p:nvSpPr>
          <p:spPr>
            <a:xfrm>
              <a:off x="-8898325" y="4338600"/>
              <a:ext cx="54375" cy="63050"/>
            </a:xfrm>
            <a:custGeom>
              <a:avLst/>
              <a:gdLst/>
              <a:ahLst/>
              <a:cxnLst/>
              <a:rect l="l" t="t" r="r" b="b"/>
              <a:pathLst>
                <a:path w="2175" h="2522" extrusionOk="0">
                  <a:moveTo>
                    <a:pt x="0" y="1"/>
                  </a:moveTo>
                  <a:lnTo>
                    <a:pt x="284" y="2175"/>
                  </a:lnTo>
                  <a:cubicBezTo>
                    <a:pt x="284" y="2364"/>
                    <a:pt x="473" y="2521"/>
                    <a:pt x="662" y="2521"/>
                  </a:cubicBezTo>
                  <a:lnTo>
                    <a:pt x="1481" y="2521"/>
                  </a:lnTo>
                  <a:cubicBezTo>
                    <a:pt x="1702" y="2521"/>
                    <a:pt x="1891" y="2364"/>
                    <a:pt x="1891" y="2175"/>
                  </a:cubicBezTo>
                  <a:lnTo>
                    <a:pt x="217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33" name="Google Shape;7733;p37"/>
            <p:cNvSpPr/>
            <p:nvPr/>
          </p:nvSpPr>
          <p:spPr>
            <a:xfrm>
              <a:off x="-8814850" y="4338600"/>
              <a:ext cx="54375" cy="63050"/>
            </a:xfrm>
            <a:custGeom>
              <a:avLst/>
              <a:gdLst/>
              <a:ahLst/>
              <a:cxnLst/>
              <a:rect l="l" t="t" r="r" b="b"/>
              <a:pathLst>
                <a:path w="2175" h="2522" extrusionOk="0">
                  <a:moveTo>
                    <a:pt x="1" y="1"/>
                  </a:moveTo>
                  <a:lnTo>
                    <a:pt x="285" y="2175"/>
                  </a:lnTo>
                  <a:cubicBezTo>
                    <a:pt x="285" y="2364"/>
                    <a:pt x="442" y="2521"/>
                    <a:pt x="663" y="2521"/>
                  </a:cubicBezTo>
                  <a:lnTo>
                    <a:pt x="1513" y="2521"/>
                  </a:lnTo>
                  <a:cubicBezTo>
                    <a:pt x="1702" y="2521"/>
                    <a:pt x="1891" y="2364"/>
                    <a:pt x="1891" y="2175"/>
                  </a:cubicBezTo>
                  <a:lnTo>
                    <a:pt x="217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734" name="Google Shape;7734;p37"/>
          <p:cNvGrpSpPr/>
          <p:nvPr/>
        </p:nvGrpSpPr>
        <p:grpSpPr>
          <a:xfrm>
            <a:off x="3422095" y="5466104"/>
            <a:ext cx="316980" cy="354882"/>
            <a:chOff x="-8191825" y="3174500"/>
            <a:chExt cx="313500" cy="352100"/>
          </a:xfrm>
        </p:grpSpPr>
        <p:sp>
          <p:nvSpPr>
            <p:cNvPr id="7735" name="Google Shape;7735;p37"/>
            <p:cNvSpPr/>
            <p:nvPr/>
          </p:nvSpPr>
          <p:spPr>
            <a:xfrm>
              <a:off x="-8191825" y="3486400"/>
              <a:ext cx="310350" cy="40200"/>
            </a:xfrm>
            <a:custGeom>
              <a:avLst/>
              <a:gdLst/>
              <a:ahLst/>
              <a:cxnLst/>
              <a:rect l="l" t="t" r="r" b="b"/>
              <a:pathLst>
                <a:path w="12414" h="1608" extrusionOk="0">
                  <a:moveTo>
                    <a:pt x="0" y="1"/>
                  </a:moveTo>
                  <a:lnTo>
                    <a:pt x="0" y="1229"/>
                  </a:lnTo>
                  <a:lnTo>
                    <a:pt x="63" y="1229"/>
                  </a:lnTo>
                  <a:cubicBezTo>
                    <a:pt x="63" y="1450"/>
                    <a:pt x="252" y="1607"/>
                    <a:pt x="441" y="1607"/>
                  </a:cubicBezTo>
                  <a:lnTo>
                    <a:pt x="12035" y="1607"/>
                  </a:lnTo>
                  <a:cubicBezTo>
                    <a:pt x="12256" y="1607"/>
                    <a:pt x="12413" y="1418"/>
                    <a:pt x="12413" y="1229"/>
                  </a:cubicBezTo>
                  <a:lnTo>
                    <a:pt x="1241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36" name="Google Shape;7736;p37"/>
            <p:cNvSpPr/>
            <p:nvPr/>
          </p:nvSpPr>
          <p:spPr>
            <a:xfrm>
              <a:off x="-8188675" y="3318650"/>
              <a:ext cx="310350" cy="146500"/>
            </a:xfrm>
            <a:custGeom>
              <a:avLst/>
              <a:gdLst/>
              <a:ahLst/>
              <a:cxnLst/>
              <a:rect l="l" t="t" r="r" b="b"/>
              <a:pathLst>
                <a:path w="12414" h="5860" extrusionOk="0">
                  <a:moveTo>
                    <a:pt x="5199" y="0"/>
                  </a:moveTo>
                  <a:lnTo>
                    <a:pt x="4096" y="2237"/>
                  </a:lnTo>
                  <a:cubicBezTo>
                    <a:pt x="4024" y="2404"/>
                    <a:pt x="3863" y="2481"/>
                    <a:pt x="3706" y="2481"/>
                  </a:cubicBezTo>
                  <a:cubicBezTo>
                    <a:pt x="3656" y="2481"/>
                    <a:pt x="3606" y="2473"/>
                    <a:pt x="3560" y="2457"/>
                  </a:cubicBezTo>
                  <a:cubicBezTo>
                    <a:pt x="3371" y="2331"/>
                    <a:pt x="3277" y="2111"/>
                    <a:pt x="3371" y="1890"/>
                  </a:cubicBezTo>
                  <a:lnTo>
                    <a:pt x="4222" y="126"/>
                  </a:lnTo>
                  <a:lnTo>
                    <a:pt x="4222" y="126"/>
                  </a:lnTo>
                  <a:cubicBezTo>
                    <a:pt x="1828" y="630"/>
                    <a:pt x="0" y="2836"/>
                    <a:pt x="0" y="5450"/>
                  </a:cubicBezTo>
                  <a:lnTo>
                    <a:pt x="0" y="5860"/>
                  </a:lnTo>
                  <a:lnTo>
                    <a:pt x="12413" y="5860"/>
                  </a:lnTo>
                  <a:lnTo>
                    <a:pt x="12413" y="5450"/>
                  </a:lnTo>
                  <a:cubicBezTo>
                    <a:pt x="12319" y="2836"/>
                    <a:pt x="10523" y="630"/>
                    <a:pt x="8129" y="126"/>
                  </a:cubicBezTo>
                  <a:lnTo>
                    <a:pt x="8129" y="126"/>
                  </a:lnTo>
                  <a:lnTo>
                    <a:pt x="8979" y="1890"/>
                  </a:lnTo>
                  <a:cubicBezTo>
                    <a:pt x="9105" y="2111"/>
                    <a:pt x="8979" y="2331"/>
                    <a:pt x="8790" y="2457"/>
                  </a:cubicBezTo>
                  <a:cubicBezTo>
                    <a:pt x="8741" y="2482"/>
                    <a:pt x="8685" y="2494"/>
                    <a:pt x="8628" y="2494"/>
                  </a:cubicBezTo>
                  <a:cubicBezTo>
                    <a:pt x="8468" y="2494"/>
                    <a:pt x="8301" y="2400"/>
                    <a:pt x="8255" y="2237"/>
                  </a:cubicBezTo>
                  <a:lnTo>
                    <a:pt x="7152" y="0"/>
                  </a:lnTo>
                  <a:lnTo>
                    <a:pt x="6585" y="0"/>
                  </a:lnTo>
                  <a:lnTo>
                    <a:pt x="6585" y="2899"/>
                  </a:lnTo>
                  <a:cubicBezTo>
                    <a:pt x="6585" y="3119"/>
                    <a:pt x="6396" y="3308"/>
                    <a:pt x="6207" y="3308"/>
                  </a:cubicBezTo>
                  <a:cubicBezTo>
                    <a:pt x="5955" y="3308"/>
                    <a:pt x="5797" y="3119"/>
                    <a:pt x="5797" y="2899"/>
                  </a:cubicBezTo>
                  <a:lnTo>
                    <a:pt x="579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37" name="Google Shape;7737;p37"/>
            <p:cNvSpPr/>
            <p:nvPr/>
          </p:nvSpPr>
          <p:spPr>
            <a:xfrm>
              <a:off x="-8169775" y="3174500"/>
              <a:ext cx="267825" cy="129975"/>
            </a:xfrm>
            <a:custGeom>
              <a:avLst/>
              <a:gdLst/>
              <a:ahLst/>
              <a:cxnLst/>
              <a:rect l="l" t="t" r="r" b="b"/>
              <a:pathLst>
                <a:path w="10713" h="5199" extrusionOk="0">
                  <a:moveTo>
                    <a:pt x="1639" y="1"/>
                  </a:moveTo>
                  <a:cubicBezTo>
                    <a:pt x="757" y="1"/>
                    <a:pt x="1" y="725"/>
                    <a:pt x="1" y="1639"/>
                  </a:cubicBezTo>
                  <a:lnTo>
                    <a:pt x="1" y="2080"/>
                  </a:lnTo>
                  <a:cubicBezTo>
                    <a:pt x="1" y="2301"/>
                    <a:pt x="190" y="2521"/>
                    <a:pt x="379" y="2521"/>
                  </a:cubicBezTo>
                  <a:lnTo>
                    <a:pt x="2521" y="2521"/>
                  </a:lnTo>
                  <a:lnTo>
                    <a:pt x="3057" y="5199"/>
                  </a:lnTo>
                  <a:cubicBezTo>
                    <a:pt x="3529" y="5073"/>
                    <a:pt x="4002" y="4978"/>
                    <a:pt x="4537" y="4978"/>
                  </a:cubicBezTo>
                  <a:lnTo>
                    <a:pt x="6176" y="4978"/>
                  </a:lnTo>
                  <a:cubicBezTo>
                    <a:pt x="6680" y="4978"/>
                    <a:pt x="7152" y="5073"/>
                    <a:pt x="7625" y="5199"/>
                  </a:cubicBezTo>
                  <a:lnTo>
                    <a:pt x="8192" y="2521"/>
                  </a:lnTo>
                  <a:lnTo>
                    <a:pt x="10303" y="2521"/>
                  </a:lnTo>
                  <a:cubicBezTo>
                    <a:pt x="10555" y="2521"/>
                    <a:pt x="10712" y="2301"/>
                    <a:pt x="10712" y="2080"/>
                  </a:cubicBezTo>
                  <a:lnTo>
                    <a:pt x="10712" y="1639"/>
                  </a:lnTo>
                  <a:cubicBezTo>
                    <a:pt x="10712" y="725"/>
                    <a:pt x="9956" y="1"/>
                    <a:pt x="9042" y="1"/>
                  </a:cubicBezTo>
                  <a:cubicBezTo>
                    <a:pt x="8160" y="1"/>
                    <a:pt x="7404" y="725"/>
                    <a:pt x="7404" y="1639"/>
                  </a:cubicBezTo>
                  <a:lnTo>
                    <a:pt x="7310" y="1639"/>
                  </a:lnTo>
                  <a:cubicBezTo>
                    <a:pt x="6617" y="1639"/>
                    <a:pt x="5892" y="1891"/>
                    <a:pt x="5325" y="2364"/>
                  </a:cubicBezTo>
                  <a:cubicBezTo>
                    <a:pt x="4852" y="1891"/>
                    <a:pt x="4128" y="1639"/>
                    <a:pt x="3372" y="1639"/>
                  </a:cubicBezTo>
                  <a:lnTo>
                    <a:pt x="3309" y="1639"/>
                  </a:lnTo>
                  <a:cubicBezTo>
                    <a:pt x="3309" y="725"/>
                    <a:pt x="2552" y="1"/>
                    <a:pt x="163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738" name="Google Shape;7738;p37"/>
          <p:cNvGrpSpPr/>
          <p:nvPr/>
        </p:nvGrpSpPr>
        <p:grpSpPr>
          <a:xfrm>
            <a:off x="1188266" y="4565480"/>
            <a:ext cx="357601" cy="355184"/>
            <a:chOff x="-13947000" y="3212800"/>
            <a:chExt cx="353675" cy="352400"/>
          </a:xfrm>
        </p:grpSpPr>
        <p:sp>
          <p:nvSpPr>
            <p:cNvPr id="7739" name="Google Shape;7739;p37"/>
            <p:cNvSpPr/>
            <p:nvPr/>
          </p:nvSpPr>
          <p:spPr>
            <a:xfrm>
              <a:off x="-13947000" y="3212800"/>
              <a:ext cx="229225" cy="268125"/>
            </a:xfrm>
            <a:custGeom>
              <a:avLst/>
              <a:gdLst/>
              <a:ahLst/>
              <a:cxnLst/>
              <a:rect l="l" t="t" r="r" b="b"/>
              <a:pathLst>
                <a:path w="9169" h="10725" extrusionOk="0">
                  <a:moveTo>
                    <a:pt x="2959" y="2501"/>
                  </a:moveTo>
                  <a:cubicBezTo>
                    <a:pt x="3099" y="2501"/>
                    <a:pt x="3225" y="2585"/>
                    <a:pt x="3309" y="2753"/>
                  </a:cubicBezTo>
                  <a:cubicBezTo>
                    <a:pt x="3435" y="2942"/>
                    <a:pt x="3309" y="3194"/>
                    <a:pt x="3120" y="3289"/>
                  </a:cubicBezTo>
                  <a:lnTo>
                    <a:pt x="1450" y="4140"/>
                  </a:lnTo>
                  <a:cubicBezTo>
                    <a:pt x="1404" y="4155"/>
                    <a:pt x="1354" y="4163"/>
                    <a:pt x="1304" y="4163"/>
                  </a:cubicBezTo>
                  <a:cubicBezTo>
                    <a:pt x="1148" y="4163"/>
                    <a:pt x="986" y="4086"/>
                    <a:pt x="914" y="3919"/>
                  </a:cubicBezTo>
                  <a:cubicBezTo>
                    <a:pt x="788" y="3730"/>
                    <a:pt x="914" y="3509"/>
                    <a:pt x="1103" y="3383"/>
                  </a:cubicBezTo>
                  <a:lnTo>
                    <a:pt x="2742" y="2564"/>
                  </a:lnTo>
                  <a:cubicBezTo>
                    <a:pt x="2815" y="2522"/>
                    <a:pt x="2889" y="2501"/>
                    <a:pt x="2959" y="2501"/>
                  </a:cubicBezTo>
                  <a:close/>
                  <a:moveTo>
                    <a:pt x="416" y="0"/>
                  </a:moveTo>
                  <a:cubicBezTo>
                    <a:pt x="338" y="0"/>
                    <a:pt x="259" y="23"/>
                    <a:pt x="190" y="75"/>
                  </a:cubicBezTo>
                  <a:cubicBezTo>
                    <a:pt x="64" y="138"/>
                    <a:pt x="1" y="264"/>
                    <a:pt x="1" y="422"/>
                  </a:cubicBezTo>
                  <a:lnTo>
                    <a:pt x="1" y="5337"/>
                  </a:lnTo>
                  <a:cubicBezTo>
                    <a:pt x="32" y="7952"/>
                    <a:pt x="1922" y="10220"/>
                    <a:pt x="4537" y="10724"/>
                  </a:cubicBezTo>
                  <a:lnTo>
                    <a:pt x="4569" y="10724"/>
                  </a:lnTo>
                  <a:cubicBezTo>
                    <a:pt x="4317" y="10062"/>
                    <a:pt x="4159" y="9369"/>
                    <a:pt x="4159" y="8613"/>
                  </a:cubicBezTo>
                  <a:lnTo>
                    <a:pt x="4159" y="7511"/>
                  </a:lnTo>
                  <a:cubicBezTo>
                    <a:pt x="3813" y="7574"/>
                    <a:pt x="3498" y="7763"/>
                    <a:pt x="3214" y="8015"/>
                  </a:cubicBezTo>
                  <a:cubicBezTo>
                    <a:pt x="3135" y="8093"/>
                    <a:pt x="3033" y="8133"/>
                    <a:pt x="2931" y="8133"/>
                  </a:cubicBezTo>
                  <a:cubicBezTo>
                    <a:pt x="2828" y="8133"/>
                    <a:pt x="2726" y="8093"/>
                    <a:pt x="2647" y="8015"/>
                  </a:cubicBezTo>
                  <a:cubicBezTo>
                    <a:pt x="2490" y="7857"/>
                    <a:pt x="2490" y="7574"/>
                    <a:pt x="2647" y="7448"/>
                  </a:cubicBezTo>
                  <a:cubicBezTo>
                    <a:pt x="3057" y="7006"/>
                    <a:pt x="3592" y="6754"/>
                    <a:pt x="4159" y="6691"/>
                  </a:cubicBezTo>
                  <a:lnTo>
                    <a:pt x="4159" y="3761"/>
                  </a:lnTo>
                  <a:cubicBezTo>
                    <a:pt x="4159" y="3068"/>
                    <a:pt x="4726" y="2564"/>
                    <a:pt x="5420" y="2564"/>
                  </a:cubicBezTo>
                  <a:cubicBezTo>
                    <a:pt x="5577" y="2564"/>
                    <a:pt x="5735" y="2596"/>
                    <a:pt x="5892" y="2627"/>
                  </a:cubicBezTo>
                  <a:cubicBezTo>
                    <a:pt x="6932" y="3068"/>
                    <a:pt x="8066" y="3257"/>
                    <a:pt x="9169" y="3289"/>
                  </a:cubicBezTo>
                  <a:lnTo>
                    <a:pt x="9169" y="422"/>
                  </a:lnTo>
                  <a:cubicBezTo>
                    <a:pt x="9169" y="296"/>
                    <a:pt x="9106" y="138"/>
                    <a:pt x="8980" y="75"/>
                  </a:cubicBezTo>
                  <a:cubicBezTo>
                    <a:pt x="8910" y="23"/>
                    <a:pt x="8831" y="0"/>
                    <a:pt x="8753" y="0"/>
                  </a:cubicBezTo>
                  <a:cubicBezTo>
                    <a:pt x="8690" y="0"/>
                    <a:pt x="8627" y="16"/>
                    <a:pt x="8570" y="44"/>
                  </a:cubicBezTo>
                  <a:cubicBezTo>
                    <a:pt x="7294" y="548"/>
                    <a:pt x="5939" y="800"/>
                    <a:pt x="4585" y="800"/>
                  </a:cubicBezTo>
                  <a:cubicBezTo>
                    <a:pt x="3230" y="800"/>
                    <a:pt x="1875" y="548"/>
                    <a:pt x="599" y="44"/>
                  </a:cubicBezTo>
                  <a:cubicBezTo>
                    <a:pt x="543" y="16"/>
                    <a:pt x="480" y="0"/>
                    <a:pt x="41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40" name="Google Shape;7740;p37"/>
            <p:cNvSpPr/>
            <p:nvPr/>
          </p:nvSpPr>
          <p:spPr>
            <a:xfrm>
              <a:off x="-13821775" y="3295600"/>
              <a:ext cx="228450" cy="269600"/>
            </a:xfrm>
            <a:custGeom>
              <a:avLst/>
              <a:gdLst/>
              <a:ahLst/>
              <a:cxnLst/>
              <a:rect l="l" t="t" r="r" b="b"/>
              <a:pathLst>
                <a:path w="9138" h="10784" extrusionOk="0">
                  <a:moveTo>
                    <a:pt x="2108" y="3311"/>
                  </a:moveTo>
                  <a:cubicBezTo>
                    <a:pt x="2163" y="3311"/>
                    <a:pt x="2219" y="3323"/>
                    <a:pt x="2269" y="3348"/>
                  </a:cubicBezTo>
                  <a:lnTo>
                    <a:pt x="3939" y="4167"/>
                  </a:lnTo>
                  <a:cubicBezTo>
                    <a:pt x="4128" y="4293"/>
                    <a:pt x="4191" y="4514"/>
                    <a:pt x="4128" y="4703"/>
                  </a:cubicBezTo>
                  <a:cubicBezTo>
                    <a:pt x="4033" y="4870"/>
                    <a:pt x="3883" y="4946"/>
                    <a:pt x="3720" y="4946"/>
                  </a:cubicBezTo>
                  <a:cubicBezTo>
                    <a:pt x="3668" y="4946"/>
                    <a:pt x="3615" y="4938"/>
                    <a:pt x="3561" y="4923"/>
                  </a:cubicBezTo>
                  <a:lnTo>
                    <a:pt x="1923" y="4073"/>
                  </a:lnTo>
                  <a:cubicBezTo>
                    <a:pt x="1734" y="4010"/>
                    <a:pt x="1639" y="3726"/>
                    <a:pt x="1734" y="3537"/>
                  </a:cubicBezTo>
                  <a:cubicBezTo>
                    <a:pt x="1803" y="3399"/>
                    <a:pt x="1957" y="3311"/>
                    <a:pt x="2108" y="3311"/>
                  </a:cubicBezTo>
                  <a:close/>
                  <a:moveTo>
                    <a:pt x="7086" y="3316"/>
                  </a:moveTo>
                  <a:cubicBezTo>
                    <a:pt x="7226" y="3316"/>
                    <a:pt x="7352" y="3400"/>
                    <a:pt x="7436" y="3568"/>
                  </a:cubicBezTo>
                  <a:cubicBezTo>
                    <a:pt x="7562" y="3758"/>
                    <a:pt x="7436" y="4010"/>
                    <a:pt x="7247" y="4104"/>
                  </a:cubicBezTo>
                  <a:lnTo>
                    <a:pt x="5577" y="4955"/>
                  </a:lnTo>
                  <a:cubicBezTo>
                    <a:pt x="5528" y="4979"/>
                    <a:pt x="5472" y="4991"/>
                    <a:pt x="5415" y="4991"/>
                  </a:cubicBezTo>
                  <a:cubicBezTo>
                    <a:pt x="5255" y="4991"/>
                    <a:pt x="5088" y="4897"/>
                    <a:pt x="5042" y="4734"/>
                  </a:cubicBezTo>
                  <a:cubicBezTo>
                    <a:pt x="4947" y="4514"/>
                    <a:pt x="5042" y="4262"/>
                    <a:pt x="5231" y="4199"/>
                  </a:cubicBezTo>
                  <a:lnTo>
                    <a:pt x="6869" y="3379"/>
                  </a:lnTo>
                  <a:cubicBezTo>
                    <a:pt x="6943" y="3337"/>
                    <a:pt x="7016" y="3316"/>
                    <a:pt x="7086" y="3316"/>
                  </a:cubicBezTo>
                  <a:close/>
                  <a:moveTo>
                    <a:pt x="6223" y="6632"/>
                  </a:moveTo>
                  <a:cubicBezTo>
                    <a:pt x="6333" y="6632"/>
                    <a:pt x="6444" y="6672"/>
                    <a:pt x="6522" y="6750"/>
                  </a:cubicBezTo>
                  <a:cubicBezTo>
                    <a:pt x="6680" y="6908"/>
                    <a:pt x="6680" y="7192"/>
                    <a:pt x="6522" y="7349"/>
                  </a:cubicBezTo>
                  <a:cubicBezTo>
                    <a:pt x="5987" y="7885"/>
                    <a:pt x="5262" y="8137"/>
                    <a:pt x="4601" y="8137"/>
                  </a:cubicBezTo>
                  <a:cubicBezTo>
                    <a:pt x="3939" y="8137"/>
                    <a:pt x="3183" y="7853"/>
                    <a:pt x="2679" y="7349"/>
                  </a:cubicBezTo>
                  <a:cubicBezTo>
                    <a:pt x="2521" y="7192"/>
                    <a:pt x="2521" y="6908"/>
                    <a:pt x="2679" y="6750"/>
                  </a:cubicBezTo>
                  <a:cubicBezTo>
                    <a:pt x="2758" y="6672"/>
                    <a:pt x="2860" y="6632"/>
                    <a:pt x="2962" y="6632"/>
                  </a:cubicBezTo>
                  <a:cubicBezTo>
                    <a:pt x="3065" y="6632"/>
                    <a:pt x="3167" y="6672"/>
                    <a:pt x="3246" y="6750"/>
                  </a:cubicBezTo>
                  <a:cubicBezTo>
                    <a:pt x="3608" y="7129"/>
                    <a:pt x="4097" y="7318"/>
                    <a:pt x="4585" y="7318"/>
                  </a:cubicBezTo>
                  <a:cubicBezTo>
                    <a:pt x="5073" y="7318"/>
                    <a:pt x="5562" y="7129"/>
                    <a:pt x="5924" y="6750"/>
                  </a:cubicBezTo>
                  <a:cubicBezTo>
                    <a:pt x="6003" y="6672"/>
                    <a:pt x="6113" y="6632"/>
                    <a:pt x="6223" y="6632"/>
                  </a:cubicBezTo>
                  <a:close/>
                  <a:moveTo>
                    <a:pt x="8737" y="0"/>
                  </a:moveTo>
                  <a:cubicBezTo>
                    <a:pt x="8681" y="0"/>
                    <a:pt x="8624" y="13"/>
                    <a:pt x="8570" y="40"/>
                  </a:cubicBezTo>
                  <a:cubicBezTo>
                    <a:pt x="7294" y="544"/>
                    <a:pt x="5932" y="796"/>
                    <a:pt x="4565" y="796"/>
                  </a:cubicBezTo>
                  <a:cubicBezTo>
                    <a:pt x="3199" y="796"/>
                    <a:pt x="1828" y="544"/>
                    <a:pt x="537" y="40"/>
                  </a:cubicBezTo>
                  <a:cubicBezTo>
                    <a:pt x="494" y="22"/>
                    <a:pt x="447" y="13"/>
                    <a:pt x="400" y="13"/>
                  </a:cubicBezTo>
                  <a:cubicBezTo>
                    <a:pt x="205" y="13"/>
                    <a:pt x="1" y="164"/>
                    <a:pt x="1" y="418"/>
                  </a:cubicBezTo>
                  <a:lnTo>
                    <a:pt x="1" y="5301"/>
                  </a:lnTo>
                  <a:cubicBezTo>
                    <a:pt x="1" y="7948"/>
                    <a:pt x="1891" y="10279"/>
                    <a:pt x="4475" y="10783"/>
                  </a:cubicBezTo>
                  <a:lnTo>
                    <a:pt x="4632" y="10783"/>
                  </a:lnTo>
                  <a:cubicBezTo>
                    <a:pt x="7247" y="10247"/>
                    <a:pt x="9137" y="7948"/>
                    <a:pt x="9137" y="5301"/>
                  </a:cubicBezTo>
                  <a:lnTo>
                    <a:pt x="9137" y="418"/>
                  </a:lnTo>
                  <a:cubicBezTo>
                    <a:pt x="9137" y="170"/>
                    <a:pt x="8943" y="0"/>
                    <a:pt x="873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7741" name="Google Shape;7741;p37"/>
          <p:cNvSpPr/>
          <p:nvPr/>
        </p:nvSpPr>
        <p:spPr>
          <a:xfrm>
            <a:off x="3016635" y="5008226"/>
            <a:ext cx="272390" cy="354075"/>
          </a:xfrm>
          <a:custGeom>
            <a:avLst/>
            <a:gdLst/>
            <a:ahLst/>
            <a:cxnLst/>
            <a:rect l="l" t="t" r="r" b="b"/>
            <a:pathLst>
              <a:path w="10776" h="14052" extrusionOk="0">
                <a:moveTo>
                  <a:pt x="5388" y="0"/>
                </a:moveTo>
                <a:cubicBezTo>
                  <a:pt x="3939" y="0"/>
                  <a:pt x="2741" y="1071"/>
                  <a:pt x="2552" y="2489"/>
                </a:cubicBezTo>
                <a:lnTo>
                  <a:pt x="4569" y="2489"/>
                </a:lnTo>
                <a:cubicBezTo>
                  <a:pt x="4789" y="2489"/>
                  <a:pt x="5010" y="2678"/>
                  <a:pt x="5010" y="2867"/>
                </a:cubicBezTo>
                <a:cubicBezTo>
                  <a:pt x="5010" y="3056"/>
                  <a:pt x="4789" y="3277"/>
                  <a:pt x="4569" y="3277"/>
                </a:cubicBezTo>
                <a:lnTo>
                  <a:pt x="2489" y="3277"/>
                </a:lnTo>
                <a:lnTo>
                  <a:pt x="2489" y="4096"/>
                </a:lnTo>
                <a:lnTo>
                  <a:pt x="4569" y="4096"/>
                </a:lnTo>
                <a:cubicBezTo>
                  <a:pt x="4789" y="4096"/>
                  <a:pt x="5010" y="4285"/>
                  <a:pt x="5010" y="4537"/>
                </a:cubicBezTo>
                <a:cubicBezTo>
                  <a:pt x="5010" y="4757"/>
                  <a:pt x="4789" y="4915"/>
                  <a:pt x="4569" y="4915"/>
                </a:cubicBezTo>
                <a:lnTo>
                  <a:pt x="2489" y="4915"/>
                </a:lnTo>
                <a:lnTo>
                  <a:pt x="2489" y="5734"/>
                </a:lnTo>
                <a:lnTo>
                  <a:pt x="4569" y="5734"/>
                </a:lnTo>
                <a:cubicBezTo>
                  <a:pt x="4789" y="5734"/>
                  <a:pt x="5010" y="5955"/>
                  <a:pt x="5010" y="6144"/>
                </a:cubicBezTo>
                <a:cubicBezTo>
                  <a:pt x="5010" y="6396"/>
                  <a:pt x="4789" y="6585"/>
                  <a:pt x="4569" y="6585"/>
                </a:cubicBezTo>
                <a:lnTo>
                  <a:pt x="2552" y="6585"/>
                </a:lnTo>
                <a:cubicBezTo>
                  <a:pt x="2741" y="7845"/>
                  <a:pt x="3750" y="8822"/>
                  <a:pt x="5010" y="9011"/>
                </a:cubicBezTo>
                <a:lnTo>
                  <a:pt x="5010" y="9861"/>
                </a:lnTo>
                <a:cubicBezTo>
                  <a:pt x="2804" y="9641"/>
                  <a:pt x="1072" y="7876"/>
                  <a:pt x="851" y="5671"/>
                </a:cubicBezTo>
                <a:lnTo>
                  <a:pt x="851" y="5671"/>
                </a:lnTo>
                <a:cubicBezTo>
                  <a:pt x="977" y="5703"/>
                  <a:pt x="1135" y="5734"/>
                  <a:pt x="1261" y="5734"/>
                </a:cubicBezTo>
                <a:cubicBezTo>
                  <a:pt x="1418" y="5734"/>
                  <a:pt x="1544" y="5703"/>
                  <a:pt x="1702" y="5671"/>
                </a:cubicBezTo>
                <a:lnTo>
                  <a:pt x="1702" y="3340"/>
                </a:lnTo>
                <a:cubicBezTo>
                  <a:pt x="1576" y="3308"/>
                  <a:pt x="1418" y="3277"/>
                  <a:pt x="1261" y="3277"/>
                </a:cubicBezTo>
                <a:cubicBezTo>
                  <a:pt x="599" y="3277"/>
                  <a:pt x="0" y="3812"/>
                  <a:pt x="0" y="4537"/>
                </a:cubicBezTo>
                <a:lnTo>
                  <a:pt x="0" y="5356"/>
                </a:lnTo>
                <a:cubicBezTo>
                  <a:pt x="0" y="8191"/>
                  <a:pt x="2206" y="10523"/>
                  <a:pt x="4947" y="10712"/>
                </a:cubicBezTo>
                <a:lnTo>
                  <a:pt x="4947" y="11657"/>
                </a:lnTo>
                <a:cubicBezTo>
                  <a:pt x="4002" y="11846"/>
                  <a:pt x="3308" y="12697"/>
                  <a:pt x="3308" y="13673"/>
                </a:cubicBezTo>
                <a:cubicBezTo>
                  <a:pt x="3308" y="13894"/>
                  <a:pt x="3497" y="14051"/>
                  <a:pt x="3750" y="14051"/>
                </a:cubicBezTo>
                <a:lnTo>
                  <a:pt x="7058" y="14051"/>
                </a:lnTo>
                <a:cubicBezTo>
                  <a:pt x="7278" y="14051"/>
                  <a:pt x="7436" y="13862"/>
                  <a:pt x="7436" y="13673"/>
                </a:cubicBezTo>
                <a:cubicBezTo>
                  <a:pt x="7436" y="12697"/>
                  <a:pt x="6743" y="11815"/>
                  <a:pt x="5797" y="11657"/>
                </a:cubicBezTo>
                <a:lnTo>
                  <a:pt x="5797" y="10712"/>
                </a:lnTo>
                <a:cubicBezTo>
                  <a:pt x="8570" y="10523"/>
                  <a:pt x="10775" y="8191"/>
                  <a:pt x="10775" y="5356"/>
                </a:cubicBezTo>
                <a:lnTo>
                  <a:pt x="10775" y="4537"/>
                </a:lnTo>
                <a:cubicBezTo>
                  <a:pt x="10775" y="3875"/>
                  <a:pt x="10240" y="3277"/>
                  <a:pt x="9515" y="3277"/>
                </a:cubicBezTo>
                <a:cubicBezTo>
                  <a:pt x="9357" y="3277"/>
                  <a:pt x="9263" y="3308"/>
                  <a:pt x="9137" y="3340"/>
                </a:cubicBezTo>
                <a:lnTo>
                  <a:pt x="9137" y="5671"/>
                </a:lnTo>
                <a:cubicBezTo>
                  <a:pt x="9263" y="5703"/>
                  <a:pt x="9420" y="5734"/>
                  <a:pt x="9515" y="5734"/>
                </a:cubicBezTo>
                <a:cubicBezTo>
                  <a:pt x="9672" y="5734"/>
                  <a:pt x="9798" y="5703"/>
                  <a:pt x="9925" y="5671"/>
                </a:cubicBezTo>
                <a:lnTo>
                  <a:pt x="9925" y="5671"/>
                </a:lnTo>
                <a:cubicBezTo>
                  <a:pt x="9767" y="7876"/>
                  <a:pt x="8003" y="9641"/>
                  <a:pt x="5797" y="9861"/>
                </a:cubicBezTo>
                <a:lnTo>
                  <a:pt x="5797" y="9011"/>
                </a:lnTo>
                <a:cubicBezTo>
                  <a:pt x="7058" y="8822"/>
                  <a:pt x="8034" y="7845"/>
                  <a:pt x="8223" y="6585"/>
                </a:cubicBezTo>
                <a:lnTo>
                  <a:pt x="6207" y="6585"/>
                </a:lnTo>
                <a:cubicBezTo>
                  <a:pt x="5986" y="6585"/>
                  <a:pt x="5829" y="6396"/>
                  <a:pt x="5829" y="6144"/>
                </a:cubicBezTo>
                <a:cubicBezTo>
                  <a:pt x="5829" y="5892"/>
                  <a:pt x="6018" y="5734"/>
                  <a:pt x="6207" y="5734"/>
                </a:cubicBezTo>
                <a:lnTo>
                  <a:pt x="8318" y="5734"/>
                </a:lnTo>
                <a:lnTo>
                  <a:pt x="8318" y="4915"/>
                </a:lnTo>
                <a:lnTo>
                  <a:pt x="6207" y="4915"/>
                </a:lnTo>
                <a:cubicBezTo>
                  <a:pt x="5986" y="4915"/>
                  <a:pt x="5829" y="4726"/>
                  <a:pt x="5829" y="4537"/>
                </a:cubicBezTo>
                <a:cubicBezTo>
                  <a:pt x="5829" y="4285"/>
                  <a:pt x="6018" y="4096"/>
                  <a:pt x="6207" y="4096"/>
                </a:cubicBezTo>
                <a:lnTo>
                  <a:pt x="8318" y="4096"/>
                </a:lnTo>
                <a:lnTo>
                  <a:pt x="8318" y="3277"/>
                </a:lnTo>
                <a:lnTo>
                  <a:pt x="6207" y="3277"/>
                </a:lnTo>
                <a:cubicBezTo>
                  <a:pt x="5986" y="3277"/>
                  <a:pt x="5829" y="3056"/>
                  <a:pt x="5829" y="2867"/>
                </a:cubicBezTo>
                <a:cubicBezTo>
                  <a:pt x="5829" y="2678"/>
                  <a:pt x="6018" y="2489"/>
                  <a:pt x="6207" y="2489"/>
                </a:cubicBezTo>
                <a:lnTo>
                  <a:pt x="8223" y="2489"/>
                </a:lnTo>
                <a:cubicBezTo>
                  <a:pt x="8034" y="1071"/>
                  <a:pt x="6806" y="0"/>
                  <a:pt x="538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7742" name="Google Shape;7742;p37"/>
          <p:cNvGrpSpPr/>
          <p:nvPr/>
        </p:nvGrpSpPr>
        <p:grpSpPr>
          <a:xfrm>
            <a:off x="1634327" y="4564837"/>
            <a:ext cx="357601" cy="356469"/>
            <a:chOff x="-13512225" y="3211525"/>
            <a:chExt cx="353675" cy="353675"/>
          </a:xfrm>
        </p:grpSpPr>
        <p:sp>
          <p:nvSpPr>
            <p:cNvPr id="7743" name="Google Shape;7743;p37"/>
            <p:cNvSpPr/>
            <p:nvPr/>
          </p:nvSpPr>
          <p:spPr>
            <a:xfrm>
              <a:off x="-13283825" y="3482475"/>
              <a:ext cx="125275" cy="82725"/>
            </a:xfrm>
            <a:custGeom>
              <a:avLst/>
              <a:gdLst/>
              <a:ahLst/>
              <a:cxnLst/>
              <a:rect l="l" t="t" r="r" b="b"/>
              <a:pathLst>
                <a:path w="5011" h="3309" extrusionOk="0">
                  <a:moveTo>
                    <a:pt x="1671" y="0"/>
                  </a:moveTo>
                  <a:cubicBezTo>
                    <a:pt x="757" y="0"/>
                    <a:pt x="1" y="725"/>
                    <a:pt x="1" y="1638"/>
                  </a:cubicBezTo>
                  <a:cubicBezTo>
                    <a:pt x="1" y="2552"/>
                    <a:pt x="757" y="3308"/>
                    <a:pt x="1671" y="3308"/>
                  </a:cubicBezTo>
                  <a:cubicBezTo>
                    <a:pt x="2269" y="3308"/>
                    <a:pt x="2584" y="3056"/>
                    <a:pt x="4790" y="1985"/>
                  </a:cubicBezTo>
                  <a:cubicBezTo>
                    <a:pt x="4884" y="1953"/>
                    <a:pt x="5010" y="1796"/>
                    <a:pt x="5010" y="1638"/>
                  </a:cubicBezTo>
                  <a:cubicBezTo>
                    <a:pt x="5010" y="1481"/>
                    <a:pt x="4947" y="1323"/>
                    <a:pt x="4790" y="1292"/>
                  </a:cubicBezTo>
                  <a:cubicBezTo>
                    <a:pt x="2584" y="221"/>
                    <a:pt x="2269" y="0"/>
                    <a:pt x="167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44" name="Google Shape;7744;p37"/>
            <p:cNvSpPr/>
            <p:nvPr/>
          </p:nvSpPr>
          <p:spPr>
            <a:xfrm>
              <a:off x="-13512225" y="3211525"/>
              <a:ext cx="353675" cy="249700"/>
            </a:xfrm>
            <a:custGeom>
              <a:avLst/>
              <a:gdLst/>
              <a:ahLst/>
              <a:cxnLst/>
              <a:rect l="l" t="t" r="r" b="b"/>
              <a:pathLst>
                <a:path w="14147" h="9988" extrusionOk="0">
                  <a:moveTo>
                    <a:pt x="6679" y="1702"/>
                  </a:moveTo>
                  <a:cubicBezTo>
                    <a:pt x="7152" y="1702"/>
                    <a:pt x="7499" y="2048"/>
                    <a:pt x="7499" y="2521"/>
                  </a:cubicBezTo>
                  <a:cubicBezTo>
                    <a:pt x="7499" y="2993"/>
                    <a:pt x="7152" y="3340"/>
                    <a:pt x="6679" y="3340"/>
                  </a:cubicBezTo>
                  <a:cubicBezTo>
                    <a:pt x="6207" y="3340"/>
                    <a:pt x="5829" y="2993"/>
                    <a:pt x="5829" y="2521"/>
                  </a:cubicBezTo>
                  <a:cubicBezTo>
                    <a:pt x="5829" y="2048"/>
                    <a:pt x="6207" y="1702"/>
                    <a:pt x="6679" y="1702"/>
                  </a:cubicBezTo>
                  <a:close/>
                  <a:moveTo>
                    <a:pt x="4191" y="2143"/>
                  </a:moveTo>
                  <a:cubicBezTo>
                    <a:pt x="4663" y="2143"/>
                    <a:pt x="5010" y="2489"/>
                    <a:pt x="5010" y="2962"/>
                  </a:cubicBezTo>
                  <a:cubicBezTo>
                    <a:pt x="5010" y="3434"/>
                    <a:pt x="4663" y="3781"/>
                    <a:pt x="4191" y="3781"/>
                  </a:cubicBezTo>
                  <a:cubicBezTo>
                    <a:pt x="3718" y="3781"/>
                    <a:pt x="3371" y="3434"/>
                    <a:pt x="3371" y="2962"/>
                  </a:cubicBezTo>
                  <a:cubicBezTo>
                    <a:pt x="3371" y="2489"/>
                    <a:pt x="3718" y="2143"/>
                    <a:pt x="4191" y="2143"/>
                  </a:cubicBezTo>
                  <a:close/>
                  <a:moveTo>
                    <a:pt x="2521" y="4191"/>
                  </a:moveTo>
                  <a:cubicBezTo>
                    <a:pt x="2993" y="4191"/>
                    <a:pt x="3371" y="4537"/>
                    <a:pt x="3371" y="5010"/>
                  </a:cubicBezTo>
                  <a:cubicBezTo>
                    <a:pt x="3371" y="5482"/>
                    <a:pt x="2993" y="5829"/>
                    <a:pt x="2521" y="5829"/>
                  </a:cubicBezTo>
                  <a:cubicBezTo>
                    <a:pt x="2048" y="5829"/>
                    <a:pt x="1702" y="5482"/>
                    <a:pt x="1702" y="5010"/>
                  </a:cubicBezTo>
                  <a:cubicBezTo>
                    <a:pt x="1702" y="4537"/>
                    <a:pt x="2048" y="4191"/>
                    <a:pt x="2521" y="4191"/>
                  </a:cubicBezTo>
                  <a:close/>
                  <a:moveTo>
                    <a:pt x="10397" y="3340"/>
                  </a:moveTo>
                  <a:cubicBezTo>
                    <a:pt x="11563" y="3340"/>
                    <a:pt x="12508" y="4096"/>
                    <a:pt x="12508" y="5010"/>
                  </a:cubicBezTo>
                  <a:cubicBezTo>
                    <a:pt x="12508" y="5923"/>
                    <a:pt x="11563" y="6648"/>
                    <a:pt x="10397" y="6648"/>
                  </a:cubicBezTo>
                  <a:cubicBezTo>
                    <a:pt x="9263" y="6648"/>
                    <a:pt x="8318" y="5892"/>
                    <a:pt x="8318" y="5010"/>
                  </a:cubicBezTo>
                  <a:cubicBezTo>
                    <a:pt x="8318" y="4096"/>
                    <a:pt x="9263" y="3340"/>
                    <a:pt x="10397" y="3340"/>
                  </a:cubicBezTo>
                  <a:close/>
                  <a:moveTo>
                    <a:pt x="4191" y="6270"/>
                  </a:moveTo>
                  <a:cubicBezTo>
                    <a:pt x="4663" y="6270"/>
                    <a:pt x="5010" y="6616"/>
                    <a:pt x="5010" y="7089"/>
                  </a:cubicBezTo>
                  <a:cubicBezTo>
                    <a:pt x="5010" y="7562"/>
                    <a:pt x="4663" y="7908"/>
                    <a:pt x="4191" y="7908"/>
                  </a:cubicBezTo>
                  <a:cubicBezTo>
                    <a:pt x="3718" y="7908"/>
                    <a:pt x="3371" y="7562"/>
                    <a:pt x="3371" y="7089"/>
                  </a:cubicBezTo>
                  <a:cubicBezTo>
                    <a:pt x="3371" y="6616"/>
                    <a:pt x="3718" y="6270"/>
                    <a:pt x="4191" y="6270"/>
                  </a:cubicBezTo>
                  <a:close/>
                  <a:moveTo>
                    <a:pt x="6679" y="6648"/>
                  </a:moveTo>
                  <a:cubicBezTo>
                    <a:pt x="7152" y="6648"/>
                    <a:pt x="7499" y="6994"/>
                    <a:pt x="7499" y="7499"/>
                  </a:cubicBezTo>
                  <a:cubicBezTo>
                    <a:pt x="7499" y="7971"/>
                    <a:pt x="7152" y="8318"/>
                    <a:pt x="6679" y="8318"/>
                  </a:cubicBezTo>
                  <a:cubicBezTo>
                    <a:pt x="6207" y="8318"/>
                    <a:pt x="5829" y="7971"/>
                    <a:pt x="5829" y="7499"/>
                  </a:cubicBezTo>
                  <a:cubicBezTo>
                    <a:pt x="5829" y="7057"/>
                    <a:pt x="6207" y="6648"/>
                    <a:pt x="6679" y="6648"/>
                  </a:cubicBezTo>
                  <a:close/>
                  <a:moveTo>
                    <a:pt x="7089" y="0"/>
                  </a:moveTo>
                  <a:cubicBezTo>
                    <a:pt x="3245" y="0"/>
                    <a:pt x="63" y="2237"/>
                    <a:pt x="63" y="5010"/>
                  </a:cubicBezTo>
                  <a:cubicBezTo>
                    <a:pt x="0" y="7751"/>
                    <a:pt x="3214" y="9987"/>
                    <a:pt x="7089" y="9987"/>
                  </a:cubicBezTo>
                  <a:cubicBezTo>
                    <a:pt x="10964" y="9987"/>
                    <a:pt x="14146" y="7751"/>
                    <a:pt x="14146" y="5010"/>
                  </a:cubicBezTo>
                  <a:cubicBezTo>
                    <a:pt x="14146" y="2300"/>
                    <a:pt x="10964" y="0"/>
                    <a:pt x="708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45" name="Google Shape;7745;p37"/>
            <p:cNvSpPr/>
            <p:nvPr/>
          </p:nvSpPr>
          <p:spPr>
            <a:xfrm>
              <a:off x="-13512225" y="3483250"/>
              <a:ext cx="100050" cy="81150"/>
            </a:xfrm>
            <a:custGeom>
              <a:avLst/>
              <a:gdLst/>
              <a:ahLst/>
              <a:cxnLst/>
              <a:rect l="l" t="t" r="r" b="b"/>
              <a:pathLst>
                <a:path w="4002" h="3246" extrusionOk="0">
                  <a:moveTo>
                    <a:pt x="4002" y="1"/>
                  </a:moveTo>
                  <a:cubicBezTo>
                    <a:pt x="2206" y="127"/>
                    <a:pt x="63" y="536"/>
                    <a:pt x="63" y="1607"/>
                  </a:cubicBezTo>
                  <a:cubicBezTo>
                    <a:pt x="0" y="2710"/>
                    <a:pt x="2174" y="3120"/>
                    <a:pt x="4002" y="3246"/>
                  </a:cubicBezTo>
                  <a:cubicBezTo>
                    <a:pt x="3592" y="2805"/>
                    <a:pt x="3371" y="2206"/>
                    <a:pt x="3371" y="1607"/>
                  </a:cubicBezTo>
                  <a:cubicBezTo>
                    <a:pt x="3371" y="1040"/>
                    <a:pt x="3592" y="442"/>
                    <a:pt x="400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46" name="Google Shape;7746;p37"/>
            <p:cNvSpPr/>
            <p:nvPr/>
          </p:nvSpPr>
          <p:spPr>
            <a:xfrm>
              <a:off x="-13407475" y="3483250"/>
              <a:ext cx="36250" cy="81150"/>
            </a:xfrm>
            <a:custGeom>
              <a:avLst/>
              <a:gdLst/>
              <a:ahLst/>
              <a:cxnLst/>
              <a:rect l="l" t="t" r="r" b="b"/>
              <a:pathLst>
                <a:path w="1450" h="3246" extrusionOk="0">
                  <a:moveTo>
                    <a:pt x="1418" y="1"/>
                  </a:moveTo>
                  <a:lnTo>
                    <a:pt x="1418" y="1"/>
                  </a:lnTo>
                  <a:cubicBezTo>
                    <a:pt x="1103" y="32"/>
                    <a:pt x="788" y="190"/>
                    <a:pt x="505" y="442"/>
                  </a:cubicBezTo>
                  <a:cubicBezTo>
                    <a:pt x="190" y="757"/>
                    <a:pt x="1" y="1166"/>
                    <a:pt x="1" y="1607"/>
                  </a:cubicBezTo>
                  <a:cubicBezTo>
                    <a:pt x="1" y="2048"/>
                    <a:pt x="158" y="2489"/>
                    <a:pt x="505" y="2805"/>
                  </a:cubicBezTo>
                  <a:cubicBezTo>
                    <a:pt x="788" y="3025"/>
                    <a:pt x="1103" y="3183"/>
                    <a:pt x="1450" y="3246"/>
                  </a:cubicBezTo>
                  <a:cubicBezTo>
                    <a:pt x="1072" y="2805"/>
                    <a:pt x="820" y="2206"/>
                    <a:pt x="820" y="1607"/>
                  </a:cubicBezTo>
                  <a:cubicBezTo>
                    <a:pt x="820" y="977"/>
                    <a:pt x="1072" y="442"/>
                    <a:pt x="14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47" name="Google Shape;7747;p37"/>
            <p:cNvSpPr/>
            <p:nvPr/>
          </p:nvSpPr>
          <p:spPr>
            <a:xfrm>
              <a:off x="-13366525" y="3485625"/>
              <a:ext cx="70125" cy="76425"/>
            </a:xfrm>
            <a:custGeom>
              <a:avLst/>
              <a:gdLst/>
              <a:ahLst/>
              <a:cxnLst/>
              <a:rect l="l" t="t" r="r" b="b"/>
              <a:pathLst>
                <a:path w="2805" h="3057" extrusionOk="0">
                  <a:moveTo>
                    <a:pt x="1072" y="0"/>
                  </a:moveTo>
                  <a:cubicBezTo>
                    <a:pt x="442" y="221"/>
                    <a:pt x="1" y="819"/>
                    <a:pt x="1" y="1512"/>
                  </a:cubicBezTo>
                  <a:cubicBezTo>
                    <a:pt x="1" y="2237"/>
                    <a:pt x="442" y="2836"/>
                    <a:pt x="1072" y="3056"/>
                  </a:cubicBezTo>
                  <a:cubicBezTo>
                    <a:pt x="1702" y="2962"/>
                    <a:pt x="2301" y="2867"/>
                    <a:pt x="2805" y="2710"/>
                  </a:cubicBezTo>
                  <a:cubicBezTo>
                    <a:pt x="2616" y="2363"/>
                    <a:pt x="2490" y="1953"/>
                    <a:pt x="2490" y="1512"/>
                  </a:cubicBezTo>
                  <a:cubicBezTo>
                    <a:pt x="2490" y="1071"/>
                    <a:pt x="2616" y="693"/>
                    <a:pt x="2805" y="347"/>
                  </a:cubicBezTo>
                  <a:cubicBezTo>
                    <a:pt x="2301" y="189"/>
                    <a:pt x="1702" y="63"/>
                    <a:pt x="107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748" name="Google Shape;7748;p37"/>
          <p:cNvGrpSpPr/>
          <p:nvPr/>
        </p:nvGrpSpPr>
        <p:grpSpPr>
          <a:xfrm>
            <a:off x="1633079" y="5006489"/>
            <a:ext cx="359977" cy="357855"/>
            <a:chOff x="-11729050" y="3646475"/>
            <a:chExt cx="356025" cy="355050"/>
          </a:xfrm>
        </p:grpSpPr>
        <p:sp>
          <p:nvSpPr>
            <p:cNvPr id="7749" name="Google Shape;7749;p37"/>
            <p:cNvSpPr/>
            <p:nvPr/>
          </p:nvSpPr>
          <p:spPr>
            <a:xfrm>
              <a:off x="-11460475" y="3648050"/>
              <a:ext cx="86675" cy="80175"/>
            </a:xfrm>
            <a:custGeom>
              <a:avLst/>
              <a:gdLst/>
              <a:ahLst/>
              <a:cxnLst/>
              <a:rect l="l" t="t" r="r" b="b"/>
              <a:pathLst>
                <a:path w="3467" h="3207" extrusionOk="0">
                  <a:moveTo>
                    <a:pt x="3025" y="1"/>
                  </a:moveTo>
                  <a:cubicBezTo>
                    <a:pt x="2923" y="1"/>
                    <a:pt x="2821" y="40"/>
                    <a:pt x="2742" y="119"/>
                  </a:cubicBezTo>
                  <a:lnTo>
                    <a:pt x="1" y="2955"/>
                  </a:lnTo>
                  <a:cubicBezTo>
                    <a:pt x="316" y="3018"/>
                    <a:pt x="631" y="3112"/>
                    <a:pt x="914" y="3207"/>
                  </a:cubicBezTo>
                  <a:lnTo>
                    <a:pt x="3309" y="749"/>
                  </a:lnTo>
                  <a:cubicBezTo>
                    <a:pt x="3466" y="529"/>
                    <a:pt x="3466" y="277"/>
                    <a:pt x="3309" y="119"/>
                  </a:cubicBezTo>
                  <a:cubicBezTo>
                    <a:pt x="3230" y="40"/>
                    <a:pt x="3128" y="1"/>
                    <a:pt x="30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50" name="Google Shape;7750;p37"/>
            <p:cNvSpPr/>
            <p:nvPr/>
          </p:nvSpPr>
          <p:spPr>
            <a:xfrm>
              <a:off x="-11601450" y="3773875"/>
              <a:ext cx="19725" cy="19725"/>
            </a:xfrm>
            <a:custGeom>
              <a:avLst/>
              <a:gdLst/>
              <a:ahLst/>
              <a:cxnLst/>
              <a:rect l="l" t="t" r="r" b="b"/>
              <a:pathLst>
                <a:path w="789" h="789" extrusionOk="0">
                  <a:moveTo>
                    <a:pt x="378" y="1"/>
                  </a:moveTo>
                  <a:cubicBezTo>
                    <a:pt x="158" y="1"/>
                    <a:pt x="0" y="158"/>
                    <a:pt x="0" y="379"/>
                  </a:cubicBezTo>
                  <a:cubicBezTo>
                    <a:pt x="0" y="599"/>
                    <a:pt x="158" y="788"/>
                    <a:pt x="378" y="788"/>
                  </a:cubicBezTo>
                  <a:cubicBezTo>
                    <a:pt x="599" y="788"/>
                    <a:pt x="788" y="599"/>
                    <a:pt x="788" y="379"/>
                  </a:cubicBezTo>
                  <a:cubicBezTo>
                    <a:pt x="788" y="158"/>
                    <a:pt x="599" y="1"/>
                    <a:pt x="37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51" name="Google Shape;7751;p37"/>
            <p:cNvSpPr/>
            <p:nvPr/>
          </p:nvSpPr>
          <p:spPr>
            <a:xfrm>
              <a:off x="-11729050" y="3646475"/>
              <a:ext cx="353675" cy="209350"/>
            </a:xfrm>
            <a:custGeom>
              <a:avLst/>
              <a:gdLst/>
              <a:ahLst/>
              <a:cxnLst/>
              <a:rect l="l" t="t" r="r" b="b"/>
              <a:pathLst>
                <a:path w="14147" h="8374" extrusionOk="0">
                  <a:moveTo>
                    <a:pt x="457" y="1"/>
                  </a:moveTo>
                  <a:cubicBezTo>
                    <a:pt x="347" y="1"/>
                    <a:pt x="237" y="40"/>
                    <a:pt x="158" y="119"/>
                  </a:cubicBezTo>
                  <a:cubicBezTo>
                    <a:pt x="1" y="277"/>
                    <a:pt x="1" y="560"/>
                    <a:pt x="158" y="718"/>
                  </a:cubicBezTo>
                  <a:lnTo>
                    <a:pt x="2553" y="3207"/>
                  </a:lnTo>
                  <a:cubicBezTo>
                    <a:pt x="1103" y="3679"/>
                    <a:pt x="32" y="4435"/>
                    <a:pt x="32" y="5443"/>
                  </a:cubicBezTo>
                  <a:cubicBezTo>
                    <a:pt x="32" y="7334"/>
                    <a:pt x="3718" y="8373"/>
                    <a:pt x="7089" y="8373"/>
                  </a:cubicBezTo>
                  <a:cubicBezTo>
                    <a:pt x="10523" y="8373"/>
                    <a:pt x="14146" y="7334"/>
                    <a:pt x="14146" y="5443"/>
                  </a:cubicBezTo>
                  <a:cubicBezTo>
                    <a:pt x="14146" y="4467"/>
                    <a:pt x="13075" y="3679"/>
                    <a:pt x="11626" y="3207"/>
                  </a:cubicBezTo>
                  <a:lnTo>
                    <a:pt x="9893" y="4971"/>
                  </a:lnTo>
                  <a:cubicBezTo>
                    <a:pt x="10019" y="5160"/>
                    <a:pt x="10051" y="5317"/>
                    <a:pt x="10051" y="5475"/>
                  </a:cubicBezTo>
                  <a:cubicBezTo>
                    <a:pt x="10051" y="6168"/>
                    <a:pt x="9484" y="6704"/>
                    <a:pt x="8791" y="6704"/>
                  </a:cubicBezTo>
                  <a:cubicBezTo>
                    <a:pt x="8129" y="6704"/>
                    <a:pt x="7530" y="6168"/>
                    <a:pt x="7530" y="5475"/>
                  </a:cubicBezTo>
                  <a:cubicBezTo>
                    <a:pt x="7530" y="4813"/>
                    <a:pt x="8066" y="4278"/>
                    <a:pt x="8791" y="4278"/>
                  </a:cubicBezTo>
                  <a:cubicBezTo>
                    <a:pt x="8980" y="4278"/>
                    <a:pt x="9232" y="4341"/>
                    <a:pt x="9389" y="4404"/>
                  </a:cubicBezTo>
                  <a:lnTo>
                    <a:pt x="10744" y="2986"/>
                  </a:lnTo>
                  <a:cubicBezTo>
                    <a:pt x="9641" y="2734"/>
                    <a:pt x="8349" y="2608"/>
                    <a:pt x="7121" y="2608"/>
                  </a:cubicBezTo>
                  <a:cubicBezTo>
                    <a:pt x="5861" y="2608"/>
                    <a:pt x="4600" y="2765"/>
                    <a:pt x="3498" y="2986"/>
                  </a:cubicBezTo>
                  <a:lnTo>
                    <a:pt x="4884" y="4404"/>
                  </a:lnTo>
                  <a:cubicBezTo>
                    <a:pt x="5073" y="4341"/>
                    <a:pt x="5293" y="4278"/>
                    <a:pt x="5482" y="4278"/>
                  </a:cubicBezTo>
                  <a:cubicBezTo>
                    <a:pt x="6144" y="4278"/>
                    <a:pt x="6743" y="4813"/>
                    <a:pt x="6743" y="5475"/>
                  </a:cubicBezTo>
                  <a:cubicBezTo>
                    <a:pt x="6743" y="6168"/>
                    <a:pt x="6176" y="6704"/>
                    <a:pt x="5482" y="6704"/>
                  </a:cubicBezTo>
                  <a:cubicBezTo>
                    <a:pt x="4821" y="6704"/>
                    <a:pt x="4222" y="6168"/>
                    <a:pt x="4222" y="5475"/>
                  </a:cubicBezTo>
                  <a:cubicBezTo>
                    <a:pt x="4222" y="5317"/>
                    <a:pt x="4254" y="5160"/>
                    <a:pt x="4285" y="5002"/>
                  </a:cubicBezTo>
                  <a:lnTo>
                    <a:pt x="2553" y="3238"/>
                  </a:lnTo>
                  <a:cubicBezTo>
                    <a:pt x="2836" y="3112"/>
                    <a:pt x="3151" y="3049"/>
                    <a:pt x="3466" y="2955"/>
                  </a:cubicBezTo>
                  <a:lnTo>
                    <a:pt x="757" y="119"/>
                  </a:lnTo>
                  <a:cubicBezTo>
                    <a:pt x="678" y="40"/>
                    <a:pt x="568" y="1"/>
                    <a:pt x="45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52" name="Google Shape;7752;p37"/>
            <p:cNvSpPr/>
            <p:nvPr/>
          </p:nvSpPr>
          <p:spPr>
            <a:xfrm>
              <a:off x="-11518750" y="3773875"/>
              <a:ext cx="19725" cy="19725"/>
            </a:xfrm>
            <a:custGeom>
              <a:avLst/>
              <a:gdLst/>
              <a:ahLst/>
              <a:cxnLst/>
              <a:rect l="l" t="t" r="r" b="b"/>
              <a:pathLst>
                <a:path w="789" h="789" extrusionOk="0">
                  <a:moveTo>
                    <a:pt x="379" y="1"/>
                  </a:moveTo>
                  <a:cubicBezTo>
                    <a:pt x="158" y="1"/>
                    <a:pt x="0" y="158"/>
                    <a:pt x="0" y="379"/>
                  </a:cubicBezTo>
                  <a:cubicBezTo>
                    <a:pt x="0" y="599"/>
                    <a:pt x="158" y="788"/>
                    <a:pt x="379" y="788"/>
                  </a:cubicBezTo>
                  <a:cubicBezTo>
                    <a:pt x="599" y="788"/>
                    <a:pt x="788" y="599"/>
                    <a:pt x="788" y="379"/>
                  </a:cubicBezTo>
                  <a:cubicBezTo>
                    <a:pt x="788" y="158"/>
                    <a:pt x="599" y="1"/>
                    <a:pt x="37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53" name="Google Shape;7753;p37"/>
            <p:cNvSpPr/>
            <p:nvPr/>
          </p:nvSpPr>
          <p:spPr>
            <a:xfrm>
              <a:off x="-11698325" y="3858150"/>
              <a:ext cx="67750" cy="69350"/>
            </a:xfrm>
            <a:custGeom>
              <a:avLst/>
              <a:gdLst/>
              <a:ahLst/>
              <a:cxnLst/>
              <a:rect l="l" t="t" r="r" b="b"/>
              <a:pathLst>
                <a:path w="2710" h="2774" extrusionOk="0">
                  <a:moveTo>
                    <a:pt x="1261" y="1"/>
                  </a:moveTo>
                  <a:lnTo>
                    <a:pt x="0" y="1639"/>
                  </a:lnTo>
                  <a:cubicBezTo>
                    <a:pt x="756" y="2112"/>
                    <a:pt x="1702" y="2490"/>
                    <a:pt x="2710" y="2773"/>
                  </a:cubicBezTo>
                  <a:lnTo>
                    <a:pt x="1859" y="221"/>
                  </a:lnTo>
                  <a:cubicBezTo>
                    <a:pt x="1639" y="158"/>
                    <a:pt x="1450" y="95"/>
                    <a:pt x="126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54" name="Google Shape;7754;p37"/>
            <p:cNvSpPr/>
            <p:nvPr/>
          </p:nvSpPr>
          <p:spPr>
            <a:xfrm>
              <a:off x="-11627450" y="3869175"/>
              <a:ext cx="47300" cy="55175"/>
            </a:xfrm>
            <a:custGeom>
              <a:avLst/>
              <a:gdLst/>
              <a:ahLst/>
              <a:cxnLst/>
              <a:rect l="l" t="t" r="r" b="b"/>
              <a:pathLst>
                <a:path w="1892" h="2207" extrusionOk="0">
                  <a:moveTo>
                    <a:pt x="1" y="1"/>
                  </a:moveTo>
                  <a:lnTo>
                    <a:pt x="694" y="2206"/>
                  </a:lnTo>
                  <a:lnTo>
                    <a:pt x="1891" y="221"/>
                  </a:lnTo>
                  <a:cubicBezTo>
                    <a:pt x="1229" y="190"/>
                    <a:pt x="599" y="127"/>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55" name="Google Shape;7755;p37"/>
            <p:cNvSpPr/>
            <p:nvPr/>
          </p:nvSpPr>
          <p:spPr>
            <a:xfrm>
              <a:off x="-11414775" y="3803025"/>
              <a:ext cx="41750" cy="83525"/>
            </a:xfrm>
            <a:custGeom>
              <a:avLst/>
              <a:gdLst/>
              <a:ahLst/>
              <a:cxnLst/>
              <a:rect l="l" t="t" r="r" b="b"/>
              <a:pathLst>
                <a:path w="1670" h="3341" extrusionOk="0">
                  <a:moveTo>
                    <a:pt x="1670" y="1"/>
                  </a:moveTo>
                  <a:cubicBezTo>
                    <a:pt x="1607" y="851"/>
                    <a:pt x="977" y="1481"/>
                    <a:pt x="0" y="1891"/>
                  </a:cubicBezTo>
                  <a:lnTo>
                    <a:pt x="1134" y="3340"/>
                  </a:lnTo>
                  <a:cubicBezTo>
                    <a:pt x="1355" y="3214"/>
                    <a:pt x="1512" y="3025"/>
                    <a:pt x="1670" y="2836"/>
                  </a:cubicBezTo>
                  <a:lnTo>
                    <a:pt x="167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56" name="Google Shape;7756;p37"/>
            <p:cNvSpPr/>
            <p:nvPr/>
          </p:nvSpPr>
          <p:spPr>
            <a:xfrm>
              <a:off x="-11592800" y="3876275"/>
              <a:ext cx="84300" cy="62250"/>
            </a:xfrm>
            <a:custGeom>
              <a:avLst/>
              <a:gdLst/>
              <a:ahLst/>
              <a:cxnLst/>
              <a:rect l="l" t="t" r="r" b="b"/>
              <a:pathLst>
                <a:path w="3372" h="2490" extrusionOk="0">
                  <a:moveTo>
                    <a:pt x="1419" y="0"/>
                  </a:moveTo>
                  <a:lnTo>
                    <a:pt x="1" y="2363"/>
                  </a:lnTo>
                  <a:cubicBezTo>
                    <a:pt x="537" y="2426"/>
                    <a:pt x="1104" y="2489"/>
                    <a:pt x="1671" y="2489"/>
                  </a:cubicBezTo>
                  <a:cubicBezTo>
                    <a:pt x="2269" y="2489"/>
                    <a:pt x="2836" y="2426"/>
                    <a:pt x="3372" y="2363"/>
                  </a:cubicBezTo>
                  <a:lnTo>
                    <a:pt x="195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57" name="Google Shape;7757;p37"/>
            <p:cNvSpPr/>
            <p:nvPr/>
          </p:nvSpPr>
          <p:spPr>
            <a:xfrm>
              <a:off x="-11520325" y="3869175"/>
              <a:ext cx="47275" cy="55175"/>
            </a:xfrm>
            <a:custGeom>
              <a:avLst/>
              <a:gdLst/>
              <a:ahLst/>
              <a:cxnLst/>
              <a:rect l="l" t="t" r="r" b="b"/>
              <a:pathLst>
                <a:path w="1891" h="2207" extrusionOk="0">
                  <a:moveTo>
                    <a:pt x="1891" y="1"/>
                  </a:moveTo>
                  <a:cubicBezTo>
                    <a:pt x="1292" y="127"/>
                    <a:pt x="631" y="190"/>
                    <a:pt x="0" y="253"/>
                  </a:cubicBezTo>
                  <a:lnTo>
                    <a:pt x="1198" y="2206"/>
                  </a:lnTo>
                  <a:lnTo>
                    <a:pt x="189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58" name="Google Shape;7758;p37"/>
            <p:cNvSpPr/>
            <p:nvPr/>
          </p:nvSpPr>
          <p:spPr>
            <a:xfrm>
              <a:off x="-11726675" y="3903850"/>
              <a:ext cx="352075" cy="97675"/>
            </a:xfrm>
            <a:custGeom>
              <a:avLst/>
              <a:gdLst/>
              <a:ahLst/>
              <a:cxnLst/>
              <a:rect l="l" t="t" r="r" b="b"/>
              <a:pathLst>
                <a:path w="14083" h="3907" extrusionOk="0">
                  <a:moveTo>
                    <a:pt x="0" y="0"/>
                  </a:moveTo>
                  <a:lnTo>
                    <a:pt x="0" y="977"/>
                  </a:lnTo>
                  <a:cubicBezTo>
                    <a:pt x="0" y="2867"/>
                    <a:pt x="3655" y="3907"/>
                    <a:pt x="7057" y="3907"/>
                  </a:cubicBezTo>
                  <a:cubicBezTo>
                    <a:pt x="10460" y="3907"/>
                    <a:pt x="14083" y="2867"/>
                    <a:pt x="14083" y="977"/>
                  </a:cubicBezTo>
                  <a:lnTo>
                    <a:pt x="14083" y="32"/>
                  </a:lnTo>
                  <a:cubicBezTo>
                    <a:pt x="12508" y="1386"/>
                    <a:pt x="9956" y="2237"/>
                    <a:pt x="7057" y="2237"/>
                  </a:cubicBezTo>
                  <a:cubicBezTo>
                    <a:pt x="4568" y="2205"/>
                    <a:pt x="1796" y="1575"/>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59" name="Google Shape;7759;p37"/>
            <p:cNvSpPr/>
            <p:nvPr/>
          </p:nvSpPr>
          <p:spPr>
            <a:xfrm>
              <a:off x="-11470700" y="3859725"/>
              <a:ext cx="66975" cy="68550"/>
            </a:xfrm>
            <a:custGeom>
              <a:avLst/>
              <a:gdLst/>
              <a:ahLst/>
              <a:cxnLst/>
              <a:rect l="l" t="t" r="r" b="b"/>
              <a:pathLst>
                <a:path w="2679" h="2742" extrusionOk="0">
                  <a:moveTo>
                    <a:pt x="1449" y="1"/>
                  </a:moveTo>
                  <a:cubicBezTo>
                    <a:pt x="1260" y="32"/>
                    <a:pt x="1071" y="95"/>
                    <a:pt x="851" y="158"/>
                  </a:cubicBezTo>
                  <a:lnTo>
                    <a:pt x="0" y="2742"/>
                  </a:lnTo>
                  <a:cubicBezTo>
                    <a:pt x="1008" y="2458"/>
                    <a:pt x="1922" y="2080"/>
                    <a:pt x="2678" y="1608"/>
                  </a:cubicBezTo>
                  <a:lnTo>
                    <a:pt x="144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760" name="Google Shape;7760;p37"/>
          <p:cNvGrpSpPr/>
          <p:nvPr/>
        </p:nvGrpSpPr>
        <p:grpSpPr>
          <a:xfrm>
            <a:off x="2526329" y="4565228"/>
            <a:ext cx="357601" cy="355688"/>
            <a:chOff x="-12643475" y="3212300"/>
            <a:chExt cx="353675" cy="352900"/>
          </a:xfrm>
        </p:grpSpPr>
        <p:sp>
          <p:nvSpPr>
            <p:cNvPr id="7761" name="Google Shape;7761;p37"/>
            <p:cNvSpPr/>
            <p:nvPr/>
          </p:nvSpPr>
          <p:spPr>
            <a:xfrm>
              <a:off x="-12372525" y="3517125"/>
              <a:ext cx="20500" cy="48075"/>
            </a:xfrm>
            <a:custGeom>
              <a:avLst/>
              <a:gdLst/>
              <a:ahLst/>
              <a:cxnLst/>
              <a:rect l="l" t="t" r="r" b="b"/>
              <a:pathLst>
                <a:path w="820" h="1923" extrusionOk="0">
                  <a:moveTo>
                    <a:pt x="0" y="0"/>
                  </a:moveTo>
                  <a:lnTo>
                    <a:pt x="0" y="1513"/>
                  </a:lnTo>
                  <a:cubicBezTo>
                    <a:pt x="0" y="1765"/>
                    <a:pt x="189" y="1922"/>
                    <a:pt x="410" y="1922"/>
                  </a:cubicBezTo>
                  <a:cubicBezTo>
                    <a:pt x="662" y="1922"/>
                    <a:pt x="819" y="1702"/>
                    <a:pt x="819" y="1513"/>
                  </a:cubicBezTo>
                  <a:lnTo>
                    <a:pt x="819" y="0"/>
                  </a:lnTo>
                  <a:cubicBezTo>
                    <a:pt x="662" y="126"/>
                    <a:pt x="567" y="221"/>
                    <a:pt x="410" y="221"/>
                  </a:cubicBezTo>
                  <a:cubicBezTo>
                    <a:pt x="189" y="221"/>
                    <a:pt x="126" y="126"/>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62" name="Google Shape;7762;p37"/>
            <p:cNvSpPr/>
            <p:nvPr/>
          </p:nvSpPr>
          <p:spPr>
            <a:xfrm>
              <a:off x="-12581250" y="3480900"/>
              <a:ext cx="63025" cy="21275"/>
            </a:xfrm>
            <a:custGeom>
              <a:avLst/>
              <a:gdLst/>
              <a:ahLst/>
              <a:cxnLst/>
              <a:rect l="l" t="t" r="r" b="b"/>
              <a:pathLst>
                <a:path w="2521" h="851" extrusionOk="0">
                  <a:moveTo>
                    <a:pt x="0" y="0"/>
                  </a:moveTo>
                  <a:lnTo>
                    <a:pt x="0" y="851"/>
                  </a:lnTo>
                  <a:lnTo>
                    <a:pt x="2521" y="851"/>
                  </a:lnTo>
                  <a:lnTo>
                    <a:pt x="252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63" name="Google Shape;7763;p37"/>
            <p:cNvSpPr/>
            <p:nvPr/>
          </p:nvSpPr>
          <p:spPr>
            <a:xfrm>
              <a:off x="-12643475" y="3398975"/>
              <a:ext cx="186700" cy="166225"/>
            </a:xfrm>
            <a:custGeom>
              <a:avLst/>
              <a:gdLst/>
              <a:ahLst/>
              <a:cxnLst/>
              <a:rect l="l" t="t" r="r" b="b"/>
              <a:pathLst>
                <a:path w="7468" h="6649" extrusionOk="0">
                  <a:moveTo>
                    <a:pt x="5419" y="2458"/>
                  </a:moveTo>
                  <a:cubicBezTo>
                    <a:pt x="5671" y="2458"/>
                    <a:pt x="5860" y="2647"/>
                    <a:pt x="5860" y="2899"/>
                  </a:cubicBezTo>
                  <a:lnTo>
                    <a:pt x="5860" y="4537"/>
                  </a:lnTo>
                  <a:cubicBezTo>
                    <a:pt x="5860" y="4789"/>
                    <a:pt x="5671" y="4978"/>
                    <a:pt x="5419" y="4978"/>
                  </a:cubicBezTo>
                  <a:lnTo>
                    <a:pt x="2080" y="4978"/>
                  </a:lnTo>
                  <a:cubicBezTo>
                    <a:pt x="1859" y="4978"/>
                    <a:pt x="1639" y="4789"/>
                    <a:pt x="1639" y="4537"/>
                  </a:cubicBezTo>
                  <a:lnTo>
                    <a:pt x="1639" y="2899"/>
                  </a:lnTo>
                  <a:cubicBezTo>
                    <a:pt x="1639" y="2647"/>
                    <a:pt x="1859" y="2458"/>
                    <a:pt x="2080" y="2458"/>
                  </a:cubicBezTo>
                  <a:close/>
                  <a:moveTo>
                    <a:pt x="1639" y="1"/>
                  </a:moveTo>
                  <a:lnTo>
                    <a:pt x="1639" y="977"/>
                  </a:lnTo>
                  <a:lnTo>
                    <a:pt x="662" y="1450"/>
                  </a:lnTo>
                  <a:cubicBezTo>
                    <a:pt x="221" y="1639"/>
                    <a:pt x="0" y="2080"/>
                    <a:pt x="0" y="2552"/>
                  </a:cubicBezTo>
                  <a:lnTo>
                    <a:pt x="0" y="5356"/>
                  </a:lnTo>
                  <a:cubicBezTo>
                    <a:pt x="0" y="6049"/>
                    <a:pt x="536" y="6648"/>
                    <a:pt x="1261" y="6648"/>
                  </a:cubicBezTo>
                  <a:lnTo>
                    <a:pt x="6270" y="6648"/>
                  </a:lnTo>
                  <a:cubicBezTo>
                    <a:pt x="6931" y="6648"/>
                    <a:pt x="7467" y="6049"/>
                    <a:pt x="7467" y="5388"/>
                  </a:cubicBezTo>
                  <a:lnTo>
                    <a:pt x="7467" y="2584"/>
                  </a:lnTo>
                  <a:cubicBezTo>
                    <a:pt x="7467" y="2111"/>
                    <a:pt x="7215" y="1670"/>
                    <a:pt x="6805" y="1481"/>
                  </a:cubicBezTo>
                  <a:lnTo>
                    <a:pt x="5829" y="1009"/>
                  </a:lnTo>
                  <a:lnTo>
                    <a:pt x="582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64" name="Google Shape;7764;p37"/>
            <p:cNvSpPr/>
            <p:nvPr/>
          </p:nvSpPr>
          <p:spPr>
            <a:xfrm>
              <a:off x="-12431600" y="3212300"/>
              <a:ext cx="141800" cy="137075"/>
            </a:xfrm>
            <a:custGeom>
              <a:avLst/>
              <a:gdLst/>
              <a:ahLst/>
              <a:cxnLst/>
              <a:rect l="l" t="t" r="r" b="b"/>
              <a:pathLst>
                <a:path w="5672" h="5483" extrusionOk="0">
                  <a:moveTo>
                    <a:pt x="2741" y="1"/>
                  </a:moveTo>
                  <a:cubicBezTo>
                    <a:pt x="1481" y="1"/>
                    <a:pt x="378" y="883"/>
                    <a:pt x="0" y="2017"/>
                  </a:cubicBezTo>
                  <a:lnTo>
                    <a:pt x="2300" y="3845"/>
                  </a:lnTo>
                  <a:lnTo>
                    <a:pt x="2300" y="2143"/>
                  </a:lnTo>
                  <a:cubicBezTo>
                    <a:pt x="2300" y="1891"/>
                    <a:pt x="2521" y="1702"/>
                    <a:pt x="2741" y="1702"/>
                  </a:cubicBezTo>
                  <a:cubicBezTo>
                    <a:pt x="2993" y="1702"/>
                    <a:pt x="3151" y="1891"/>
                    <a:pt x="3151" y="2143"/>
                  </a:cubicBezTo>
                  <a:lnTo>
                    <a:pt x="3151" y="5483"/>
                  </a:lnTo>
                  <a:lnTo>
                    <a:pt x="5608" y="3561"/>
                  </a:lnTo>
                  <a:lnTo>
                    <a:pt x="5608" y="2931"/>
                  </a:lnTo>
                  <a:cubicBezTo>
                    <a:pt x="5671" y="1324"/>
                    <a:pt x="4348" y="1"/>
                    <a:pt x="274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65" name="Google Shape;7765;p37"/>
            <p:cNvSpPr/>
            <p:nvPr/>
          </p:nvSpPr>
          <p:spPr>
            <a:xfrm>
              <a:off x="-12352050" y="3326525"/>
              <a:ext cx="62250" cy="104775"/>
            </a:xfrm>
            <a:custGeom>
              <a:avLst/>
              <a:gdLst/>
              <a:ahLst/>
              <a:cxnLst/>
              <a:rect l="l" t="t" r="r" b="b"/>
              <a:pathLst>
                <a:path w="2490" h="4191" extrusionOk="0">
                  <a:moveTo>
                    <a:pt x="2489" y="0"/>
                  </a:moveTo>
                  <a:lnTo>
                    <a:pt x="0" y="1890"/>
                  </a:lnTo>
                  <a:lnTo>
                    <a:pt x="0" y="4190"/>
                  </a:lnTo>
                  <a:lnTo>
                    <a:pt x="2489" y="2300"/>
                  </a:lnTo>
                  <a:lnTo>
                    <a:pt x="248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66" name="Google Shape;7766;p37"/>
            <p:cNvSpPr/>
            <p:nvPr/>
          </p:nvSpPr>
          <p:spPr>
            <a:xfrm>
              <a:off x="-12434750" y="3285550"/>
              <a:ext cx="62250" cy="104000"/>
            </a:xfrm>
            <a:custGeom>
              <a:avLst/>
              <a:gdLst/>
              <a:ahLst/>
              <a:cxnLst/>
              <a:rect l="l" t="t" r="r" b="b"/>
              <a:pathLst>
                <a:path w="2490" h="4160" extrusionOk="0">
                  <a:moveTo>
                    <a:pt x="0" y="1"/>
                  </a:moveTo>
                  <a:lnTo>
                    <a:pt x="0" y="2269"/>
                  </a:lnTo>
                  <a:lnTo>
                    <a:pt x="2489" y="4160"/>
                  </a:lnTo>
                  <a:lnTo>
                    <a:pt x="2489" y="1891"/>
                  </a:lnTo>
                  <a:lnTo>
                    <a:pt x="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67" name="Google Shape;7767;p37"/>
            <p:cNvSpPr/>
            <p:nvPr/>
          </p:nvSpPr>
          <p:spPr>
            <a:xfrm>
              <a:off x="-12352050" y="3409225"/>
              <a:ext cx="62250" cy="107925"/>
            </a:xfrm>
            <a:custGeom>
              <a:avLst/>
              <a:gdLst/>
              <a:ahLst/>
              <a:cxnLst/>
              <a:rect l="l" t="t" r="r" b="b"/>
              <a:pathLst>
                <a:path w="2490" h="4317" extrusionOk="0">
                  <a:moveTo>
                    <a:pt x="2489" y="0"/>
                  </a:moveTo>
                  <a:lnTo>
                    <a:pt x="0" y="1859"/>
                  </a:lnTo>
                  <a:lnTo>
                    <a:pt x="0" y="4316"/>
                  </a:lnTo>
                  <a:lnTo>
                    <a:pt x="1607" y="2678"/>
                  </a:lnTo>
                  <a:cubicBezTo>
                    <a:pt x="2174" y="2142"/>
                    <a:pt x="2489" y="1418"/>
                    <a:pt x="2489" y="630"/>
                  </a:cubicBezTo>
                  <a:lnTo>
                    <a:pt x="248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68" name="Google Shape;7768;p37"/>
            <p:cNvSpPr/>
            <p:nvPr/>
          </p:nvSpPr>
          <p:spPr>
            <a:xfrm>
              <a:off x="-12434750" y="3368250"/>
              <a:ext cx="62250" cy="148900"/>
            </a:xfrm>
            <a:custGeom>
              <a:avLst/>
              <a:gdLst/>
              <a:ahLst/>
              <a:cxnLst/>
              <a:rect l="l" t="t" r="r" b="b"/>
              <a:pathLst>
                <a:path w="2490" h="5956" extrusionOk="0">
                  <a:moveTo>
                    <a:pt x="0" y="1"/>
                  </a:moveTo>
                  <a:lnTo>
                    <a:pt x="0" y="2269"/>
                  </a:lnTo>
                  <a:cubicBezTo>
                    <a:pt x="0" y="3057"/>
                    <a:pt x="315" y="3781"/>
                    <a:pt x="851" y="4317"/>
                  </a:cubicBezTo>
                  <a:lnTo>
                    <a:pt x="2489" y="5955"/>
                  </a:lnTo>
                  <a:lnTo>
                    <a:pt x="2489" y="1860"/>
                  </a:lnTo>
                  <a:lnTo>
                    <a:pt x="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69" name="Google Shape;7769;p37"/>
            <p:cNvSpPr/>
            <p:nvPr/>
          </p:nvSpPr>
          <p:spPr>
            <a:xfrm>
              <a:off x="-12623000" y="3336750"/>
              <a:ext cx="145725" cy="40975"/>
            </a:xfrm>
            <a:custGeom>
              <a:avLst/>
              <a:gdLst/>
              <a:ahLst/>
              <a:cxnLst/>
              <a:rect l="l" t="t" r="r" b="b"/>
              <a:pathLst>
                <a:path w="5829" h="1639" extrusionOk="0">
                  <a:moveTo>
                    <a:pt x="820" y="1"/>
                  </a:moveTo>
                  <a:cubicBezTo>
                    <a:pt x="347" y="1"/>
                    <a:pt x="1" y="347"/>
                    <a:pt x="1" y="820"/>
                  </a:cubicBezTo>
                  <a:cubicBezTo>
                    <a:pt x="1" y="1292"/>
                    <a:pt x="410" y="1639"/>
                    <a:pt x="820" y="1639"/>
                  </a:cubicBezTo>
                  <a:lnTo>
                    <a:pt x="5010" y="1639"/>
                  </a:lnTo>
                  <a:cubicBezTo>
                    <a:pt x="5482" y="1639"/>
                    <a:pt x="5829" y="1292"/>
                    <a:pt x="5829" y="820"/>
                  </a:cubicBezTo>
                  <a:cubicBezTo>
                    <a:pt x="5829" y="347"/>
                    <a:pt x="5482" y="1"/>
                    <a:pt x="501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770" name="Google Shape;7770;p37"/>
          <p:cNvGrpSpPr/>
          <p:nvPr/>
        </p:nvGrpSpPr>
        <p:grpSpPr>
          <a:xfrm>
            <a:off x="6074881" y="4576279"/>
            <a:ext cx="357601" cy="333565"/>
            <a:chOff x="-12643475" y="3657325"/>
            <a:chExt cx="353675" cy="330950"/>
          </a:xfrm>
        </p:grpSpPr>
        <p:sp>
          <p:nvSpPr>
            <p:cNvPr id="7771" name="Google Shape;7771;p37"/>
            <p:cNvSpPr/>
            <p:nvPr/>
          </p:nvSpPr>
          <p:spPr>
            <a:xfrm>
              <a:off x="-12580475" y="3719550"/>
              <a:ext cx="19725" cy="19700"/>
            </a:xfrm>
            <a:custGeom>
              <a:avLst/>
              <a:gdLst/>
              <a:ahLst/>
              <a:cxnLst/>
              <a:rect l="l" t="t" r="r" b="b"/>
              <a:pathLst>
                <a:path w="789" h="788" extrusionOk="0">
                  <a:moveTo>
                    <a:pt x="379" y="0"/>
                  </a:moveTo>
                  <a:cubicBezTo>
                    <a:pt x="190" y="0"/>
                    <a:pt x="1" y="189"/>
                    <a:pt x="1" y="410"/>
                  </a:cubicBezTo>
                  <a:cubicBezTo>
                    <a:pt x="1" y="599"/>
                    <a:pt x="190" y="788"/>
                    <a:pt x="379" y="788"/>
                  </a:cubicBezTo>
                  <a:cubicBezTo>
                    <a:pt x="599" y="788"/>
                    <a:pt x="788" y="599"/>
                    <a:pt x="788" y="410"/>
                  </a:cubicBezTo>
                  <a:cubicBezTo>
                    <a:pt x="788" y="189"/>
                    <a:pt x="599" y="0"/>
                    <a:pt x="37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72" name="Google Shape;7772;p37"/>
            <p:cNvSpPr/>
            <p:nvPr/>
          </p:nvSpPr>
          <p:spPr>
            <a:xfrm>
              <a:off x="-12456800" y="3719550"/>
              <a:ext cx="19700" cy="19700"/>
            </a:xfrm>
            <a:custGeom>
              <a:avLst/>
              <a:gdLst/>
              <a:ahLst/>
              <a:cxnLst/>
              <a:rect l="l" t="t" r="r" b="b"/>
              <a:pathLst>
                <a:path w="788" h="788" extrusionOk="0">
                  <a:moveTo>
                    <a:pt x="410" y="0"/>
                  </a:moveTo>
                  <a:cubicBezTo>
                    <a:pt x="189" y="0"/>
                    <a:pt x="0" y="189"/>
                    <a:pt x="0" y="410"/>
                  </a:cubicBezTo>
                  <a:cubicBezTo>
                    <a:pt x="0" y="599"/>
                    <a:pt x="189" y="788"/>
                    <a:pt x="410" y="788"/>
                  </a:cubicBezTo>
                  <a:cubicBezTo>
                    <a:pt x="630" y="788"/>
                    <a:pt x="788" y="599"/>
                    <a:pt x="788" y="410"/>
                  </a:cubicBezTo>
                  <a:cubicBezTo>
                    <a:pt x="788" y="189"/>
                    <a:pt x="630" y="0"/>
                    <a:pt x="41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73" name="Google Shape;7773;p37"/>
            <p:cNvSpPr/>
            <p:nvPr/>
          </p:nvSpPr>
          <p:spPr>
            <a:xfrm>
              <a:off x="-12643475" y="3657325"/>
              <a:ext cx="268600" cy="144950"/>
            </a:xfrm>
            <a:custGeom>
              <a:avLst/>
              <a:gdLst/>
              <a:ahLst/>
              <a:cxnLst/>
              <a:rect l="l" t="t" r="r" b="b"/>
              <a:pathLst>
                <a:path w="10744" h="5798" extrusionOk="0">
                  <a:moveTo>
                    <a:pt x="2899" y="1670"/>
                  </a:moveTo>
                  <a:cubicBezTo>
                    <a:pt x="3592" y="1670"/>
                    <a:pt x="4159" y="2205"/>
                    <a:pt x="4159" y="2899"/>
                  </a:cubicBezTo>
                  <a:cubicBezTo>
                    <a:pt x="4159" y="3560"/>
                    <a:pt x="3623" y="4159"/>
                    <a:pt x="2899" y="4159"/>
                  </a:cubicBezTo>
                  <a:cubicBezTo>
                    <a:pt x="2237" y="4159"/>
                    <a:pt x="1639" y="3592"/>
                    <a:pt x="1639" y="2899"/>
                  </a:cubicBezTo>
                  <a:cubicBezTo>
                    <a:pt x="1639" y="2205"/>
                    <a:pt x="2206" y="1670"/>
                    <a:pt x="2899" y="1670"/>
                  </a:cubicBezTo>
                  <a:close/>
                  <a:moveTo>
                    <a:pt x="7877" y="1670"/>
                  </a:moveTo>
                  <a:cubicBezTo>
                    <a:pt x="8538" y="1670"/>
                    <a:pt x="9137" y="2205"/>
                    <a:pt x="9137" y="2899"/>
                  </a:cubicBezTo>
                  <a:cubicBezTo>
                    <a:pt x="9137" y="3560"/>
                    <a:pt x="8570" y="4159"/>
                    <a:pt x="7877" y="4159"/>
                  </a:cubicBezTo>
                  <a:cubicBezTo>
                    <a:pt x="7215" y="4159"/>
                    <a:pt x="6616" y="3592"/>
                    <a:pt x="6616" y="2899"/>
                  </a:cubicBezTo>
                  <a:cubicBezTo>
                    <a:pt x="6616" y="2205"/>
                    <a:pt x="7152" y="1670"/>
                    <a:pt x="7877" y="1670"/>
                  </a:cubicBezTo>
                  <a:close/>
                  <a:moveTo>
                    <a:pt x="2899" y="0"/>
                  </a:moveTo>
                  <a:cubicBezTo>
                    <a:pt x="1292" y="0"/>
                    <a:pt x="32" y="1323"/>
                    <a:pt x="32" y="2899"/>
                  </a:cubicBezTo>
                  <a:cubicBezTo>
                    <a:pt x="0" y="4505"/>
                    <a:pt x="1292" y="5797"/>
                    <a:pt x="2899" y="5797"/>
                  </a:cubicBezTo>
                  <a:cubicBezTo>
                    <a:pt x="3970" y="5797"/>
                    <a:pt x="4884" y="5198"/>
                    <a:pt x="5388" y="4379"/>
                  </a:cubicBezTo>
                  <a:cubicBezTo>
                    <a:pt x="5892" y="5230"/>
                    <a:pt x="6805" y="5797"/>
                    <a:pt x="7877" y="5797"/>
                  </a:cubicBezTo>
                  <a:cubicBezTo>
                    <a:pt x="9483" y="5797"/>
                    <a:pt x="10744" y="4505"/>
                    <a:pt x="10744" y="2899"/>
                  </a:cubicBezTo>
                  <a:cubicBezTo>
                    <a:pt x="10744" y="1260"/>
                    <a:pt x="9452" y="0"/>
                    <a:pt x="7877" y="0"/>
                  </a:cubicBezTo>
                  <a:cubicBezTo>
                    <a:pt x="6805" y="0"/>
                    <a:pt x="5892" y="599"/>
                    <a:pt x="5388" y="1418"/>
                  </a:cubicBezTo>
                  <a:cubicBezTo>
                    <a:pt x="4884" y="567"/>
                    <a:pt x="3970" y="0"/>
                    <a:pt x="289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74" name="Google Shape;7774;p37"/>
            <p:cNvSpPr/>
            <p:nvPr/>
          </p:nvSpPr>
          <p:spPr>
            <a:xfrm>
              <a:off x="-12581250" y="3905425"/>
              <a:ext cx="62250" cy="20500"/>
            </a:xfrm>
            <a:custGeom>
              <a:avLst/>
              <a:gdLst/>
              <a:ahLst/>
              <a:cxnLst/>
              <a:rect l="l" t="t" r="r" b="b"/>
              <a:pathLst>
                <a:path w="2490" h="820" extrusionOk="0">
                  <a:moveTo>
                    <a:pt x="0" y="0"/>
                  </a:moveTo>
                  <a:lnTo>
                    <a:pt x="0" y="819"/>
                  </a:lnTo>
                  <a:lnTo>
                    <a:pt x="2489" y="819"/>
                  </a:lnTo>
                  <a:lnTo>
                    <a:pt x="248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75" name="Google Shape;7775;p37"/>
            <p:cNvSpPr/>
            <p:nvPr/>
          </p:nvSpPr>
          <p:spPr>
            <a:xfrm>
              <a:off x="-12643475" y="3802250"/>
              <a:ext cx="269400" cy="185900"/>
            </a:xfrm>
            <a:custGeom>
              <a:avLst/>
              <a:gdLst/>
              <a:ahLst/>
              <a:cxnLst/>
              <a:rect l="l" t="t" r="r" b="b"/>
              <a:pathLst>
                <a:path w="10776" h="7436" extrusionOk="0">
                  <a:moveTo>
                    <a:pt x="7057" y="1670"/>
                  </a:moveTo>
                  <a:cubicBezTo>
                    <a:pt x="7278" y="1670"/>
                    <a:pt x="7436" y="1859"/>
                    <a:pt x="7436" y="2048"/>
                  </a:cubicBezTo>
                  <a:cubicBezTo>
                    <a:pt x="7436" y="2300"/>
                    <a:pt x="7247" y="2489"/>
                    <a:pt x="7057" y="2489"/>
                  </a:cubicBezTo>
                  <a:cubicBezTo>
                    <a:pt x="6805" y="2489"/>
                    <a:pt x="6616" y="2300"/>
                    <a:pt x="6616" y="2048"/>
                  </a:cubicBezTo>
                  <a:cubicBezTo>
                    <a:pt x="6616" y="1859"/>
                    <a:pt x="6805" y="1670"/>
                    <a:pt x="7057" y="1670"/>
                  </a:cubicBezTo>
                  <a:close/>
                  <a:moveTo>
                    <a:pt x="8696" y="1670"/>
                  </a:moveTo>
                  <a:cubicBezTo>
                    <a:pt x="8948" y="1670"/>
                    <a:pt x="9137" y="1859"/>
                    <a:pt x="9137" y="2048"/>
                  </a:cubicBezTo>
                  <a:cubicBezTo>
                    <a:pt x="9137" y="2300"/>
                    <a:pt x="8948" y="2489"/>
                    <a:pt x="8696" y="2489"/>
                  </a:cubicBezTo>
                  <a:cubicBezTo>
                    <a:pt x="8475" y="2489"/>
                    <a:pt x="8318" y="2300"/>
                    <a:pt x="8318" y="2048"/>
                  </a:cubicBezTo>
                  <a:cubicBezTo>
                    <a:pt x="8255" y="1859"/>
                    <a:pt x="8475" y="1670"/>
                    <a:pt x="8696" y="1670"/>
                  </a:cubicBezTo>
                  <a:close/>
                  <a:moveTo>
                    <a:pt x="5388" y="3277"/>
                  </a:moveTo>
                  <a:cubicBezTo>
                    <a:pt x="5640" y="3277"/>
                    <a:pt x="5829" y="3466"/>
                    <a:pt x="5829" y="3686"/>
                  </a:cubicBezTo>
                  <a:lnTo>
                    <a:pt x="5829" y="5356"/>
                  </a:lnTo>
                  <a:cubicBezTo>
                    <a:pt x="5829" y="5608"/>
                    <a:pt x="5640" y="5797"/>
                    <a:pt x="5388" y="5797"/>
                  </a:cubicBezTo>
                  <a:lnTo>
                    <a:pt x="2080" y="5797"/>
                  </a:lnTo>
                  <a:cubicBezTo>
                    <a:pt x="1859" y="5797"/>
                    <a:pt x="1639" y="5608"/>
                    <a:pt x="1639" y="5356"/>
                  </a:cubicBezTo>
                  <a:lnTo>
                    <a:pt x="1639" y="3686"/>
                  </a:lnTo>
                  <a:cubicBezTo>
                    <a:pt x="1639" y="3466"/>
                    <a:pt x="1859" y="3277"/>
                    <a:pt x="2080" y="3277"/>
                  </a:cubicBezTo>
                  <a:close/>
                  <a:moveTo>
                    <a:pt x="5230" y="0"/>
                  </a:moveTo>
                  <a:cubicBezTo>
                    <a:pt x="4600" y="504"/>
                    <a:pt x="3781" y="819"/>
                    <a:pt x="2899" y="819"/>
                  </a:cubicBezTo>
                  <a:cubicBezTo>
                    <a:pt x="2080" y="819"/>
                    <a:pt x="1324" y="536"/>
                    <a:pt x="756" y="126"/>
                  </a:cubicBezTo>
                  <a:cubicBezTo>
                    <a:pt x="315" y="315"/>
                    <a:pt x="32" y="756"/>
                    <a:pt x="32" y="1260"/>
                  </a:cubicBezTo>
                  <a:lnTo>
                    <a:pt x="32" y="6206"/>
                  </a:lnTo>
                  <a:cubicBezTo>
                    <a:pt x="0" y="6900"/>
                    <a:pt x="536" y="7435"/>
                    <a:pt x="1261" y="7435"/>
                  </a:cubicBezTo>
                  <a:lnTo>
                    <a:pt x="9515" y="7435"/>
                  </a:lnTo>
                  <a:cubicBezTo>
                    <a:pt x="10208" y="7435"/>
                    <a:pt x="10775" y="6900"/>
                    <a:pt x="10775" y="6206"/>
                  </a:cubicBezTo>
                  <a:lnTo>
                    <a:pt x="10775" y="1260"/>
                  </a:lnTo>
                  <a:cubicBezTo>
                    <a:pt x="10775" y="756"/>
                    <a:pt x="10460" y="315"/>
                    <a:pt x="10082" y="126"/>
                  </a:cubicBezTo>
                  <a:cubicBezTo>
                    <a:pt x="9452" y="536"/>
                    <a:pt x="8727" y="819"/>
                    <a:pt x="7908" y="819"/>
                  </a:cubicBezTo>
                  <a:cubicBezTo>
                    <a:pt x="7057" y="819"/>
                    <a:pt x="6270" y="504"/>
                    <a:pt x="557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76" name="Google Shape;7776;p37"/>
            <p:cNvSpPr/>
            <p:nvPr/>
          </p:nvSpPr>
          <p:spPr>
            <a:xfrm>
              <a:off x="-12352850" y="3802125"/>
              <a:ext cx="63050" cy="186150"/>
            </a:xfrm>
            <a:custGeom>
              <a:avLst/>
              <a:gdLst/>
              <a:ahLst/>
              <a:cxnLst/>
              <a:rect l="l" t="t" r="r" b="b"/>
              <a:pathLst>
                <a:path w="2522" h="7446" extrusionOk="0">
                  <a:moveTo>
                    <a:pt x="2092" y="0"/>
                  </a:moveTo>
                  <a:cubicBezTo>
                    <a:pt x="2035" y="0"/>
                    <a:pt x="1976" y="10"/>
                    <a:pt x="1923" y="37"/>
                  </a:cubicBezTo>
                  <a:lnTo>
                    <a:pt x="1" y="982"/>
                  </a:lnTo>
                  <a:lnTo>
                    <a:pt x="1" y="6464"/>
                  </a:lnTo>
                  <a:lnTo>
                    <a:pt x="1923" y="7409"/>
                  </a:lnTo>
                  <a:cubicBezTo>
                    <a:pt x="1976" y="7435"/>
                    <a:pt x="2035" y="7445"/>
                    <a:pt x="2092" y="7445"/>
                  </a:cubicBezTo>
                  <a:cubicBezTo>
                    <a:pt x="2170" y="7445"/>
                    <a:pt x="2246" y="7427"/>
                    <a:pt x="2301" y="7409"/>
                  </a:cubicBezTo>
                  <a:cubicBezTo>
                    <a:pt x="2427" y="7314"/>
                    <a:pt x="2521" y="7220"/>
                    <a:pt x="2521" y="7062"/>
                  </a:cubicBezTo>
                  <a:lnTo>
                    <a:pt x="2521" y="415"/>
                  </a:lnTo>
                  <a:cubicBezTo>
                    <a:pt x="2521" y="257"/>
                    <a:pt x="2427" y="131"/>
                    <a:pt x="2301" y="37"/>
                  </a:cubicBezTo>
                  <a:cubicBezTo>
                    <a:pt x="2246" y="18"/>
                    <a:pt x="2170" y="0"/>
                    <a:pt x="209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777" name="Google Shape;7777;p37"/>
          <p:cNvGrpSpPr/>
          <p:nvPr/>
        </p:nvGrpSpPr>
        <p:grpSpPr>
          <a:xfrm>
            <a:off x="4295414" y="4565631"/>
            <a:ext cx="356792" cy="354882"/>
            <a:chOff x="-10857925" y="3213875"/>
            <a:chExt cx="352875" cy="352100"/>
          </a:xfrm>
        </p:grpSpPr>
        <p:sp>
          <p:nvSpPr>
            <p:cNvPr id="7778" name="Google Shape;7778;p37"/>
            <p:cNvSpPr/>
            <p:nvPr/>
          </p:nvSpPr>
          <p:spPr>
            <a:xfrm>
              <a:off x="-10759475" y="3265875"/>
              <a:ext cx="64600" cy="87450"/>
            </a:xfrm>
            <a:custGeom>
              <a:avLst/>
              <a:gdLst/>
              <a:ahLst/>
              <a:cxnLst/>
              <a:rect l="l" t="t" r="r" b="b"/>
              <a:pathLst>
                <a:path w="2584" h="3498" extrusionOk="0">
                  <a:moveTo>
                    <a:pt x="1702" y="0"/>
                  </a:moveTo>
                  <a:lnTo>
                    <a:pt x="0" y="1418"/>
                  </a:lnTo>
                  <a:lnTo>
                    <a:pt x="2584" y="3497"/>
                  </a:lnTo>
                  <a:cubicBezTo>
                    <a:pt x="2458" y="2111"/>
                    <a:pt x="2143" y="914"/>
                    <a:pt x="170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79" name="Google Shape;7779;p37"/>
            <p:cNvSpPr/>
            <p:nvPr/>
          </p:nvSpPr>
          <p:spPr>
            <a:xfrm>
              <a:off x="-10857925" y="3265075"/>
              <a:ext cx="64600" cy="87450"/>
            </a:xfrm>
            <a:custGeom>
              <a:avLst/>
              <a:gdLst/>
              <a:ahLst/>
              <a:cxnLst/>
              <a:rect l="l" t="t" r="r" b="b"/>
              <a:pathLst>
                <a:path w="2584" h="3498" extrusionOk="0">
                  <a:moveTo>
                    <a:pt x="882" y="1"/>
                  </a:moveTo>
                  <a:cubicBezTo>
                    <a:pt x="441" y="946"/>
                    <a:pt x="189" y="2143"/>
                    <a:pt x="0" y="3498"/>
                  </a:cubicBezTo>
                  <a:lnTo>
                    <a:pt x="2584" y="1418"/>
                  </a:lnTo>
                  <a:lnTo>
                    <a:pt x="88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80" name="Google Shape;7780;p37"/>
            <p:cNvSpPr/>
            <p:nvPr/>
          </p:nvSpPr>
          <p:spPr>
            <a:xfrm>
              <a:off x="-10850050" y="3313925"/>
              <a:ext cx="148100" cy="65375"/>
            </a:xfrm>
            <a:custGeom>
              <a:avLst/>
              <a:gdLst/>
              <a:ahLst/>
              <a:cxnLst/>
              <a:rect l="l" t="t" r="r" b="b"/>
              <a:pathLst>
                <a:path w="5924" h="2615" extrusionOk="0">
                  <a:moveTo>
                    <a:pt x="2993" y="0"/>
                  </a:moveTo>
                  <a:lnTo>
                    <a:pt x="0" y="2363"/>
                  </a:lnTo>
                  <a:cubicBezTo>
                    <a:pt x="221" y="2520"/>
                    <a:pt x="410" y="2615"/>
                    <a:pt x="693" y="2615"/>
                  </a:cubicBezTo>
                  <a:lnTo>
                    <a:pt x="5261" y="2615"/>
                  </a:lnTo>
                  <a:cubicBezTo>
                    <a:pt x="5482" y="2615"/>
                    <a:pt x="5734" y="2520"/>
                    <a:pt x="5923" y="2363"/>
                  </a:cubicBezTo>
                  <a:lnTo>
                    <a:pt x="299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81" name="Google Shape;7781;p37"/>
            <p:cNvSpPr/>
            <p:nvPr/>
          </p:nvSpPr>
          <p:spPr>
            <a:xfrm>
              <a:off x="-10857925" y="3391900"/>
              <a:ext cx="165425" cy="133125"/>
            </a:xfrm>
            <a:custGeom>
              <a:avLst/>
              <a:gdLst/>
              <a:ahLst/>
              <a:cxnLst/>
              <a:rect l="l" t="t" r="r" b="b"/>
              <a:pathLst>
                <a:path w="6617" h="5325" extrusionOk="0">
                  <a:moveTo>
                    <a:pt x="6616" y="0"/>
                  </a:moveTo>
                  <a:cubicBezTo>
                    <a:pt x="6301" y="189"/>
                    <a:pt x="5986" y="315"/>
                    <a:pt x="5608" y="315"/>
                  </a:cubicBezTo>
                  <a:lnTo>
                    <a:pt x="1040" y="315"/>
                  </a:lnTo>
                  <a:cubicBezTo>
                    <a:pt x="662" y="315"/>
                    <a:pt x="284" y="189"/>
                    <a:pt x="32" y="0"/>
                  </a:cubicBezTo>
                  <a:lnTo>
                    <a:pt x="32" y="0"/>
                  </a:lnTo>
                  <a:cubicBezTo>
                    <a:pt x="0" y="1449"/>
                    <a:pt x="221" y="2867"/>
                    <a:pt x="630" y="4001"/>
                  </a:cubicBezTo>
                  <a:cubicBezTo>
                    <a:pt x="914" y="4757"/>
                    <a:pt x="1638" y="5324"/>
                    <a:pt x="2426" y="5324"/>
                  </a:cubicBezTo>
                  <a:lnTo>
                    <a:pt x="4001" y="5324"/>
                  </a:lnTo>
                  <a:cubicBezTo>
                    <a:pt x="4946" y="5324"/>
                    <a:pt x="5671" y="4789"/>
                    <a:pt x="5955" y="4001"/>
                  </a:cubicBezTo>
                  <a:cubicBezTo>
                    <a:pt x="6396" y="2867"/>
                    <a:pt x="6585" y="1449"/>
                    <a:pt x="661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82" name="Google Shape;7782;p37"/>
            <p:cNvSpPr/>
            <p:nvPr/>
          </p:nvSpPr>
          <p:spPr>
            <a:xfrm>
              <a:off x="-10824850" y="3213875"/>
              <a:ext cx="98475" cy="74850"/>
            </a:xfrm>
            <a:custGeom>
              <a:avLst/>
              <a:gdLst/>
              <a:ahLst/>
              <a:cxnLst/>
              <a:rect l="l" t="t" r="r" b="b"/>
              <a:pathLst>
                <a:path w="3939" h="2994" extrusionOk="0">
                  <a:moveTo>
                    <a:pt x="1954" y="1"/>
                  </a:moveTo>
                  <a:cubicBezTo>
                    <a:pt x="1198" y="1"/>
                    <a:pt x="536" y="505"/>
                    <a:pt x="0" y="1324"/>
                  </a:cubicBezTo>
                  <a:lnTo>
                    <a:pt x="1954" y="2994"/>
                  </a:lnTo>
                  <a:lnTo>
                    <a:pt x="3938" y="1324"/>
                  </a:lnTo>
                  <a:cubicBezTo>
                    <a:pt x="3371" y="505"/>
                    <a:pt x="2710" y="1"/>
                    <a:pt x="195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83" name="Google Shape;7783;p37"/>
            <p:cNvSpPr/>
            <p:nvPr/>
          </p:nvSpPr>
          <p:spPr>
            <a:xfrm>
              <a:off x="-10571250" y="3306825"/>
              <a:ext cx="64625" cy="87450"/>
            </a:xfrm>
            <a:custGeom>
              <a:avLst/>
              <a:gdLst/>
              <a:ahLst/>
              <a:cxnLst/>
              <a:rect l="l" t="t" r="r" b="b"/>
              <a:pathLst>
                <a:path w="2585" h="3498" extrusionOk="0">
                  <a:moveTo>
                    <a:pt x="1702" y="0"/>
                  </a:moveTo>
                  <a:lnTo>
                    <a:pt x="1" y="1418"/>
                  </a:lnTo>
                  <a:lnTo>
                    <a:pt x="2584" y="3498"/>
                  </a:lnTo>
                  <a:cubicBezTo>
                    <a:pt x="2458" y="2143"/>
                    <a:pt x="2143" y="914"/>
                    <a:pt x="170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84" name="Google Shape;7784;p37"/>
            <p:cNvSpPr/>
            <p:nvPr/>
          </p:nvSpPr>
          <p:spPr>
            <a:xfrm>
              <a:off x="-10669700" y="3306025"/>
              <a:ext cx="63825" cy="87475"/>
            </a:xfrm>
            <a:custGeom>
              <a:avLst/>
              <a:gdLst/>
              <a:ahLst/>
              <a:cxnLst/>
              <a:rect l="l" t="t" r="r" b="b"/>
              <a:pathLst>
                <a:path w="2553" h="3499" extrusionOk="0">
                  <a:moveTo>
                    <a:pt x="883" y="1"/>
                  </a:moveTo>
                  <a:cubicBezTo>
                    <a:pt x="442" y="946"/>
                    <a:pt x="127" y="2175"/>
                    <a:pt x="1" y="3498"/>
                  </a:cubicBezTo>
                  <a:lnTo>
                    <a:pt x="2553" y="1419"/>
                  </a:lnTo>
                  <a:lnTo>
                    <a:pt x="88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85" name="Google Shape;7785;p37"/>
            <p:cNvSpPr/>
            <p:nvPr/>
          </p:nvSpPr>
          <p:spPr>
            <a:xfrm>
              <a:off x="-10661825" y="3355650"/>
              <a:ext cx="148100" cy="64625"/>
            </a:xfrm>
            <a:custGeom>
              <a:avLst/>
              <a:gdLst/>
              <a:ahLst/>
              <a:cxnLst/>
              <a:rect l="l" t="t" r="r" b="b"/>
              <a:pathLst>
                <a:path w="5924" h="2585" extrusionOk="0">
                  <a:moveTo>
                    <a:pt x="2994" y="1"/>
                  </a:moveTo>
                  <a:lnTo>
                    <a:pt x="1" y="2364"/>
                  </a:lnTo>
                  <a:cubicBezTo>
                    <a:pt x="221" y="2521"/>
                    <a:pt x="410" y="2584"/>
                    <a:pt x="694" y="2584"/>
                  </a:cubicBezTo>
                  <a:lnTo>
                    <a:pt x="5231" y="2584"/>
                  </a:lnTo>
                  <a:cubicBezTo>
                    <a:pt x="5483" y="2584"/>
                    <a:pt x="5735" y="2521"/>
                    <a:pt x="5924" y="2364"/>
                  </a:cubicBezTo>
                  <a:lnTo>
                    <a:pt x="299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86" name="Google Shape;7786;p37"/>
            <p:cNvSpPr/>
            <p:nvPr/>
          </p:nvSpPr>
          <p:spPr>
            <a:xfrm>
              <a:off x="-10670475" y="3432850"/>
              <a:ext cx="165425" cy="133125"/>
            </a:xfrm>
            <a:custGeom>
              <a:avLst/>
              <a:gdLst/>
              <a:ahLst/>
              <a:cxnLst/>
              <a:rect l="l" t="t" r="r" b="b"/>
              <a:pathLst>
                <a:path w="6617" h="5325" extrusionOk="0">
                  <a:moveTo>
                    <a:pt x="6616" y="0"/>
                  </a:moveTo>
                  <a:cubicBezTo>
                    <a:pt x="6301" y="221"/>
                    <a:pt x="5986" y="315"/>
                    <a:pt x="5577" y="315"/>
                  </a:cubicBezTo>
                  <a:lnTo>
                    <a:pt x="1040" y="315"/>
                  </a:lnTo>
                  <a:cubicBezTo>
                    <a:pt x="630" y="315"/>
                    <a:pt x="284" y="221"/>
                    <a:pt x="0" y="0"/>
                  </a:cubicBezTo>
                  <a:lnTo>
                    <a:pt x="0" y="0"/>
                  </a:lnTo>
                  <a:cubicBezTo>
                    <a:pt x="0" y="1481"/>
                    <a:pt x="221" y="2930"/>
                    <a:pt x="630" y="4064"/>
                  </a:cubicBezTo>
                  <a:cubicBezTo>
                    <a:pt x="914" y="4821"/>
                    <a:pt x="1607" y="5325"/>
                    <a:pt x="2395" y="5325"/>
                  </a:cubicBezTo>
                  <a:lnTo>
                    <a:pt x="3970" y="5325"/>
                  </a:lnTo>
                  <a:cubicBezTo>
                    <a:pt x="4915" y="5325"/>
                    <a:pt x="5671" y="4852"/>
                    <a:pt x="5955" y="4064"/>
                  </a:cubicBezTo>
                  <a:cubicBezTo>
                    <a:pt x="6364" y="2930"/>
                    <a:pt x="6585" y="1481"/>
                    <a:pt x="661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87" name="Google Shape;7787;p37"/>
            <p:cNvSpPr/>
            <p:nvPr/>
          </p:nvSpPr>
          <p:spPr>
            <a:xfrm>
              <a:off x="-10638175" y="3254850"/>
              <a:ext cx="98475" cy="74850"/>
            </a:xfrm>
            <a:custGeom>
              <a:avLst/>
              <a:gdLst/>
              <a:ahLst/>
              <a:cxnLst/>
              <a:rect l="l" t="t" r="r" b="b"/>
              <a:pathLst>
                <a:path w="3939" h="2994" extrusionOk="0">
                  <a:moveTo>
                    <a:pt x="1985" y="0"/>
                  </a:moveTo>
                  <a:cubicBezTo>
                    <a:pt x="1229" y="0"/>
                    <a:pt x="567" y="504"/>
                    <a:pt x="0" y="1355"/>
                  </a:cubicBezTo>
                  <a:lnTo>
                    <a:pt x="1985" y="2993"/>
                  </a:lnTo>
                  <a:lnTo>
                    <a:pt x="3938" y="1355"/>
                  </a:lnTo>
                  <a:cubicBezTo>
                    <a:pt x="3403" y="504"/>
                    <a:pt x="2709" y="0"/>
                    <a:pt x="198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788" name="Google Shape;7788;p37"/>
          <p:cNvGrpSpPr/>
          <p:nvPr/>
        </p:nvGrpSpPr>
        <p:grpSpPr>
          <a:xfrm>
            <a:off x="2526273" y="5466205"/>
            <a:ext cx="357474" cy="354680"/>
            <a:chOff x="-9089725" y="3180200"/>
            <a:chExt cx="353550" cy="351900"/>
          </a:xfrm>
        </p:grpSpPr>
        <p:sp>
          <p:nvSpPr>
            <p:cNvPr id="7789" name="Google Shape;7789;p37"/>
            <p:cNvSpPr/>
            <p:nvPr/>
          </p:nvSpPr>
          <p:spPr>
            <a:xfrm>
              <a:off x="-9089725" y="3180200"/>
              <a:ext cx="165425" cy="250300"/>
            </a:xfrm>
            <a:custGeom>
              <a:avLst/>
              <a:gdLst/>
              <a:ahLst/>
              <a:cxnLst/>
              <a:rect l="l" t="t" r="r" b="b"/>
              <a:pathLst>
                <a:path w="6617" h="10012" extrusionOk="0">
                  <a:moveTo>
                    <a:pt x="2945" y="1"/>
                  </a:moveTo>
                  <a:cubicBezTo>
                    <a:pt x="2900" y="1"/>
                    <a:pt x="2854" y="8"/>
                    <a:pt x="2805" y="25"/>
                  </a:cubicBezTo>
                  <a:cubicBezTo>
                    <a:pt x="2647" y="56"/>
                    <a:pt x="2521" y="214"/>
                    <a:pt x="2521" y="434"/>
                  </a:cubicBezTo>
                  <a:lnTo>
                    <a:pt x="2521" y="6924"/>
                  </a:lnTo>
                  <a:cubicBezTo>
                    <a:pt x="2301" y="6767"/>
                    <a:pt x="2017" y="6704"/>
                    <a:pt x="1702" y="6704"/>
                  </a:cubicBezTo>
                  <a:cubicBezTo>
                    <a:pt x="788" y="6704"/>
                    <a:pt x="64" y="7428"/>
                    <a:pt x="64" y="8342"/>
                  </a:cubicBezTo>
                  <a:cubicBezTo>
                    <a:pt x="1" y="9256"/>
                    <a:pt x="757" y="10012"/>
                    <a:pt x="1671" y="10012"/>
                  </a:cubicBezTo>
                  <a:cubicBezTo>
                    <a:pt x="2584" y="10012"/>
                    <a:pt x="3309" y="9256"/>
                    <a:pt x="3309" y="8342"/>
                  </a:cubicBezTo>
                  <a:lnTo>
                    <a:pt x="3309" y="1820"/>
                  </a:lnTo>
                  <a:cubicBezTo>
                    <a:pt x="3907" y="2545"/>
                    <a:pt x="4632" y="3144"/>
                    <a:pt x="5294" y="3616"/>
                  </a:cubicBezTo>
                  <a:cubicBezTo>
                    <a:pt x="5609" y="3868"/>
                    <a:pt x="5798" y="4215"/>
                    <a:pt x="5798" y="4593"/>
                  </a:cubicBezTo>
                  <a:cubicBezTo>
                    <a:pt x="5798" y="5286"/>
                    <a:pt x="5262" y="5822"/>
                    <a:pt x="4537" y="5822"/>
                  </a:cubicBezTo>
                  <a:cubicBezTo>
                    <a:pt x="4317" y="5822"/>
                    <a:pt x="4159" y="6011"/>
                    <a:pt x="4159" y="6263"/>
                  </a:cubicBezTo>
                  <a:cubicBezTo>
                    <a:pt x="4159" y="6483"/>
                    <a:pt x="4348" y="6704"/>
                    <a:pt x="4537" y="6704"/>
                  </a:cubicBezTo>
                  <a:cubicBezTo>
                    <a:pt x="5672" y="6704"/>
                    <a:pt x="6617" y="5727"/>
                    <a:pt x="6617" y="4593"/>
                  </a:cubicBezTo>
                  <a:cubicBezTo>
                    <a:pt x="6617" y="3931"/>
                    <a:pt x="6302" y="3333"/>
                    <a:pt x="5798" y="2955"/>
                  </a:cubicBezTo>
                  <a:cubicBezTo>
                    <a:pt x="5042" y="2388"/>
                    <a:pt x="4317" y="1726"/>
                    <a:pt x="3750" y="907"/>
                  </a:cubicBezTo>
                  <a:lnTo>
                    <a:pt x="3277" y="182"/>
                  </a:lnTo>
                  <a:cubicBezTo>
                    <a:pt x="3184" y="65"/>
                    <a:pt x="3073" y="1"/>
                    <a:pt x="294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90" name="Google Shape;7790;p37"/>
            <p:cNvSpPr/>
            <p:nvPr/>
          </p:nvSpPr>
          <p:spPr>
            <a:xfrm>
              <a:off x="-8965275" y="3264575"/>
              <a:ext cx="229100" cy="267525"/>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7791" name="Google Shape;7791;p37"/>
          <p:cNvSpPr/>
          <p:nvPr/>
        </p:nvSpPr>
        <p:spPr>
          <a:xfrm>
            <a:off x="1111699" y="7337609"/>
            <a:ext cx="289981" cy="376218"/>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7792" name="Google Shape;7792;p37"/>
          <p:cNvGrpSpPr/>
          <p:nvPr/>
        </p:nvGrpSpPr>
        <p:grpSpPr>
          <a:xfrm>
            <a:off x="1965647" y="7802899"/>
            <a:ext cx="382357" cy="378302"/>
            <a:chOff x="-21322300" y="3693325"/>
            <a:chExt cx="306400" cy="304150"/>
          </a:xfrm>
        </p:grpSpPr>
        <p:sp>
          <p:nvSpPr>
            <p:cNvPr id="7793" name="Google Shape;7793;p37"/>
            <p:cNvSpPr/>
            <p:nvPr/>
          </p:nvSpPr>
          <p:spPr>
            <a:xfrm>
              <a:off x="-21142725" y="3868400"/>
              <a:ext cx="111850" cy="69325"/>
            </a:xfrm>
            <a:custGeom>
              <a:avLst/>
              <a:gdLst/>
              <a:ahLst/>
              <a:cxnLst/>
              <a:rect l="l" t="t" r="r" b="b"/>
              <a:pathLst>
                <a:path w="4474" h="2773" extrusionOk="0">
                  <a:moveTo>
                    <a:pt x="4474" y="0"/>
                  </a:moveTo>
                  <a:lnTo>
                    <a:pt x="4474" y="0"/>
                  </a:lnTo>
                  <a:cubicBezTo>
                    <a:pt x="4317" y="189"/>
                    <a:pt x="4159" y="378"/>
                    <a:pt x="4001" y="536"/>
                  </a:cubicBezTo>
                  <a:cubicBezTo>
                    <a:pt x="2899" y="1639"/>
                    <a:pt x="1418" y="2174"/>
                    <a:pt x="0" y="2426"/>
                  </a:cubicBezTo>
                  <a:cubicBezTo>
                    <a:pt x="473" y="2678"/>
                    <a:pt x="945" y="2773"/>
                    <a:pt x="1450" y="2773"/>
                  </a:cubicBezTo>
                  <a:cubicBezTo>
                    <a:pt x="2269" y="2773"/>
                    <a:pt x="3088" y="2458"/>
                    <a:pt x="3749" y="1828"/>
                  </a:cubicBezTo>
                  <a:cubicBezTo>
                    <a:pt x="4254" y="1324"/>
                    <a:pt x="4474" y="662"/>
                    <a:pt x="447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94" name="Google Shape;7794;p37"/>
            <p:cNvSpPr/>
            <p:nvPr/>
          </p:nvSpPr>
          <p:spPr>
            <a:xfrm>
              <a:off x="-21141950" y="3693325"/>
              <a:ext cx="126050" cy="120750"/>
            </a:xfrm>
            <a:custGeom>
              <a:avLst/>
              <a:gdLst/>
              <a:ahLst/>
              <a:cxnLst/>
              <a:rect l="l" t="t" r="r" b="b"/>
              <a:pathLst>
                <a:path w="5042" h="4830" extrusionOk="0">
                  <a:moveTo>
                    <a:pt x="1828" y="1214"/>
                  </a:moveTo>
                  <a:cubicBezTo>
                    <a:pt x="1915" y="1214"/>
                    <a:pt x="2001" y="1254"/>
                    <a:pt x="2080" y="1333"/>
                  </a:cubicBezTo>
                  <a:cubicBezTo>
                    <a:pt x="2238" y="1490"/>
                    <a:pt x="2238" y="1679"/>
                    <a:pt x="2080" y="1837"/>
                  </a:cubicBezTo>
                  <a:cubicBezTo>
                    <a:pt x="2001" y="1915"/>
                    <a:pt x="1915" y="1955"/>
                    <a:pt x="1828" y="1955"/>
                  </a:cubicBezTo>
                  <a:cubicBezTo>
                    <a:pt x="1742" y="1955"/>
                    <a:pt x="1655" y="1915"/>
                    <a:pt x="1576" y="1837"/>
                  </a:cubicBezTo>
                  <a:cubicBezTo>
                    <a:pt x="1419" y="1679"/>
                    <a:pt x="1419" y="1490"/>
                    <a:pt x="1576" y="1333"/>
                  </a:cubicBezTo>
                  <a:cubicBezTo>
                    <a:pt x="1655" y="1254"/>
                    <a:pt x="1742" y="1214"/>
                    <a:pt x="1828" y="1214"/>
                  </a:cubicBezTo>
                  <a:close/>
                  <a:moveTo>
                    <a:pt x="2301" y="0"/>
                  </a:moveTo>
                  <a:cubicBezTo>
                    <a:pt x="1786" y="0"/>
                    <a:pt x="1193" y="72"/>
                    <a:pt x="599" y="230"/>
                  </a:cubicBezTo>
                  <a:cubicBezTo>
                    <a:pt x="1" y="1427"/>
                    <a:pt x="221" y="2908"/>
                    <a:pt x="1230" y="3884"/>
                  </a:cubicBezTo>
                  <a:cubicBezTo>
                    <a:pt x="1797" y="4483"/>
                    <a:pt x="2647" y="4830"/>
                    <a:pt x="3498" y="4830"/>
                  </a:cubicBezTo>
                  <a:cubicBezTo>
                    <a:pt x="3970" y="4830"/>
                    <a:pt x="4443" y="4704"/>
                    <a:pt x="4884" y="4515"/>
                  </a:cubicBezTo>
                  <a:cubicBezTo>
                    <a:pt x="5042" y="3443"/>
                    <a:pt x="5042" y="2498"/>
                    <a:pt x="4947" y="1931"/>
                  </a:cubicBezTo>
                  <a:cubicBezTo>
                    <a:pt x="4884" y="1522"/>
                    <a:pt x="4601" y="1207"/>
                    <a:pt x="4254" y="1081"/>
                  </a:cubicBezTo>
                  <a:cubicBezTo>
                    <a:pt x="4160" y="1049"/>
                    <a:pt x="4065" y="1049"/>
                    <a:pt x="3970" y="1049"/>
                  </a:cubicBezTo>
                  <a:cubicBezTo>
                    <a:pt x="3970" y="955"/>
                    <a:pt x="3939" y="860"/>
                    <a:pt x="3939" y="765"/>
                  </a:cubicBezTo>
                  <a:cubicBezTo>
                    <a:pt x="3813" y="387"/>
                    <a:pt x="3498" y="104"/>
                    <a:pt x="3120" y="72"/>
                  </a:cubicBezTo>
                  <a:cubicBezTo>
                    <a:pt x="2885" y="25"/>
                    <a:pt x="2607" y="0"/>
                    <a:pt x="230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95" name="Google Shape;7795;p37"/>
            <p:cNvSpPr/>
            <p:nvPr/>
          </p:nvSpPr>
          <p:spPr>
            <a:xfrm>
              <a:off x="-21263225" y="3707725"/>
              <a:ext cx="69325" cy="112650"/>
            </a:xfrm>
            <a:custGeom>
              <a:avLst/>
              <a:gdLst/>
              <a:ahLst/>
              <a:cxnLst/>
              <a:rect l="l" t="t" r="r" b="b"/>
              <a:pathLst>
                <a:path w="2773" h="4506" extrusionOk="0">
                  <a:moveTo>
                    <a:pt x="2773" y="0"/>
                  </a:moveTo>
                  <a:cubicBezTo>
                    <a:pt x="2079" y="0"/>
                    <a:pt x="1418" y="252"/>
                    <a:pt x="945" y="757"/>
                  </a:cubicBezTo>
                  <a:cubicBezTo>
                    <a:pt x="347" y="1355"/>
                    <a:pt x="0" y="2174"/>
                    <a:pt x="0" y="3025"/>
                  </a:cubicBezTo>
                  <a:cubicBezTo>
                    <a:pt x="0" y="3560"/>
                    <a:pt x="126" y="4065"/>
                    <a:pt x="347" y="4506"/>
                  </a:cubicBezTo>
                  <a:cubicBezTo>
                    <a:pt x="630" y="3025"/>
                    <a:pt x="1197" y="1513"/>
                    <a:pt x="2205" y="473"/>
                  </a:cubicBezTo>
                  <a:cubicBezTo>
                    <a:pt x="2363" y="315"/>
                    <a:pt x="2552" y="158"/>
                    <a:pt x="277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96" name="Google Shape;7796;p37"/>
            <p:cNvSpPr/>
            <p:nvPr/>
          </p:nvSpPr>
          <p:spPr>
            <a:xfrm>
              <a:off x="-21322300" y="3703775"/>
              <a:ext cx="294600" cy="293700"/>
            </a:xfrm>
            <a:custGeom>
              <a:avLst/>
              <a:gdLst/>
              <a:ahLst/>
              <a:cxnLst/>
              <a:rect l="l" t="t" r="r" b="b"/>
              <a:pathLst>
                <a:path w="11784" h="11748" extrusionOk="0">
                  <a:moveTo>
                    <a:pt x="6604" y="3797"/>
                  </a:moveTo>
                  <a:cubicBezTo>
                    <a:pt x="6773" y="3797"/>
                    <a:pt x="6905" y="3909"/>
                    <a:pt x="6931" y="4065"/>
                  </a:cubicBezTo>
                  <a:cubicBezTo>
                    <a:pt x="7026" y="4254"/>
                    <a:pt x="6900" y="4443"/>
                    <a:pt x="6711" y="4506"/>
                  </a:cubicBezTo>
                  <a:lnTo>
                    <a:pt x="6270" y="4664"/>
                  </a:lnTo>
                  <a:cubicBezTo>
                    <a:pt x="6018" y="4727"/>
                    <a:pt x="5955" y="5042"/>
                    <a:pt x="6112" y="5231"/>
                  </a:cubicBezTo>
                  <a:lnTo>
                    <a:pt x="6490" y="5640"/>
                  </a:lnTo>
                  <a:cubicBezTo>
                    <a:pt x="6575" y="5713"/>
                    <a:pt x="6674" y="5748"/>
                    <a:pt x="6767" y="5748"/>
                  </a:cubicBezTo>
                  <a:cubicBezTo>
                    <a:pt x="6916" y="5748"/>
                    <a:pt x="7050" y="5657"/>
                    <a:pt x="7089" y="5483"/>
                  </a:cubicBezTo>
                  <a:lnTo>
                    <a:pt x="7246" y="5042"/>
                  </a:lnTo>
                  <a:cubicBezTo>
                    <a:pt x="7321" y="4892"/>
                    <a:pt x="7455" y="4802"/>
                    <a:pt x="7586" y="4802"/>
                  </a:cubicBezTo>
                  <a:cubicBezTo>
                    <a:pt x="7620" y="4802"/>
                    <a:pt x="7655" y="4808"/>
                    <a:pt x="7687" y="4821"/>
                  </a:cubicBezTo>
                  <a:cubicBezTo>
                    <a:pt x="7908" y="4884"/>
                    <a:pt x="8002" y="5073"/>
                    <a:pt x="7971" y="5262"/>
                  </a:cubicBezTo>
                  <a:lnTo>
                    <a:pt x="7813" y="5703"/>
                  </a:lnTo>
                  <a:cubicBezTo>
                    <a:pt x="7655" y="6177"/>
                    <a:pt x="7212" y="6453"/>
                    <a:pt x="6764" y="6453"/>
                  </a:cubicBezTo>
                  <a:cubicBezTo>
                    <a:pt x="6498" y="6453"/>
                    <a:pt x="6229" y="6356"/>
                    <a:pt x="6018" y="6144"/>
                  </a:cubicBezTo>
                  <a:lnTo>
                    <a:pt x="5640" y="5766"/>
                  </a:lnTo>
                  <a:cubicBezTo>
                    <a:pt x="5073" y="5199"/>
                    <a:pt x="5293" y="4223"/>
                    <a:pt x="6081" y="3971"/>
                  </a:cubicBezTo>
                  <a:lnTo>
                    <a:pt x="6490" y="3813"/>
                  </a:lnTo>
                  <a:cubicBezTo>
                    <a:pt x="6529" y="3802"/>
                    <a:pt x="6567" y="3797"/>
                    <a:pt x="6604" y="3797"/>
                  </a:cubicBezTo>
                  <a:close/>
                  <a:moveTo>
                    <a:pt x="6900" y="1"/>
                  </a:moveTo>
                  <a:lnTo>
                    <a:pt x="6900" y="1"/>
                  </a:lnTo>
                  <a:cubicBezTo>
                    <a:pt x="6238" y="253"/>
                    <a:pt x="5608" y="600"/>
                    <a:pt x="5136" y="1104"/>
                  </a:cubicBezTo>
                  <a:cubicBezTo>
                    <a:pt x="3434" y="2805"/>
                    <a:pt x="3088" y="6176"/>
                    <a:pt x="3088" y="7657"/>
                  </a:cubicBezTo>
                  <a:cubicBezTo>
                    <a:pt x="2726" y="7476"/>
                    <a:pt x="2328" y="7387"/>
                    <a:pt x="1930" y="7387"/>
                  </a:cubicBezTo>
                  <a:cubicBezTo>
                    <a:pt x="1287" y="7387"/>
                    <a:pt x="644" y="7619"/>
                    <a:pt x="158" y="8066"/>
                  </a:cubicBezTo>
                  <a:cubicBezTo>
                    <a:pt x="0" y="8224"/>
                    <a:pt x="32" y="8539"/>
                    <a:pt x="252" y="8665"/>
                  </a:cubicBezTo>
                  <a:cubicBezTo>
                    <a:pt x="1449" y="9295"/>
                    <a:pt x="2489" y="10334"/>
                    <a:pt x="3119" y="11532"/>
                  </a:cubicBezTo>
                  <a:cubicBezTo>
                    <a:pt x="3191" y="11676"/>
                    <a:pt x="3304" y="11748"/>
                    <a:pt x="3429" y="11748"/>
                  </a:cubicBezTo>
                  <a:cubicBezTo>
                    <a:pt x="3523" y="11748"/>
                    <a:pt x="3623" y="11707"/>
                    <a:pt x="3718" y="11626"/>
                  </a:cubicBezTo>
                  <a:cubicBezTo>
                    <a:pt x="4505" y="10839"/>
                    <a:pt x="4663" y="9641"/>
                    <a:pt x="4127" y="8696"/>
                  </a:cubicBezTo>
                  <a:lnTo>
                    <a:pt x="4190" y="8696"/>
                  </a:lnTo>
                  <a:cubicBezTo>
                    <a:pt x="5640" y="8696"/>
                    <a:pt x="8979" y="8350"/>
                    <a:pt x="10680" y="6648"/>
                  </a:cubicBezTo>
                  <a:cubicBezTo>
                    <a:pt x="11184" y="6144"/>
                    <a:pt x="11531" y="5514"/>
                    <a:pt x="11783" y="4853"/>
                  </a:cubicBezTo>
                  <a:lnTo>
                    <a:pt x="11783" y="4853"/>
                  </a:lnTo>
                  <a:cubicBezTo>
                    <a:pt x="11374" y="4979"/>
                    <a:pt x="11027" y="5042"/>
                    <a:pt x="10649" y="5042"/>
                  </a:cubicBezTo>
                  <a:cubicBezTo>
                    <a:pt x="9578" y="5042"/>
                    <a:pt x="8601" y="4664"/>
                    <a:pt x="7876" y="3908"/>
                  </a:cubicBezTo>
                  <a:cubicBezTo>
                    <a:pt x="6805" y="2836"/>
                    <a:pt x="6490" y="1356"/>
                    <a:pt x="690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797" name="Google Shape;7797;p37"/>
          <p:cNvGrpSpPr/>
          <p:nvPr/>
        </p:nvGrpSpPr>
        <p:grpSpPr>
          <a:xfrm>
            <a:off x="2898065" y="8266814"/>
            <a:ext cx="383355" cy="355634"/>
            <a:chOff x="-21322300" y="4077125"/>
            <a:chExt cx="307200" cy="285925"/>
          </a:xfrm>
        </p:grpSpPr>
        <p:sp>
          <p:nvSpPr>
            <p:cNvPr id="7798" name="Google Shape;7798;p37"/>
            <p:cNvSpPr/>
            <p:nvPr/>
          </p:nvSpPr>
          <p:spPr>
            <a:xfrm>
              <a:off x="-21177375" y="4077125"/>
              <a:ext cx="17350" cy="52800"/>
            </a:xfrm>
            <a:custGeom>
              <a:avLst/>
              <a:gdLst/>
              <a:ahLst/>
              <a:cxnLst/>
              <a:rect l="l" t="t" r="r" b="b"/>
              <a:pathLst>
                <a:path w="694" h="2112" extrusionOk="0">
                  <a:moveTo>
                    <a:pt x="347" y="0"/>
                  </a:moveTo>
                  <a:cubicBezTo>
                    <a:pt x="158" y="0"/>
                    <a:pt x="0" y="158"/>
                    <a:pt x="0" y="347"/>
                  </a:cubicBezTo>
                  <a:lnTo>
                    <a:pt x="0" y="1764"/>
                  </a:lnTo>
                  <a:cubicBezTo>
                    <a:pt x="0" y="1953"/>
                    <a:pt x="158" y="2111"/>
                    <a:pt x="347" y="2111"/>
                  </a:cubicBezTo>
                  <a:cubicBezTo>
                    <a:pt x="536" y="2111"/>
                    <a:pt x="693" y="1953"/>
                    <a:pt x="693" y="1764"/>
                  </a:cubicBezTo>
                  <a:lnTo>
                    <a:pt x="693" y="347"/>
                  </a:lnTo>
                  <a:cubicBezTo>
                    <a:pt x="693" y="158"/>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799" name="Google Shape;7799;p37"/>
            <p:cNvSpPr/>
            <p:nvPr/>
          </p:nvSpPr>
          <p:spPr>
            <a:xfrm>
              <a:off x="-21279775" y="4117475"/>
              <a:ext cx="46500" cy="44525"/>
            </a:xfrm>
            <a:custGeom>
              <a:avLst/>
              <a:gdLst/>
              <a:ahLst/>
              <a:cxnLst/>
              <a:rect l="l" t="t" r="r" b="b"/>
              <a:pathLst>
                <a:path w="1860" h="1781" extrusionOk="0">
                  <a:moveTo>
                    <a:pt x="410" y="1"/>
                  </a:moveTo>
                  <a:cubicBezTo>
                    <a:pt x="323" y="1"/>
                    <a:pt x="237" y="40"/>
                    <a:pt x="158" y="119"/>
                  </a:cubicBezTo>
                  <a:cubicBezTo>
                    <a:pt x="0" y="276"/>
                    <a:pt x="0" y="466"/>
                    <a:pt x="158" y="623"/>
                  </a:cubicBezTo>
                  <a:lnTo>
                    <a:pt x="1166" y="1663"/>
                  </a:lnTo>
                  <a:cubicBezTo>
                    <a:pt x="1261" y="1741"/>
                    <a:pt x="1355" y="1781"/>
                    <a:pt x="1446" y="1781"/>
                  </a:cubicBezTo>
                  <a:cubicBezTo>
                    <a:pt x="1536" y="1781"/>
                    <a:pt x="1623" y="1741"/>
                    <a:pt x="1702" y="1663"/>
                  </a:cubicBezTo>
                  <a:cubicBezTo>
                    <a:pt x="1859" y="1505"/>
                    <a:pt x="1859" y="1285"/>
                    <a:pt x="1702" y="1127"/>
                  </a:cubicBezTo>
                  <a:lnTo>
                    <a:pt x="662" y="119"/>
                  </a:lnTo>
                  <a:cubicBezTo>
                    <a:pt x="583" y="40"/>
                    <a:pt x="497" y="1"/>
                    <a:pt x="41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00" name="Google Shape;7800;p37"/>
            <p:cNvSpPr/>
            <p:nvPr/>
          </p:nvSpPr>
          <p:spPr>
            <a:xfrm>
              <a:off x="-21103350" y="4117475"/>
              <a:ext cx="45700" cy="44525"/>
            </a:xfrm>
            <a:custGeom>
              <a:avLst/>
              <a:gdLst/>
              <a:ahLst/>
              <a:cxnLst/>
              <a:rect l="l" t="t" r="r" b="b"/>
              <a:pathLst>
                <a:path w="1828" h="1781" extrusionOk="0">
                  <a:moveTo>
                    <a:pt x="1418" y="1"/>
                  </a:moveTo>
                  <a:cubicBezTo>
                    <a:pt x="1332" y="1"/>
                    <a:pt x="1245" y="40"/>
                    <a:pt x="1166" y="119"/>
                  </a:cubicBezTo>
                  <a:lnTo>
                    <a:pt x="158" y="1127"/>
                  </a:lnTo>
                  <a:cubicBezTo>
                    <a:pt x="1" y="1285"/>
                    <a:pt x="1" y="1474"/>
                    <a:pt x="158" y="1663"/>
                  </a:cubicBezTo>
                  <a:cubicBezTo>
                    <a:pt x="237" y="1741"/>
                    <a:pt x="331" y="1781"/>
                    <a:pt x="422" y="1781"/>
                  </a:cubicBezTo>
                  <a:cubicBezTo>
                    <a:pt x="513" y="1781"/>
                    <a:pt x="599" y="1741"/>
                    <a:pt x="662" y="1663"/>
                  </a:cubicBezTo>
                  <a:lnTo>
                    <a:pt x="1670" y="623"/>
                  </a:lnTo>
                  <a:cubicBezTo>
                    <a:pt x="1828" y="466"/>
                    <a:pt x="1828" y="276"/>
                    <a:pt x="1670" y="119"/>
                  </a:cubicBezTo>
                  <a:cubicBezTo>
                    <a:pt x="1592" y="40"/>
                    <a:pt x="1505" y="1"/>
                    <a:pt x="14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01" name="Google Shape;7801;p37"/>
            <p:cNvSpPr/>
            <p:nvPr/>
          </p:nvSpPr>
          <p:spPr>
            <a:xfrm>
              <a:off x="-21137225" y="4103750"/>
              <a:ext cx="27600" cy="34975"/>
            </a:xfrm>
            <a:custGeom>
              <a:avLst/>
              <a:gdLst/>
              <a:ahLst/>
              <a:cxnLst/>
              <a:rect l="l" t="t" r="r" b="b"/>
              <a:pathLst>
                <a:path w="1104" h="1399" extrusionOk="0">
                  <a:moveTo>
                    <a:pt x="670" y="1"/>
                  </a:moveTo>
                  <a:cubicBezTo>
                    <a:pt x="536" y="1"/>
                    <a:pt x="417" y="89"/>
                    <a:pt x="347" y="227"/>
                  </a:cubicBezTo>
                  <a:lnTo>
                    <a:pt x="95" y="888"/>
                  </a:lnTo>
                  <a:cubicBezTo>
                    <a:pt x="1" y="1109"/>
                    <a:pt x="127" y="1298"/>
                    <a:pt x="284" y="1361"/>
                  </a:cubicBezTo>
                  <a:cubicBezTo>
                    <a:pt x="335" y="1386"/>
                    <a:pt x="386" y="1398"/>
                    <a:pt x="435" y="1398"/>
                  </a:cubicBezTo>
                  <a:cubicBezTo>
                    <a:pt x="568" y="1398"/>
                    <a:pt x="688" y="1310"/>
                    <a:pt x="757" y="1172"/>
                  </a:cubicBezTo>
                  <a:lnTo>
                    <a:pt x="1041" y="510"/>
                  </a:lnTo>
                  <a:cubicBezTo>
                    <a:pt x="1104" y="321"/>
                    <a:pt x="1041" y="101"/>
                    <a:pt x="820" y="38"/>
                  </a:cubicBezTo>
                  <a:cubicBezTo>
                    <a:pt x="769" y="13"/>
                    <a:pt x="719" y="1"/>
                    <a:pt x="67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02" name="Google Shape;7802;p37"/>
            <p:cNvSpPr/>
            <p:nvPr/>
          </p:nvSpPr>
          <p:spPr>
            <a:xfrm>
              <a:off x="-21227800" y="4103750"/>
              <a:ext cx="27600" cy="34975"/>
            </a:xfrm>
            <a:custGeom>
              <a:avLst/>
              <a:gdLst/>
              <a:ahLst/>
              <a:cxnLst/>
              <a:rect l="l" t="t" r="r" b="b"/>
              <a:pathLst>
                <a:path w="1104" h="1399" extrusionOk="0">
                  <a:moveTo>
                    <a:pt x="434" y="1"/>
                  </a:moveTo>
                  <a:cubicBezTo>
                    <a:pt x="386" y="1"/>
                    <a:pt x="335" y="13"/>
                    <a:pt x="284" y="38"/>
                  </a:cubicBezTo>
                  <a:cubicBezTo>
                    <a:pt x="95" y="101"/>
                    <a:pt x="1" y="321"/>
                    <a:pt x="95" y="510"/>
                  </a:cubicBezTo>
                  <a:lnTo>
                    <a:pt x="347" y="1172"/>
                  </a:lnTo>
                  <a:cubicBezTo>
                    <a:pt x="417" y="1310"/>
                    <a:pt x="536" y="1398"/>
                    <a:pt x="670" y="1398"/>
                  </a:cubicBezTo>
                  <a:cubicBezTo>
                    <a:pt x="719" y="1398"/>
                    <a:pt x="769" y="1386"/>
                    <a:pt x="820" y="1361"/>
                  </a:cubicBezTo>
                  <a:cubicBezTo>
                    <a:pt x="1040" y="1298"/>
                    <a:pt x="1103" y="1109"/>
                    <a:pt x="1040" y="888"/>
                  </a:cubicBezTo>
                  <a:lnTo>
                    <a:pt x="757" y="227"/>
                  </a:lnTo>
                  <a:cubicBezTo>
                    <a:pt x="688" y="89"/>
                    <a:pt x="568" y="1"/>
                    <a:pt x="43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03" name="Google Shape;7803;p37"/>
            <p:cNvSpPr/>
            <p:nvPr/>
          </p:nvSpPr>
          <p:spPr>
            <a:xfrm>
              <a:off x="-21319950" y="4219675"/>
              <a:ext cx="53600" cy="18150"/>
            </a:xfrm>
            <a:custGeom>
              <a:avLst/>
              <a:gdLst/>
              <a:ahLst/>
              <a:cxnLst/>
              <a:rect l="l" t="t" r="r" b="b"/>
              <a:pathLst>
                <a:path w="2144" h="726" extrusionOk="0">
                  <a:moveTo>
                    <a:pt x="347" y="1"/>
                  </a:moveTo>
                  <a:cubicBezTo>
                    <a:pt x="158" y="1"/>
                    <a:pt x="1" y="158"/>
                    <a:pt x="1" y="347"/>
                  </a:cubicBezTo>
                  <a:cubicBezTo>
                    <a:pt x="1" y="568"/>
                    <a:pt x="158" y="725"/>
                    <a:pt x="347" y="725"/>
                  </a:cubicBezTo>
                  <a:lnTo>
                    <a:pt x="1797" y="725"/>
                  </a:lnTo>
                  <a:cubicBezTo>
                    <a:pt x="1986" y="725"/>
                    <a:pt x="2143" y="568"/>
                    <a:pt x="2143" y="347"/>
                  </a:cubicBezTo>
                  <a:cubicBezTo>
                    <a:pt x="2143" y="158"/>
                    <a:pt x="1986" y="1"/>
                    <a:pt x="179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04" name="Google Shape;7804;p37"/>
            <p:cNvSpPr/>
            <p:nvPr/>
          </p:nvSpPr>
          <p:spPr>
            <a:xfrm>
              <a:off x="-21070275" y="4219675"/>
              <a:ext cx="54375" cy="18150"/>
            </a:xfrm>
            <a:custGeom>
              <a:avLst/>
              <a:gdLst/>
              <a:ahLst/>
              <a:cxnLst/>
              <a:rect l="l" t="t" r="r" b="b"/>
              <a:pathLst>
                <a:path w="2175" h="726" extrusionOk="0">
                  <a:moveTo>
                    <a:pt x="347" y="1"/>
                  </a:moveTo>
                  <a:cubicBezTo>
                    <a:pt x="158" y="1"/>
                    <a:pt x="1" y="158"/>
                    <a:pt x="1" y="347"/>
                  </a:cubicBezTo>
                  <a:cubicBezTo>
                    <a:pt x="1" y="568"/>
                    <a:pt x="158" y="725"/>
                    <a:pt x="347" y="725"/>
                  </a:cubicBezTo>
                  <a:lnTo>
                    <a:pt x="1828" y="725"/>
                  </a:lnTo>
                  <a:cubicBezTo>
                    <a:pt x="2017" y="725"/>
                    <a:pt x="2175" y="568"/>
                    <a:pt x="2175" y="347"/>
                  </a:cubicBezTo>
                  <a:cubicBezTo>
                    <a:pt x="2175" y="158"/>
                    <a:pt x="2017" y="1"/>
                    <a:pt x="182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05" name="Google Shape;7805;p37"/>
            <p:cNvSpPr/>
            <p:nvPr/>
          </p:nvSpPr>
          <p:spPr>
            <a:xfrm>
              <a:off x="-21078925" y="4171825"/>
              <a:ext cx="37025" cy="25175"/>
            </a:xfrm>
            <a:custGeom>
              <a:avLst/>
              <a:gdLst/>
              <a:ahLst/>
              <a:cxnLst/>
              <a:rect l="l" t="t" r="r" b="b"/>
              <a:pathLst>
                <a:path w="1481" h="1007" extrusionOk="0">
                  <a:moveTo>
                    <a:pt x="1086" y="1"/>
                  </a:moveTo>
                  <a:cubicBezTo>
                    <a:pt x="1040" y="1"/>
                    <a:pt x="993" y="9"/>
                    <a:pt x="945" y="24"/>
                  </a:cubicBezTo>
                  <a:lnTo>
                    <a:pt x="284" y="308"/>
                  </a:lnTo>
                  <a:cubicBezTo>
                    <a:pt x="63" y="371"/>
                    <a:pt x="0" y="623"/>
                    <a:pt x="63" y="780"/>
                  </a:cubicBezTo>
                  <a:cubicBezTo>
                    <a:pt x="132" y="919"/>
                    <a:pt x="252" y="1006"/>
                    <a:pt x="386" y="1006"/>
                  </a:cubicBezTo>
                  <a:cubicBezTo>
                    <a:pt x="435" y="1006"/>
                    <a:pt x="485" y="995"/>
                    <a:pt x="536" y="969"/>
                  </a:cubicBezTo>
                  <a:lnTo>
                    <a:pt x="1229" y="686"/>
                  </a:lnTo>
                  <a:cubicBezTo>
                    <a:pt x="1418" y="623"/>
                    <a:pt x="1481" y="434"/>
                    <a:pt x="1418" y="213"/>
                  </a:cubicBezTo>
                  <a:cubicBezTo>
                    <a:pt x="1347" y="72"/>
                    <a:pt x="1223" y="1"/>
                    <a:pt x="108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06" name="Google Shape;7806;p37"/>
            <p:cNvSpPr/>
            <p:nvPr/>
          </p:nvSpPr>
          <p:spPr>
            <a:xfrm>
              <a:off x="-21294750" y="4172625"/>
              <a:ext cx="37850" cy="25150"/>
            </a:xfrm>
            <a:custGeom>
              <a:avLst/>
              <a:gdLst/>
              <a:ahLst/>
              <a:cxnLst/>
              <a:rect l="l" t="t" r="r" b="b"/>
              <a:pathLst>
                <a:path w="1514" h="1006" extrusionOk="0">
                  <a:moveTo>
                    <a:pt x="414" y="1"/>
                  </a:moveTo>
                  <a:cubicBezTo>
                    <a:pt x="263" y="1"/>
                    <a:pt x="143" y="77"/>
                    <a:pt x="95" y="244"/>
                  </a:cubicBezTo>
                  <a:cubicBezTo>
                    <a:pt x="1" y="402"/>
                    <a:pt x="127" y="622"/>
                    <a:pt x="284" y="717"/>
                  </a:cubicBezTo>
                  <a:lnTo>
                    <a:pt x="946" y="969"/>
                  </a:lnTo>
                  <a:cubicBezTo>
                    <a:pt x="997" y="994"/>
                    <a:pt x="1050" y="1006"/>
                    <a:pt x="1101" y="1006"/>
                  </a:cubicBezTo>
                  <a:cubicBezTo>
                    <a:pt x="1242" y="1006"/>
                    <a:pt x="1372" y="918"/>
                    <a:pt x="1419" y="780"/>
                  </a:cubicBezTo>
                  <a:cubicBezTo>
                    <a:pt x="1513" y="591"/>
                    <a:pt x="1419" y="402"/>
                    <a:pt x="1230" y="307"/>
                  </a:cubicBezTo>
                  <a:lnTo>
                    <a:pt x="568" y="24"/>
                  </a:lnTo>
                  <a:cubicBezTo>
                    <a:pt x="514" y="8"/>
                    <a:pt x="463" y="1"/>
                    <a:pt x="41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07" name="Google Shape;7807;p37"/>
            <p:cNvSpPr/>
            <p:nvPr/>
          </p:nvSpPr>
          <p:spPr>
            <a:xfrm>
              <a:off x="-21321525" y="4328375"/>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630"/>
                    <a:pt x="1" y="819"/>
                    <a:pt x="95" y="1008"/>
                  </a:cubicBezTo>
                  <a:cubicBezTo>
                    <a:pt x="141" y="1147"/>
                    <a:pt x="272" y="1234"/>
                    <a:pt x="413" y="1234"/>
                  </a:cubicBezTo>
                  <a:cubicBezTo>
                    <a:pt x="464" y="1234"/>
                    <a:pt x="517" y="1223"/>
                    <a:pt x="568" y="1197"/>
                  </a:cubicBezTo>
                  <a:cubicBezTo>
                    <a:pt x="725" y="1166"/>
                    <a:pt x="883" y="1103"/>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103"/>
                    <a:pt x="11563" y="1166"/>
                    <a:pt x="11721" y="1260"/>
                  </a:cubicBezTo>
                  <a:cubicBezTo>
                    <a:pt x="11766" y="1276"/>
                    <a:pt x="11812" y="1284"/>
                    <a:pt x="11857" y="1284"/>
                  </a:cubicBezTo>
                  <a:cubicBezTo>
                    <a:pt x="11996" y="1284"/>
                    <a:pt x="12122" y="1207"/>
                    <a:pt x="12193" y="1040"/>
                  </a:cubicBezTo>
                  <a:cubicBezTo>
                    <a:pt x="12256" y="819"/>
                    <a:pt x="12193" y="567"/>
                    <a:pt x="11973" y="536"/>
                  </a:cubicBezTo>
                  <a:cubicBezTo>
                    <a:pt x="11878" y="504"/>
                    <a:pt x="11784" y="473"/>
                    <a:pt x="11658" y="378"/>
                  </a:cubicBezTo>
                  <a:cubicBezTo>
                    <a:pt x="11264" y="126"/>
                    <a:pt x="10823" y="0"/>
                    <a:pt x="10382" y="0"/>
                  </a:cubicBezTo>
                  <a:cubicBezTo>
                    <a:pt x="9941" y="0"/>
                    <a:pt x="9499" y="126"/>
                    <a:pt x="9106" y="378"/>
                  </a:cubicBezTo>
                  <a:cubicBezTo>
                    <a:pt x="8854" y="552"/>
                    <a:pt x="8546" y="638"/>
                    <a:pt x="8239" y="638"/>
                  </a:cubicBezTo>
                  <a:cubicBezTo>
                    <a:pt x="7932" y="638"/>
                    <a:pt x="7625" y="552"/>
                    <a:pt x="7373" y="378"/>
                  </a:cubicBezTo>
                  <a:cubicBezTo>
                    <a:pt x="6979" y="126"/>
                    <a:pt x="6538" y="0"/>
                    <a:pt x="6101" y="0"/>
                  </a:cubicBezTo>
                  <a:cubicBezTo>
                    <a:pt x="5664" y="0"/>
                    <a:pt x="5231" y="126"/>
                    <a:pt x="4852" y="378"/>
                  </a:cubicBezTo>
                  <a:cubicBezTo>
                    <a:pt x="4600" y="552"/>
                    <a:pt x="4293" y="638"/>
                    <a:pt x="3986" y="638"/>
                  </a:cubicBezTo>
                  <a:cubicBezTo>
                    <a:pt x="3679" y="638"/>
                    <a:pt x="3372" y="552"/>
                    <a:pt x="3120" y="378"/>
                  </a:cubicBezTo>
                  <a:cubicBezTo>
                    <a:pt x="2726" y="126"/>
                    <a:pt x="2285" y="0"/>
                    <a:pt x="184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08" name="Google Shape;7808;p37"/>
            <p:cNvSpPr/>
            <p:nvPr/>
          </p:nvSpPr>
          <p:spPr>
            <a:xfrm>
              <a:off x="-21321525" y="4292150"/>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599"/>
                    <a:pt x="1" y="819"/>
                    <a:pt x="95" y="1008"/>
                  </a:cubicBezTo>
                  <a:cubicBezTo>
                    <a:pt x="141" y="1147"/>
                    <a:pt x="272" y="1234"/>
                    <a:pt x="413" y="1234"/>
                  </a:cubicBezTo>
                  <a:cubicBezTo>
                    <a:pt x="464" y="1234"/>
                    <a:pt x="517" y="1223"/>
                    <a:pt x="568" y="1197"/>
                  </a:cubicBezTo>
                  <a:cubicBezTo>
                    <a:pt x="725" y="1166"/>
                    <a:pt x="883" y="1071"/>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071"/>
                    <a:pt x="11563" y="1166"/>
                    <a:pt x="11721" y="1229"/>
                  </a:cubicBezTo>
                  <a:cubicBezTo>
                    <a:pt x="11771" y="1254"/>
                    <a:pt x="11822" y="1266"/>
                    <a:pt x="11871" y="1266"/>
                  </a:cubicBezTo>
                  <a:cubicBezTo>
                    <a:pt x="12004" y="1266"/>
                    <a:pt x="12124" y="1178"/>
                    <a:pt x="12193" y="1040"/>
                  </a:cubicBezTo>
                  <a:cubicBezTo>
                    <a:pt x="12256" y="819"/>
                    <a:pt x="12193" y="599"/>
                    <a:pt x="11973" y="536"/>
                  </a:cubicBezTo>
                  <a:cubicBezTo>
                    <a:pt x="11878" y="504"/>
                    <a:pt x="11784" y="441"/>
                    <a:pt x="11658" y="378"/>
                  </a:cubicBezTo>
                  <a:cubicBezTo>
                    <a:pt x="11264" y="126"/>
                    <a:pt x="10823" y="0"/>
                    <a:pt x="10382" y="0"/>
                  </a:cubicBezTo>
                  <a:cubicBezTo>
                    <a:pt x="9941" y="0"/>
                    <a:pt x="9499" y="126"/>
                    <a:pt x="9106" y="378"/>
                  </a:cubicBezTo>
                  <a:cubicBezTo>
                    <a:pt x="8854" y="551"/>
                    <a:pt x="8546" y="638"/>
                    <a:pt x="8239" y="638"/>
                  </a:cubicBezTo>
                  <a:cubicBezTo>
                    <a:pt x="7932" y="638"/>
                    <a:pt x="7625" y="551"/>
                    <a:pt x="7373" y="378"/>
                  </a:cubicBezTo>
                  <a:cubicBezTo>
                    <a:pt x="6979" y="126"/>
                    <a:pt x="6538" y="0"/>
                    <a:pt x="6101" y="0"/>
                  </a:cubicBezTo>
                  <a:cubicBezTo>
                    <a:pt x="5664" y="0"/>
                    <a:pt x="5231" y="126"/>
                    <a:pt x="4852" y="378"/>
                  </a:cubicBezTo>
                  <a:cubicBezTo>
                    <a:pt x="4600" y="551"/>
                    <a:pt x="4293" y="638"/>
                    <a:pt x="3986" y="638"/>
                  </a:cubicBezTo>
                  <a:cubicBezTo>
                    <a:pt x="3679" y="638"/>
                    <a:pt x="3372" y="551"/>
                    <a:pt x="3120" y="378"/>
                  </a:cubicBezTo>
                  <a:cubicBezTo>
                    <a:pt x="2726" y="126"/>
                    <a:pt x="2285" y="0"/>
                    <a:pt x="184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09" name="Google Shape;7809;p37"/>
            <p:cNvSpPr/>
            <p:nvPr/>
          </p:nvSpPr>
          <p:spPr>
            <a:xfrm>
              <a:off x="-21322300" y="4148000"/>
              <a:ext cx="307200" cy="143375"/>
            </a:xfrm>
            <a:custGeom>
              <a:avLst/>
              <a:gdLst/>
              <a:ahLst/>
              <a:cxnLst/>
              <a:rect l="l" t="t" r="r" b="b"/>
              <a:pathLst>
                <a:path w="12288" h="5735" extrusionOk="0">
                  <a:moveTo>
                    <a:pt x="6175" y="1"/>
                  </a:moveTo>
                  <a:cubicBezTo>
                    <a:pt x="4411" y="1"/>
                    <a:pt x="2962" y="1450"/>
                    <a:pt x="2962" y="3214"/>
                  </a:cubicBezTo>
                  <a:cubicBezTo>
                    <a:pt x="2962" y="3813"/>
                    <a:pt x="3151" y="4380"/>
                    <a:pt x="3434" y="4884"/>
                  </a:cubicBezTo>
                  <a:cubicBezTo>
                    <a:pt x="3308" y="4852"/>
                    <a:pt x="3245" y="4789"/>
                    <a:pt x="3119" y="4726"/>
                  </a:cubicBezTo>
                  <a:cubicBezTo>
                    <a:pt x="2725" y="4474"/>
                    <a:pt x="2284" y="4348"/>
                    <a:pt x="1843" y="4348"/>
                  </a:cubicBezTo>
                  <a:cubicBezTo>
                    <a:pt x="1402" y="4348"/>
                    <a:pt x="961" y="4474"/>
                    <a:pt x="567" y="4726"/>
                  </a:cubicBezTo>
                  <a:cubicBezTo>
                    <a:pt x="473" y="4758"/>
                    <a:pt x="347" y="4852"/>
                    <a:pt x="284" y="4884"/>
                  </a:cubicBezTo>
                  <a:cubicBezTo>
                    <a:pt x="95" y="4947"/>
                    <a:pt x="0" y="5167"/>
                    <a:pt x="95" y="5356"/>
                  </a:cubicBezTo>
                  <a:cubicBezTo>
                    <a:pt x="141" y="5495"/>
                    <a:pt x="255" y="5583"/>
                    <a:pt x="399" y="5583"/>
                  </a:cubicBezTo>
                  <a:cubicBezTo>
                    <a:pt x="451" y="5583"/>
                    <a:pt x="508" y="5571"/>
                    <a:pt x="567" y="5545"/>
                  </a:cubicBezTo>
                  <a:cubicBezTo>
                    <a:pt x="725" y="5514"/>
                    <a:pt x="882" y="5419"/>
                    <a:pt x="977" y="5356"/>
                  </a:cubicBezTo>
                  <a:cubicBezTo>
                    <a:pt x="1245" y="5183"/>
                    <a:pt x="1552" y="5097"/>
                    <a:pt x="1855" y="5097"/>
                  </a:cubicBezTo>
                  <a:cubicBezTo>
                    <a:pt x="2158" y="5097"/>
                    <a:pt x="2458" y="5183"/>
                    <a:pt x="2710" y="5356"/>
                  </a:cubicBezTo>
                  <a:cubicBezTo>
                    <a:pt x="3103" y="5608"/>
                    <a:pt x="3552" y="5735"/>
                    <a:pt x="3993" y="5735"/>
                  </a:cubicBezTo>
                  <a:cubicBezTo>
                    <a:pt x="4435" y="5735"/>
                    <a:pt x="4868" y="5608"/>
                    <a:pt x="5230" y="5356"/>
                  </a:cubicBezTo>
                  <a:cubicBezTo>
                    <a:pt x="5498" y="5183"/>
                    <a:pt x="5805" y="5097"/>
                    <a:pt x="6108" y="5097"/>
                  </a:cubicBezTo>
                  <a:cubicBezTo>
                    <a:pt x="6411" y="5097"/>
                    <a:pt x="6711" y="5183"/>
                    <a:pt x="6963" y="5356"/>
                  </a:cubicBezTo>
                  <a:cubicBezTo>
                    <a:pt x="7341" y="5608"/>
                    <a:pt x="7790" y="5735"/>
                    <a:pt x="8235" y="5735"/>
                  </a:cubicBezTo>
                  <a:cubicBezTo>
                    <a:pt x="8680" y="5735"/>
                    <a:pt x="9121" y="5608"/>
                    <a:pt x="9483" y="5356"/>
                  </a:cubicBezTo>
                  <a:cubicBezTo>
                    <a:pt x="9751" y="5183"/>
                    <a:pt x="10058" y="5097"/>
                    <a:pt x="10369" y="5097"/>
                  </a:cubicBezTo>
                  <a:cubicBezTo>
                    <a:pt x="10680" y="5097"/>
                    <a:pt x="10995" y="5183"/>
                    <a:pt x="11279" y="5356"/>
                  </a:cubicBezTo>
                  <a:cubicBezTo>
                    <a:pt x="11437" y="5419"/>
                    <a:pt x="11531" y="5514"/>
                    <a:pt x="11689" y="5577"/>
                  </a:cubicBezTo>
                  <a:cubicBezTo>
                    <a:pt x="11748" y="5602"/>
                    <a:pt x="11804" y="5614"/>
                    <a:pt x="11857" y="5614"/>
                  </a:cubicBezTo>
                  <a:cubicBezTo>
                    <a:pt x="12001" y="5614"/>
                    <a:pt x="12115" y="5526"/>
                    <a:pt x="12161" y="5388"/>
                  </a:cubicBezTo>
                  <a:cubicBezTo>
                    <a:pt x="12287" y="5167"/>
                    <a:pt x="12224" y="4947"/>
                    <a:pt x="12004" y="4884"/>
                  </a:cubicBezTo>
                  <a:cubicBezTo>
                    <a:pt x="11909" y="4852"/>
                    <a:pt x="11815" y="4789"/>
                    <a:pt x="11689" y="4726"/>
                  </a:cubicBezTo>
                  <a:cubicBezTo>
                    <a:pt x="11295" y="4474"/>
                    <a:pt x="10854" y="4348"/>
                    <a:pt x="10413" y="4348"/>
                  </a:cubicBezTo>
                  <a:cubicBezTo>
                    <a:pt x="9972" y="4348"/>
                    <a:pt x="9530" y="4474"/>
                    <a:pt x="9137" y="4726"/>
                  </a:cubicBezTo>
                  <a:lnTo>
                    <a:pt x="8916" y="4852"/>
                  </a:lnTo>
                  <a:cubicBezTo>
                    <a:pt x="9168" y="4380"/>
                    <a:pt x="9389" y="3781"/>
                    <a:pt x="9389" y="3214"/>
                  </a:cubicBezTo>
                  <a:cubicBezTo>
                    <a:pt x="9389" y="1450"/>
                    <a:pt x="7971" y="1"/>
                    <a:pt x="617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810" name="Google Shape;7810;p37"/>
          <p:cNvGrpSpPr/>
          <p:nvPr/>
        </p:nvGrpSpPr>
        <p:grpSpPr>
          <a:xfrm>
            <a:off x="3377569" y="7336198"/>
            <a:ext cx="381389" cy="378924"/>
            <a:chOff x="-19394200" y="3333800"/>
            <a:chExt cx="305625" cy="304650"/>
          </a:xfrm>
        </p:grpSpPr>
        <p:sp>
          <p:nvSpPr>
            <p:cNvPr id="7811" name="Google Shape;7811;p37"/>
            <p:cNvSpPr/>
            <p:nvPr/>
          </p:nvSpPr>
          <p:spPr>
            <a:xfrm>
              <a:off x="-19206750" y="3495850"/>
              <a:ext cx="82725" cy="18150"/>
            </a:xfrm>
            <a:custGeom>
              <a:avLst/>
              <a:gdLst/>
              <a:ahLst/>
              <a:cxnLst/>
              <a:rect l="l" t="t" r="r" b="b"/>
              <a:pathLst>
                <a:path w="3309" h="726" extrusionOk="0">
                  <a:moveTo>
                    <a:pt x="1" y="1"/>
                  </a:moveTo>
                  <a:cubicBezTo>
                    <a:pt x="158" y="190"/>
                    <a:pt x="284" y="442"/>
                    <a:pt x="316" y="725"/>
                  </a:cubicBezTo>
                  <a:lnTo>
                    <a:pt x="2836" y="725"/>
                  </a:lnTo>
                  <a:cubicBezTo>
                    <a:pt x="3309" y="725"/>
                    <a:pt x="3309" y="1"/>
                    <a:pt x="283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12" name="Google Shape;7812;p37"/>
            <p:cNvSpPr/>
            <p:nvPr/>
          </p:nvSpPr>
          <p:spPr>
            <a:xfrm>
              <a:off x="-19205950" y="3532875"/>
              <a:ext cx="64600" cy="17350"/>
            </a:xfrm>
            <a:custGeom>
              <a:avLst/>
              <a:gdLst/>
              <a:ahLst/>
              <a:cxnLst/>
              <a:rect l="l" t="t" r="r" b="b"/>
              <a:pathLst>
                <a:path w="2584" h="694" extrusionOk="0">
                  <a:moveTo>
                    <a:pt x="315" y="0"/>
                  </a:moveTo>
                  <a:cubicBezTo>
                    <a:pt x="252" y="252"/>
                    <a:pt x="126" y="504"/>
                    <a:pt x="0" y="693"/>
                  </a:cubicBezTo>
                  <a:lnTo>
                    <a:pt x="2111" y="693"/>
                  </a:lnTo>
                  <a:cubicBezTo>
                    <a:pt x="2583" y="693"/>
                    <a:pt x="2583" y="0"/>
                    <a:pt x="211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13" name="Google Shape;7813;p37"/>
            <p:cNvSpPr/>
            <p:nvPr/>
          </p:nvSpPr>
          <p:spPr>
            <a:xfrm>
              <a:off x="-19323325" y="3568325"/>
              <a:ext cx="163850" cy="17350"/>
            </a:xfrm>
            <a:custGeom>
              <a:avLst/>
              <a:gdLst/>
              <a:ahLst/>
              <a:cxnLst/>
              <a:rect l="l" t="t" r="r" b="b"/>
              <a:pathLst>
                <a:path w="6554" h="694" extrusionOk="0">
                  <a:moveTo>
                    <a:pt x="379" y="0"/>
                  </a:moveTo>
                  <a:cubicBezTo>
                    <a:pt x="221" y="0"/>
                    <a:pt x="95" y="95"/>
                    <a:pt x="32" y="252"/>
                  </a:cubicBezTo>
                  <a:cubicBezTo>
                    <a:pt x="1" y="410"/>
                    <a:pt x="95" y="693"/>
                    <a:pt x="379" y="693"/>
                  </a:cubicBezTo>
                  <a:lnTo>
                    <a:pt x="6081" y="693"/>
                  </a:lnTo>
                  <a:cubicBezTo>
                    <a:pt x="6554" y="693"/>
                    <a:pt x="6554" y="0"/>
                    <a:pt x="608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14" name="Google Shape;7814;p37"/>
            <p:cNvSpPr/>
            <p:nvPr/>
          </p:nvSpPr>
          <p:spPr>
            <a:xfrm>
              <a:off x="-19343000" y="3460400"/>
              <a:ext cx="201650" cy="18150"/>
            </a:xfrm>
            <a:custGeom>
              <a:avLst/>
              <a:gdLst/>
              <a:ahLst/>
              <a:cxnLst/>
              <a:rect l="l" t="t" r="r" b="b"/>
              <a:pathLst>
                <a:path w="8066" h="726" extrusionOk="0">
                  <a:moveTo>
                    <a:pt x="473" y="1"/>
                  </a:moveTo>
                  <a:cubicBezTo>
                    <a:pt x="0" y="1"/>
                    <a:pt x="0" y="726"/>
                    <a:pt x="473" y="726"/>
                  </a:cubicBezTo>
                  <a:lnTo>
                    <a:pt x="7593" y="726"/>
                  </a:lnTo>
                  <a:cubicBezTo>
                    <a:pt x="8065" y="726"/>
                    <a:pt x="8065" y="1"/>
                    <a:pt x="759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15" name="Google Shape;7815;p37"/>
            <p:cNvSpPr/>
            <p:nvPr/>
          </p:nvSpPr>
          <p:spPr>
            <a:xfrm>
              <a:off x="-19361125" y="3495850"/>
              <a:ext cx="82725" cy="18150"/>
            </a:xfrm>
            <a:custGeom>
              <a:avLst/>
              <a:gdLst/>
              <a:ahLst/>
              <a:cxnLst/>
              <a:rect l="l" t="t" r="r" b="b"/>
              <a:pathLst>
                <a:path w="3309" h="726" extrusionOk="0">
                  <a:moveTo>
                    <a:pt x="473" y="1"/>
                  </a:moveTo>
                  <a:cubicBezTo>
                    <a:pt x="1" y="1"/>
                    <a:pt x="1" y="725"/>
                    <a:pt x="473" y="725"/>
                  </a:cubicBezTo>
                  <a:lnTo>
                    <a:pt x="2994" y="725"/>
                  </a:lnTo>
                  <a:cubicBezTo>
                    <a:pt x="3025" y="473"/>
                    <a:pt x="3151" y="253"/>
                    <a:pt x="33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16" name="Google Shape;7816;p37"/>
            <p:cNvSpPr/>
            <p:nvPr/>
          </p:nvSpPr>
          <p:spPr>
            <a:xfrm>
              <a:off x="-19305200" y="3603750"/>
              <a:ext cx="124475" cy="34700"/>
            </a:xfrm>
            <a:custGeom>
              <a:avLst/>
              <a:gdLst/>
              <a:ahLst/>
              <a:cxnLst/>
              <a:rect l="l" t="t" r="r" b="b"/>
              <a:pathLst>
                <a:path w="4979" h="1388" extrusionOk="0">
                  <a:moveTo>
                    <a:pt x="95" y="1"/>
                  </a:moveTo>
                  <a:cubicBezTo>
                    <a:pt x="63" y="95"/>
                    <a:pt x="0" y="221"/>
                    <a:pt x="0" y="347"/>
                  </a:cubicBezTo>
                  <a:cubicBezTo>
                    <a:pt x="0" y="946"/>
                    <a:pt x="473" y="1387"/>
                    <a:pt x="1072" y="1387"/>
                  </a:cubicBezTo>
                  <a:lnTo>
                    <a:pt x="3907" y="1387"/>
                  </a:lnTo>
                  <a:cubicBezTo>
                    <a:pt x="4506" y="1387"/>
                    <a:pt x="4978" y="946"/>
                    <a:pt x="4978" y="347"/>
                  </a:cubicBezTo>
                  <a:cubicBezTo>
                    <a:pt x="4978" y="221"/>
                    <a:pt x="4947" y="95"/>
                    <a:pt x="488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17" name="Google Shape;7817;p37"/>
            <p:cNvSpPr/>
            <p:nvPr/>
          </p:nvSpPr>
          <p:spPr>
            <a:xfrm>
              <a:off x="-19269750" y="3495850"/>
              <a:ext cx="54350" cy="53575"/>
            </a:xfrm>
            <a:custGeom>
              <a:avLst/>
              <a:gdLst/>
              <a:ahLst/>
              <a:cxnLst/>
              <a:rect l="l" t="t" r="r" b="b"/>
              <a:pathLst>
                <a:path w="2174" h="2143" extrusionOk="0">
                  <a:moveTo>
                    <a:pt x="1071" y="1"/>
                  </a:moveTo>
                  <a:cubicBezTo>
                    <a:pt x="473" y="1"/>
                    <a:pt x="0" y="473"/>
                    <a:pt x="0" y="1072"/>
                  </a:cubicBezTo>
                  <a:cubicBezTo>
                    <a:pt x="0" y="1670"/>
                    <a:pt x="473" y="2143"/>
                    <a:pt x="1071" y="2143"/>
                  </a:cubicBezTo>
                  <a:cubicBezTo>
                    <a:pt x="1670" y="2143"/>
                    <a:pt x="2142" y="1670"/>
                    <a:pt x="2142" y="1072"/>
                  </a:cubicBezTo>
                  <a:cubicBezTo>
                    <a:pt x="2174" y="536"/>
                    <a:pt x="1670" y="1"/>
                    <a:pt x="107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18" name="Google Shape;7818;p37"/>
            <p:cNvSpPr/>
            <p:nvPr/>
          </p:nvSpPr>
          <p:spPr>
            <a:xfrm>
              <a:off x="-19394200" y="3333800"/>
              <a:ext cx="305625" cy="107725"/>
            </a:xfrm>
            <a:custGeom>
              <a:avLst/>
              <a:gdLst/>
              <a:ahLst/>
              <a:cxnLst/>
              <a:rect l="l" t="t" r="r" b="b"/>
              <a:pathLst>
                <a:path w="12225" h="4309" extrusionOk="0">
                  <a:moveTo>
                    <a:pt x="8916" y="1"/>
                  </a:moveTo>
                  <a:cubicBezTo>
                    <a:pt x="8830" y="1"/>
                    <a:pt x="8743" y="40"/>
                    <a:pt x="8664" y="119"/>
                  </a:cubicBezTo>
                  <a:cubicBezTo>
                    <a:pt x="8507" y="276"/>
                    <a:pt x="8507" y="465"/>
                    <a:pt x="8664" y="623"/>
                  </a:cubicBezTo>
                  <a:lnTo>
                    <a:pt x="9483" y="1442"/>
                  </a:lnTo>
                  <a:lnTo>
                    <a:pt x="347" y="1442"/>
                  </a:lnTo>
                  <a:cubicBezTo>
                    <a:pt x="158" y="1442"/>
                    <a:pt x="0" y="1599"/>
                    <a:pt x="0" y="1820"/>
                  </a:cubicBezTo>
                  <a:cubicBezTo>
                    <a:pt x="0" y="2009"/>
                    <a:pt x="158" y="2166"/>
                    <a:pt x="347" y="2166"/>
                  </a:cubicBezTo>
                  <a:lnTo>
                    <a:pt x="1639" y="2166"/>
                  </a:lnTo>
                  <a:lnTo>
                    <a:pt x="819" y="2986"/>
                  </a:lnTo>
                  <a:cubicBezTo>
                    <a:pt x="662" y="3143"/>
                    <a:pt x="662" y="3332"/>
                    <a:pt x="819" y="3490"/>
                  </a:cubicBezTo>
                  <a:cubicBezTo>
                    <a:pt x="898" y="3568"/>
                    <a:pt x="985" y="3608"/>
                    <a:pt x="1072" y="3608"/>
                  </a:cubicBezTo>
                  <a:cubicBezTo>
                    <a:pt x="1158" y="3608"/>
                    <a:pt x="1245" y="3568"/>
                    <a:pt x="1324" y="3490"/>
                  </a:cubicBezTo>
                  <a:lnTo>
                    <a:pt x="2678" y="2166"/>
                  </a:lnTo>
                  <a:lnTo>
                    <a:pt x="5734" y="2166"/>
                  </a:lnTo>
                  <a:lnTo>
                    <a:pt x="5734" y="2923"/>
                  </a:lnTo>
                  <a:lnTo>
                    <a:pt x="3970" y="2923"/>
                  </a:lnTo>
                  <a:cubicBezTo>
                    <a:pt x="3371" y="2923"/>
                    <a:pt x="2899" y="3395"/>
                    <a:pt x="2899" y="3962"/>
                  </a:cubicBezTo>
                  <a:cubicBezTo>
                    <a:pt x="2899" y="4088"/>
                    <a:pt x="2930" y="4214"/>
                    <a:pt x="2993" y="4309"/>
                  </a:cubicBezTo>
                  <a:lnTo>
                    <a:pt x="9294" y="4309"/>
                  </a:lnTo>
                  <a:cubicBezTo>
                    <a:pt x="9326" y="4214"/>
                    <a:pt x="9357" y="4088"/>
                    <a:pt x="9357" y="3962"/>
                  </a:cubicBezTo>
                  <a:cubicBezTo>
                    <a:pt x="9357" y="3395"/>
                    <a:pt x="8885" y="2923"/>
                    <a:pt x="8286" y="2923"/>
                  </a:cubicBezTo>
                  <a:lnTo>
                    <a:pt x="6522" y="2923"/>
                  </a:lnTo>
                  <a:lnTo>
                    <a:pt x="6522" y="2166"/>
                  </a:lnTo>
                  <a:lnTo>
                    <a:pt x="11878" y="2166"/>
                  </a:lnTo>
                  <a:cubicBezTo>
                    <a:pt x="12067" y="2166"/>
                    <a:pt x="12224" y="2009"/>
                    <a:pt x="12224" y="1820"/>
                  </a:cubicBezTo>
                  <a:cubicBezTo>
                    <a:pt x="12224" y="1599"/>
                    <a:pt x="12004" y="1442"/>
                    <a:pt x="11815" y="1442"/>
                  </a:cubicBezTo>
                  <a:lnTo>
                    <a:pt x="10492" y="1442"/>
                  </a:lnTo>
                  <a:lnTo>
                    <a:pt x="9168" y="119"/>
                  </a:lnTo>
                  <a:cubicBezTo>
                    <a:pt x="9090" y="40"/>
                    <a:pt x="9003" y="1"/>
                    <a:pt x="891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19" name="Google Shape;7819;p37"/>
            <p:cNvSpPr/>
            <p:nvPr/>
          </p:nvSpPr>
          <p:spPr>
            <a:xfrm>
              <a:off x="-19341425" y="3532875"/>
              <a:ext cx="63025" cy="17350"/>
            </a:xfrm>
            <a:custGeom>
              <a:avLst/>
              <a:gdLst/>
              <a:ahLst/>
              <a:cxnLst/>
              <a:rect l="l" t="t" r="r" b="b"/>
              <a:pathLst>
                <a:path w="2521" h="694" extrusionOk="0">
                  <a:moveTo>
                    <a:pt x="410" y="0"/>
                  </a:moveTo>
                  <a:cubicBezTo>
                    <a:pt x="221" y="0"/>
                    <a:pt x="32" y="158"/>
                    <a:pt x="32" y="252"/>
                  </a:cubicBezTo>
                  <a:cubicBezTo>
                    <a:pt x="0" y="410"/>
                    <a:pt x="126" y="693"/>
                    <a:pt x="410" y="693"/>
                  </a:cubicBezTo>
                  <a:lnTo>
                    <a:pt x="2521" y="693"/>
                  </a:lnTo>
                  <a:cubicBezTo>
                    <a:pt x="2363" y="473"/>
                    <a:pt x="2237" y="221"/>
                    <a:pt x="220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820" name="Google Shape;7820;p37"/>
          <p:cNvGrpSpPr/>
          <p:nvPr/>
        </p:nvGrpSpPr>
        <p:grpSpPr>
          <a:xfrm>
            <a:off x="4307468" y="7802961"/>
            <a:ext cx="383355" cy="378177"/>
            <a:chOff x="-19396575" y="3708500"/>
            <a:chExt cx="307200" cy="304050"/>
          </a:xfrm>
        </p:grpSpPr>
        <p:sp>
          <p:nvSpPr>
            <p:cNvPr id="7821" name="Google Shape;7821;p37"/>
            <p:cNvSpPr/>
            <p:nvPr/>
          </p:nvSpPr>
          <p:spPr>
            <a:xfrm>
              <a:off x="-19215425" y="3708500"/>
              <a:ext cx="70925" cy="70925"/>
            </a:xfrm>
            <a:custGeom>
              <a:avLst/>
              <a:gdLst/>
              <a:ahLst/>
              <a:cxnLst/>
              <a:rect l="l" t="t" r="r" b="b"/>
              <a:pathLst>
                <a:path w="2837" h="2837" extrusionOk="0">
                  <a:moveTo>
                    <a:pt x="1419" y="1"/>
                  </a:moveTo>
                  <a:cubicBezTo>
                    <a:pt x="631" y="1"/>
                    <a:pt x="1" y="631"/>
                    <a:pt x="1" y="1419"/>
                  </a:cubicBezTo>
                  <a:cubicBezTo>
                    <a:pt x="1" y="2206"/>
                    <a:pt x="631" y="2836"/>
                    <a:pt x="1419" y="2836"/>
                  </a:cubicBezTo>
                  <a:cubicBezTo>
                    <a:pt x="2206" y="2836"/>
                    <a:pt x="2836" y="2206"/>
                    <a:pt x="2836" y="1419"/>
                  </a:cubicBezTo>
                  <a:cubicBezTo>
                    <a:pt x="2836" y="631"/>
                    <a:pt x="2175" y="1"/>
                    <a:pt x="141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22" name="Google Shape;7822;p37"/>
            <p:cNvSpPr/>
            <p:nvPr/>
          </p:nvSpPr>
          <p:spPr>
            <a:xfrm>
              <a:off x="-19396575" y="3773100"/>
              <a:ext cx="277275" cy="239450"/>
            </a:xfrm>
            <a:custGeom>
              <a:avLst/>
              <a:gdLst/>
              <a:ahLst/>
              <a:cxnLst/>
              <a:rect l="l" t="t" r="r" b="b"/>
              <a:pathLst>
                <a:path w="11091" h="9578" extrusionOk="0">
                  <a:moveTo>
                    <a:pt x="5073" y="6207"/>
                  </a:moveTo>
                  <a:lnTo>
                    <a:pt x="5073" y="6774"/>
                  </a:lnTo>
                  <a:lnTo>
                    <a:pt x="4380" y="6774"/>
                  </a:lnTo>
                  <a:lnTo>
                    <a:pt x="5073" y="6207"/>
                  </a:lnTo>
                  <a:close/>
                  <a:moveTo>
                    <a:pt x="6806" y="0"/>
                  </a:moveTo>
                  <a:lnTo>
                    <a:pt x="6806" y="0"/>
                  </a:lnTo>
                  <a:cubicBezTo>
                    <a:pt x="6711" y="662"/>
                    <a:pt x="6900" y="1355"/>
                    <a:pt x="7373" y="1891"/>
                  </a:cubicBezTo>
                  <a:lnTo>
                    <a:pt x="8759" y="3371"/>
                  </a:lnTo>
                  <a:cubicBezTo>
                    <a:pt x="8917" y="3623"/>
                    <a:pt x="8759" y="3938"/>
                    <a:pt x="8444" y="3938"/>
                  </a:cubicBezTo>
                  <a:lnTo>
                    <a:pt x="7814" y="3938"/>
                  </a:lnTo>
                  <a:cubicBezTo>
                    <a:pt x="7499" y="2552"/>
                    <a:pt x="6459" y="1450"/>
                    <a:pt x="5136" y="1166"/>
                  </a:cubicBezTo>
                  <a:cubicBezTo>
                    <a:pt x="4862" y="1101"/>
                    <a:pt x="4592" y="1070"/>
                    <a:pt x="4326" y="1070"/>
                  </a:cubicBezTo>
                  <a:cubicBezTo>
                    <a:pt x="3557" y="1070"/>
                    <a:pt x="2831" y="1335"/>
                    <a:pt x="2175" y="1828"/>
                  </a:cubicBezTo>
                  <a:cubicBezTo>
                    <a:pt x="1419" y="2426"/>
                    <a:pt x="946" y="3245"/>
                    <a:pt x="851" y="4159"/>
                  </a:cubicBezTo>
                  <a:cubicBezTo>
                    <a:pt x="1135" y="4001"/>
                    <a:pt x="1513" y="3907"/>
                    <a:pt x="1860" y="3907"/>
                  </a:cubicBezTo>
                  <a:lnTo>
                    <a:pt x="2238" y="3907"/>
                  </a:lnTo>
                  <a:cubicBezTo>
                    <a:pt x="2427" y="3088"/>
                    <a:pt x="3120" y="2489"/>
                    <a:pt x="4002" y="2489"/>
                  </a:cubicBezTo>
                  <a:lnTo>
                    <a:pt x="4695" y="2489"/>
                  </a:lnTo>
                  <a:cubicBezTo>
                    <a:pt x="4884" y="2489"/>
                    <a:pt x="5042" y="2647"/>
                    <a:pt x="5042" y="2867"/>
                  </a:cubicBezTo>
                  <a:cubicBezTo>
                    <a:pt x="5042" y="3056"/>
                    <a:pt x="4884" y="3214"/>
                    <a:pt x="4695" y="3214"/>
                  </a:cubicBezTo>
                  <a:lnTo>
                    <a:pt x="4002" y="3214"/>
                  </a:lnTo>
                  <a:cubicBezTo>
                    <a:pt x="3498" y="3214"/>
                    <a:pt x="3120" y="3529"/>
                    <a:pt x="2962" y="3907"/>
                  </a:cubicBezTo>
                  <a:lnTo>
                    <a:pt x="5420" y="3907"/>
                  </a:lnTo>
                  <a:cubicBezTo>
                    <a:pt x="5609" y="3907"/>
                    <a:pt x="5766" y="4064"/>
                    <a:pt x="5766" y="4285"/>
                  </a:cubicBezTo>
                  <a:cubicBezTo>
                    <a:pt x="5766" y="4474"/>
                    <a:pt x="5609" y="4632"/>
                    <a:pt x="5420" y="4632"/>
                  </a:cubicBezTo>
                  <a:lnTo>
                    <a:pt x="1828" y="4632"/>
                  </a:lnTo>
                  <a:cubicBezTo>
                    <a:pt x="883" y="4632"/>
                    <a:pt x="1" y="5388"/>
                    <a:pt x="64" y="6427"/>
                  </a:cubicBezTo>
                  <a:cubicBezTo>
                    <a:pt x="84" y="6633"/>
                    <a:pt x="239" y="6745"/>
                    <a:pt x="397" y="6745"/>
                  </a:cubicBezTo>
                  <a:cubicBezTo>
                    <a:pt x="481" y="6745"/>
                    <a:pt x="565" y="6713"/>
                    <a:pt x="631" y="6648"/>
                  </a:cubicBezTo>
                  <a:cubicBezTo>
                    <a:pt x="1041" y="6238"/>
                    <a:pt x="1576" y="6049"/>
                    <a:pt x="2143" y="6049"/>
                  </a:cubicBezTo>
                  <a:lnTo>
                    <a:pt x="4096" y="6049"/>
                  </a:lnTo>
                  <a:lnTo>
                    <a:pt x="3025" y="6837"/>
                  </a:lnTo>
                  <a:cubicBezTo>
                    <a:pt x="2773" y="7026"/>
                    <a:pt x="2931" y="7467"/>
                    <a:pt x="3246" y="7467"/>
                  </a:cubicBezTo>
                  <a:lnTo>
                    <a:pt x="5010" y="7467"/>
                  </a:lnTo>
                  <a:lnTo>
                    <a:pt x="5010" y="9231"/>
                  </a:lnTo>
                  <a:cubicBezTo>
                    <a:pt x="5010" y="9420"/>
                    <a:pt x="5168" y="9578"/>
                    <a:pt x="5357" y="9578"/>
                  </a:cubicBezTo>
                  <a:cubicBezTo>
                    <a:pt x="5577" y="9578"/>
                    <a:pt x="5735" y="9420"/>
                    <a:pt x="5735" y="9231"/>
                  </a:cubicBezTo>
                  <a:lnTo>
                    <a:pt x="5735" y="7467"/>
                  </a:lnTo>
                  <a:lnTo>
                    <a:pt x="6428" y="7467"/>
                  </a:lnTo>
                  <a:lnTo>
                    <a:pt x="6428" y="7814"/>
                  </a:lnTo>
                  <a:cubicBezTo>
                    <a:pt x="6428" y="8003"/>
                    <a:pt x="6585" y="8160"/>
                    <a:pt x="6774" y="8160"/>
                  </a:cubicBezTo>
                  <a:cubicBezTo>
                    <a:pt x="6995" y="8160"/>
                    <a:pt x="7152" y="8003"/>
                    <a:pt x="7152" y="7814"/>
                  </a:cubicBezTo>
                  <a:lnTo>
                    <a:pt x="7152" y="7120"/>
                  </a:lnTo>
                  <a:cubicBezTo>
                    <a:pt x="7152" y="6900"/>
                    <a:pt x="6995" y="6774"/>
                    <a:pt x="6774" y="6774"/>
                  </a:cubicBezTo>
                  <a:lnTo>
                    <a:pt x="5735" y="6774"/>
                  </a:lnTo>
                  <a:lnTo>
                    <a:pt x="5735" y="6049"/>
                  </a:lnTo>
                  <a:lnTo>
                    <a:pt x="8413" y="6049"/>
                  </a:lnTo>
                  <a:cubicBezTo>
                    <a:pt x="9295" y="6049"/>
                    <a:pt x="10177" y="5545"/>
                    <a:pt x="10587" y="4726"/>
                  </a:cubicBezTo>
                  <a:cubicBezTo>
                    <a:pt x="11091" y="3781"/>
                    <a:pt x="10902" y="2584"/>
                    <a:pt x="10208" y="1828"/>
                  </a:cubicBezTo>
                  <a:lnTo>
                    <a:pt x="9389" y="882"/>
                  </a:lnTo>
                  <a:cubicBezTo>
                    <a:pt x="9137" y="977"/>
                    <a:pt x="8917" y="1008"/>
                    <a:pt x="8633" y="1008"/>
                  </a:cubicBezTo>
                  <a:cubicBezTo>
                    <a:pt x="7846" y="1008"/>
                    <a:pt x="7184" y="567"/>
                    <a:pt x="680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23" name="Google Shape;7823;p37"/>
            <p:cNvSpPr/>
            <p:nvPr/>
          </p:nvSpPr>
          <p:spPr>
            <a:xfrm>
              <a:off x="-19140600" y="3727425"/>
              <a:ext cx="51225" cy="70550"/>
            </a:xfrm>
            <a:custGeom>
              <a:avLst/>
              <a:gdLst/>
              <a:ahLst/>
              <a:cxnLst/>
              <a:rect l="l" t="t" r="r" b="b"/>
              <a:pathLst>
                <a:path w="2049" h="2822" extrusionOk="0">
                  <a:moveTo>
                    <a:pt x="442" y="0"/>
                  </a:moveTo>
                  <a:lnTo>
                    <a:pt x="442" y="0"/>
                  </a:lnTo>
                  <a:cubicBezTo>
                    <a:pt x="505" y="252"/>
                    <a:pt x="568" y="441"/>
                    <a:pt x="568" y="725"/>
                  </a:cubicBezTo>
                  <a:cubicBezTo>
                    <a:pt x="568" y="1260"/>
                    <a:pt x="316" y="1764"/>
                    <a:pt x="1" y="2142"/>
                  </a:cubicBezTo>
                  <a:cubicBezTo>
                    <a:pt x="505" y="2174"/>
                    <a:pt x="1041" y="2363"/>
                    <a:pt x="1419" y="2709"/>
                  </a:cubicBezTo>
                  <a:cubicBezTo>
                    <a:pt x="1503" y="2793"/>
                    <a:pt x="1601" y="2821"/>
                    <a:pt x="1694" y="2821"/>
                  </a:cubicBezTo>
                  <a:cubicBezTo>
                    <a:pt x="1741" y="2821"/>
                    <a:pt x="1786" y="2814"/>
                    <a:pt x="1828" y="2804"/>
                  </a:cubicBezTo>
                  <a:cubicBezTo>
                    <a:pt x="1923" y="2741"/>
                    <a:pt x="2049" y="2615"/>
                    <a:pt x="2049" y="2489"/>
                  </a:cubicBezTo>
                  <a:lnTo>
                    <a:pt x="2049" y="1764"/>
                  </a:lnTo>
                  <a:cubicBezTo>
                    <a:pt x="2017" y="882"/>
                    <a:pt x="1293" y="126"/>
                    <a:pt x="44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824" name="Google Shape;7824;p37"/>
          <p:cNvGrpSpPr/>
          <p:nvPr/>
        </p:nvGrpSpPr>
        <p:grpSpPr>
          <a:xfrm>
            <a:off x="5235016" y="8255216"/>
            <a:ext cx="393182" cy="378830"/>
            <a:chOff x="-19394200" y="4084200"/>
            <a:chExt cx="315075" cy="304575"/>
          </a:xfrm>
        </p:grpSpPr>
        <p:sp>
          <p:nvSpPr>
            <p:cNvPr id="7825" name="Google Shape;7825;p37"/>
            <p:cNvSpPr/>
            <p:nvPr/>
          </p:nvSpPr>
          <p:spPr>
            <a:xfrm>
              <a:off x="-19185475" y="4234650"/>
              <a:ext cx="40175" cy="28375"/>
            </a:xfrm>
            <a:custGeom>
              <a:avLst/>
              <a:gdLst/>
              <a:ahLst/>
              <a:cxnLst/>
              <a:rect l="l" t="t" r="r" b="b"/>
              <a:pathLst>
                <a:path w="1607" h="1135" extrusionOk="0">
                  <a:moveTo>
                    <a:pt x="1134" y="0"/>
                  </a:moveTo>
                  <a:lnTo>
                    <a:pt x="0" y="1134"/>
                  </a:lnTo>
                  <a:lnTo>
                    <a:pt x="1607" y="1134"/>
                  </a:lnTo>
                  <a:cubicBezTo>
                    <a:pt x="1575" y="756"/>
                    <a:pt x="1418" y="347"/>
                    <a:pt x="113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26" name="Google Shape;7826;p37"/>
            <p:cNvSpPr/>
            <p:nvPr/>
          </p:nvSpPr>
          <p:spPr>
            <a:xfrm>
              <a:off x="-19244550" y="4293725"/>
              <a:ext cx="28375" cy="39400"/>
            </a:xfrm>
            <a:custGeom>
              <a:avLst/>
              <a:gdLst/>
              <a:ahLst/>
              <a:cxnLst/>
              <a:rect l="l" t="t" r="r" b="b"/>
              <a:pathLst>
                <a:path w="1135" h="1576" extrusionOk="0">
                  <a:moveTo>
                    <a:pt x="1134" y="0"/>
                  </a:moveTo>
                  <a:lnTo>
                    <a:pt x="0" y="1134"/>
                  </a:lnTo>
                  <a:cubicBezTo>
                    <a:pt x="315" y="1386"/>
                    <a:pt x="693" y="1512"/>
                    <a:pt x="1134" y="1575"/>
                  </a:cubicBezTo>
                  <a:lnTo>
                    <a:pt x="113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27" name="Google Shape;7827;p37"/>
            <p:cNvSpPr/>
            <p:nvPr/>
          </p:nvSpPr>
          <p:spPr>
            <a:xfrm>
              <a:off x="-19280000" y="4201050"/>
              <a:ext cx="200875" cy="187725"/>
            </a:xfrm>
            <a:custGeom>
              <a:avLst/>
              <a:gdLst/>
              <a:ahLst/>
              <a:cxnLst/>
              <a:rect l="l" t="t" r="r" b="b"/>
              <a:pathLst>
                <a:path w="8035" h="7509" extrusionOk="0">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28" name="Google Shape;7828;p37"/>
            <p:cNvSpPr/>
            <p:nvPr/>
          </p:nvSpPr>
          <p:spPr>
            <a:xfrm>
              <a:off x="-19197300" y="4293725"/>
              <a:ext cx="28375" cy="39400"/>
            </a:xfrm>
            <a:custGeom>
              <a:avLst/>
              <a:gdLst/>
              <a:ahLst/>
              <a:cxnLst/>
              <a:rect l="l" t="t" r="r" b="b"/>
              <a:pathLst>
                <a:path w="1135" h="1576" extrusionOk="0">
                  <a:moveTo>
                    <a:pt x="1" y="0"/>
                  </a:moveTo>
                  <a:lnTo>
                    <a:pt x="1" y="1575"/>
                  </a:lnTo>
                  <a:cubicBezTo>
                    <a:pt x="379" y="1512"/>
                    <a:pt x="788" y="1386"/>
                    <a:pt x="1135" y="1134"/>
                  </a:cubicBezTo>
                  <a:lnTo>
                    <a:pt x="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29" name="Google Shape;7829;p37"/>
            <p:cNvSpPr/>
            <p:nvPr/>
          </p:nvSpPr>
          <p:spPr>
            <a:xfrm>
              <a:off x="-19394200" y="4084200"/>
              <a:ext cx="252850" cy="303275"/>
            </a:xfrm>
            <a:custGeom>
              <a:avLst/>
              <a:gdLst/>
              <a:ahLst/>
              <a:cxnLst/>
              <a:rect l="l" t="t" r="r" b="b"/>
              <a:pathLst>
                <a:path w="10114" h="12131" extrusionOk="0">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30" name="Google Shape;7830;p37"/>
            <p:cNvSpPr/>
            <p:nvPr/>
          </p:nvSpPr>
          <p:spPr>
            <a:xfrm>
              <a:off x="-19185475" y="4281100"/>
              <a:ext cx="40175" cy="28400"/>
            </a:xfrm>
            <a:custGeom>
              <a:avLst/>
              <a:gdLst/>
              <a:ahLst/>
              <a:cxnLst/>
              <a:rect l="l" t="t" r="r" b="b"/>
              <a:pathLst>
                <a:path w="1607" h="1136" extrusionOk="0">
                  <a:moveTo>
                    <a:pt x="0" y="1"/>
                  </a:moveTo>
                  <a:lnTo>
                    <a:pt x="1134" y="1135"/>
                  </a:lnTo>
                  <a:cubicBezTo>
                    <a:pt x="1418" y="820"/>
                    <a:pt x="1575" y="411"/>
                    <a:pt x="160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831" name="Google Shape;7831;p37"/>
          <p:cNvGrpSpPr/>
          <p:nvPr/>
        </p:nvGrpSpPr>
        <p:grpSpPr>
          <a:xfrm>
            <a:off x="5733813" y="7336090"/>
            <a:ext cx="338150" cy="379141"/>
            <a:chOff x="-17526750" y="3309200"/>
            <a:chExt cx="270975" cy="304825"/>
          </a:xfrm>
        </p:grpSpPr>
        <p:sp>
          <p:nvSpPr>
            <p:cNvPr id="7832" name="Google Shape;7832;p37"/>
            <p:cNvSpPr/>
            <p:nvPr/>
          </p:nvSpPr>
          <p:spPr>
            <a:xfrm>
              <a:off x="-17507050" y="3452525"/>
              <a:ext cx="232375" cy="161500"/>
            </a:xfrm>
            <a:custGeom>
              <a:avLst/>
              <a:gdLst/>
              <a:ahLst/>
              <a:cxnLst/>
              <a:rect l="l" t="t" r="r" b="b"/>
              <a:pathLst>
                <a:path w="9295" h="6460" extrusionOk="0">
                  <a:moveTo>
                    <a:pt x="1765" y="725"/>
                  </a:moveTo>
                  <a:cubicBezTo>
                    <a:pt x="1954" y="725"/>
                    <a:pt x="2111" y="883"/>
                    <a:pt x="2111" y="1072"/>
                  </a:cubicBezTo>
                  <a:cubicBezTo>
                    <a:pt x="2111" y="1261"/>
                    <a:pt x="1954" y="1419"/>
                    <a:pt x="1765" y="1419"/>
                  </a:cubicBezTo>
                  <a:cubicBezTo>
                    <a:pt x="1575" y="1419"/>
                    <a:pt x="1418" y="1261"/>
                    <a:pt x="1418" y="1072"/>
                  </a:cubicBezTo>
                  <a:cubicBezTo>
                    <a:pt x="1418" y="883"/>
                    <a:pt x="1575" y="725"/>
                    <a:pt x="1765" y="725"/>
                  </a:cubicBezTo>
                  <a:close/>
                  <a:moveTo>
                    <a:pt x="3214" y="725"/>
                  </a:moveTo>
                  <a:cubicBezTo>
                    <a:pt x="3434" y="725"/>
                    <a:pt x="3592" y="883"/>
                    <a:pt x="3592" y="1072"/>
                  </a:cubicBezTo>
                  <a:cubicBezTo>
                    <a:pt x="3592" y="1261"/>
                    <a:pt x="3434" y="1419"/>
                    <a:pt x="3214" y="1419"/>
                  </a:cubicBezTo>
                  <a:cubicBezTo>
                    <a:pt x="3025" y="1419"/>
                    <a:pt x="2867" y="1261"/>
                    <a:pt x="2867" y="1072"/>
                  </a:cubicBezTo>
                  <a:cubicBezTo>
                    <a:pt x="2867" y="883"/>
                    <a:pt x="3025" y="725"/>
                    <a:pt x="3214" y="725"/>
                  </a:cubicBezTo>
                  <a:close/>
                  <a:moveTo>
                    <a:pt x="2521" y="1419"/>
                  </a:moveTo>
                  <a:cubicBezTo>
                    <a:pt x="2710" y="1419"/>
                    <a:pt x="2867" y="1576"/>
                    <a:pt x="2867" y="1797"/>
                  </a:cubicBezTo>
                  <a:cubicBezTo>
                    <a:pt x="2867" y="1986"/>
                    <a:pt x="2710" y="2143"/>
                    <a:pt x="2521" y="2143"/>
                  </a:cubicBezTo>
                  <a:cubicBezTo>
                    <a:pt x="2332" y="2143"/>
                    <a:pt x="2174" y="1986"/>
                    <a:pt x="2174" y="1797"/>
                  </a:cubicBezTo>
                  <a:cubicBezTo>
                    <a:pt x="2111" y="1576"/>
                    <a:pt x="2332" y="1419"/>
                    <a:pt x="2521" y="1419"/>
                  </a:cubicBezTo>
                  <a:close/>
                  <a:moveTo>
                    <a:pt x="32" y="1"/>
                  </a:moveTo>
                  <a:lnTo>
                    <a:pt x="32" y="127"/>
                  </a:lnTo>
                  <a:lnTo>
                    <a:pt x="0" y="127"/>
                  </a:lnTo>
                  <a:cubicBezTo>
                    <a:pt x="0" y="2962"/>
                    <a:pt x="1796" y="5514"/>
                    <a:pt x="4537" y="6428"/>
                  </a:cubicBezTo>
                  <a:cubicBezTo>
                    <a:pt x="4568" y="6428"/>
                    <a:pt x="4600" y="6459"/>
                    <a:pt x="4631" y="6459"/>
                  </a:cubicBezTo>
                  <a:cubicBezTo>
                    <a:pt x="4694" y="6459"/>
                    <a:pt x="4726" y="6459"/>
                    <a:pt x="4757" y="6428"/>
                  </a:cubicBezTo>
                  <a:cubicBezTo>
                    <a:pt x="7467" y="5514"/>
                    <a:pt x="9294" y="2962"/>
                    <a:pt x="9294" y="127"/>
                  </a:cubicBezTo>
                  <a:lnTo>
                    <a:pt x="929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33" name="Google Shape;7833;p37"/>
            <p:cNvSpPr/>
            <p:nvPr/>
          </p:nvSpPr>
          <p:spPr>
            <a:xfrm>
              <a:off x="-17417275" y="3309200"/>
              <a:ext cx="52800" cy="54350"/>
            </a:xfrm>
            <a:custGeom>
              <a:avLst/>
              <a:gdLst/>
              <a:ahLst/>
              <a:cxnLst/>
              <a:rect l="l" t="t" r="r" b="b"/>
              <a:pathLst>
                <a:path w="2112" h="2174" extrusionOk="0">
                  <a:moveTo>
                    <a:pt x="347" y="0"/>
                  </a:moveTo>
                  <a:cubicBezTo>
                    <a:pt x="158" y="0"/>
                    <a:pt x="1" y="158"/>
                    <a:pt x="1" y="347"/>
                  </a:cubicBezTo>
                  <a:lnTo>
                    <a:pt x="1" y="1103"/>
                  </a:lnTo>
                  <a:cubicBezTo>
                    <a:pt x="1" y="1701"/>
                    <a:pt x="473" y="2174"/>
                    <a:pt x="1040" y="2174"/>
                  </a:cubicBezTo>
                  <a:cubicBezTo>
                    <a:pt x="1639" y="2174"/>
                    <a:pt x="2112" y="1701"/>
                    <a:pt x="2112" y="1103"/>
                  </a:cubicBezTo>
                  <a:lnTo>
                    <a:pt x="2112" y="347"/>
                  </a:lnTo>
                  <a:cubicBezTo>
                    <a:pt x="2112" y="158"/>
                    <a:pt x="1954" y="0"/>
                    <a:pt x="176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34" name="Google Shape;7834;p37"/>
            <p:cNvSpPr/>
            <p:nvPr/>
          </p:nvSpPr>
          <p:spPr>
            <a:xfrm>
              <a:off x="-17456650" y="3369825"/>
              <a:ext cx="130775" cy="64625"/>
            </a:xfrm>
            <a:custGeom>
              <a:avLst/>
              <a:gdLst/>
              <a:ahLst/>
              <a:cxnLst/>
              <a:rect l="l" t="t" r="r" b="b"/>
              <a:pathLst>
                <a:path w="5231" h="2585" extrusionOk="0">
                  <a:moveTo>
                    <a:pt x="1450" y="1"/>
                  </a:moveTo>
                  <a:cubicBezTo>
                    <a:pt x="631" y="442"/>
                    <a:pt x="1" y="1419"/>
                    <a:pt x="158" y="2584"/>
                  </a:cubicBezTo>
                  <a:lnTo>
                    <a:pt x="5073" y="2584"/>
                  </a:lnTo>
                  <a:cubicBezTo>
                    <a:pt x="5230" y="1513"/>
                    <a:pt x="4663" y="473"/>
                    <a:pt x="3718" y="1"/>
                  </a:cubicBezTo>
                  <a:cubicBezTo>
                    <a:pt x="3403" y="284"/>
                    <a:pt x="3025" y="442"/>
                    <a:pt x="2584" y="442"/>
                  </a:cubicBezTo>
                  <a:cubicBezTo>
                    <a:pt x="2143" y="442"/>
                    <a:pt x="1765" y="284"/>
                    <a:pt x="145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35" name="Google Shape;7835;p37"/>
            <p:cNvSpPr/>
            <p:nvPr/>
          </p:nvSpPr>
          <p:spPr>
            <a:xfrm>
              <a:off x="-17526750" y="3344625"/>
              <a:ext cx="95325" cy="89825"/>
            </a:xfrm>
            <a:custGeom>
              <a:avLst/>
              <a:gdLst/>
              <a:ahLst/>
              <a:cxnLst/>
              <a:rect l="l" t="t" r="r" b="b"/>
              <a:pathLst>
                <a:path w="3813" h="3593" extrusionOk="0">
                  <a:moveTo>
                    <a:pt x="3277" y="1"/>
                  </a:moveTo>
                  <a:cubicBezTo>
                    <a:pt x="1891" y="1"/>
                    <a:pt x="662" y="851"/>
                    <a:pt x="221" y="2175"/>
                  </a:cubicBezTo>
                  <a:cubicBezTo>
                    <a:pt x="1" y="2836"/>
                    <a:pt x="536" y="3529"/>
                    <a:pt x="1261" y="3529"/>
                  </a:cubicBezTo>
                  <a:lnTo>
                    <a:pt x="2231" y="3529"/>
                  </a:lnTo>
                  <a:cubicBezTo>
                    <a:pt x="2102" y="2170"/>
                    <a:pt x="2820" y="1000"/>
                    <a:pt x="3813" y="442"/>
                  </a:cubicBezTo>
                  <a:cubicBezTo>
                    <a:pt x="3750" y="316"/>
                    <a:pt x="3687" y="158"/>
                    <a:pt x="3655" y="1"/>
                  </a:cubicBezTo>
                  <a:close/>
                  <a:moveTo>
                    <a:pt x="2231" y="3529"/>
                  </a:moveTo>
                  <a:lnTo>
                    <a:pt x="2231" y="3529"/>
                  </a:lnTo>
                  <a:cubicBezTo>
                    <a:pt x="2233" y="3550"/>
                    <a:pt x="2235" y="3571"/>
                    <a:pt x="2237" y="3592"/>
                  </a:cubicBezTo>
                  <a:lnTo>
                    <a:pt x="2237" y="3529"/>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36" name="Google Shape;7836;p37"/>
            <p:cNvSpPr/>
            <p:nvPr/>
          </p:nvSpPr>
          <p:spPr>
            <a:xfrm>
              <a:off x="-17351900" y="3345425"/>
              <a:ext cx="96125" cy="89800"/>
            </a:xfrm>
            <a:custGeom>
              <a:avLst/>
              <a:gdLst/>
              <a:ahLst/>
              <a:cxnLst/>
              <a:rect l="l" t="t" r="r" b="b"/>
              <a:pathLst>
                <a:path w="3845" h="3592" extrusionOk="0">
                  <a:moveTo>
                    <a:pt x="158" y="0"/>
                  </a:moveTo>
                  <a:cubicBezTo>
                    <a:pt x="127" y="158"/>
                    <a:pt x="95" y="315"/>
                    <a:pt x="1" y="441"/>
                  </a:cubicBezTo>
                  <a:cubicBezTo>
                    <a:pt x="1103" y="1071"/>
                    <a:pt x="1734" y="2300"/>
                    <a:pt x="1576" y="3592"/>
                  </a:cubicBezTo>
                  <a:lnTo>
                    <a:pt x="2584" y="3592"/>
                  </a:lnTo>
                  <a:cubicBezTo>
                    <a:pt x="3309" y="3560"/>
                    <a:pt x="3844" y="2867"/>
                    <a:pt x="3592" y="2174"/>
                  </a:cubicBezTo>
                  <a:cubicBezTo>
                    <a:pt x="3151" y="882"/>
                    <a:pt x="1954" y="0"/>
                    <a:pt x="56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837" name="Google Shape;7837;p37"/>
          <p:cNvGrpSpPr/>
          <p:nvPr/>
        </p:nvGrpSpPr>
        <p:grpSpPr>
          <a:xfrm>
            <a:off x="1066679" y="8222421"/>
            <a:ext cx="378426" cy="377182"/>
            <a:chOff x="-17542500" y="3684100"/>
            <a:chExt cx="303250" cy="303250"/>
          </a:xfrm>
        </p:grpSpPr>
        <p:sp>
          <p:nvSpPr>
            <p:cNvPr id="7838" name="Google Shape;7838;p37"/>
            <p:cNvSpPr/>
            <p:nvPr/>
          </p:nvSpPr>
          <p:spPr>
            <a:xfrm>
              <a:off x="-17542500" y="3863675"/>
              <a:ext cx="70900" cy="52800"/>
            </a:xfrm>
            <a:custGeom>
              <a:avLst/>
              <a:gdLst/>
              <a:ahLst/>
              <a:cxnLst/>
              <a:rect l="l" t="t" r="r" b="b"/>
              <a:pathLst>
                <a:path w="2836" h="2112" extrusionOk="0">
                  <a:moveTo>
                    <a:pt x="347" y="0"/>
                  </a:moveTo>
                  <a:cubicBezTo>
                    <a:pt x="158" y="0"/>
                    <a:pt x="1" y="158"/>
                    <a:pt x="1" y="347"/>
                  </a:cubicBezTo>
                  <a:lnTo>
                    <a:pt x="1" y="693"/>
                  </a:lnTo>
                  <a:cubicBezTo>
                    <a:pt x="1" y="1481"/>
                    <a:pt x="631" y="2111"/>
                    <a:pt x="1418" y="2111"/>
                  </a:cubicBezTo>
                  <a:cubicBezTo>
                    <a:pt x="2174" y="2111"/>
                    <a:pt x="2836" y="1481"/>
                    <a:pt x="2836" y="693"/>
                  </a:cubicBezTo>
                  <a:lnTo>
                    <a:pt x="2489" y="693"/>
                  </a:lnTo>
                  <a:cubicBezTo>
                    <a:pt x="2363" y="693"/>
                    <a:pt x="2237" y="693"/>
                    <a:pt x="2111" y="662"/>
                  </a:cubicBezTo>
                  <a:lnTo>
                    <a:pt x="2111" y="693"/>
                  </a:lnTo>
                  <a:cubicBezTo>
                    <a:pt x="2111" y="1103"/>
                    <a:pt x="1796" y="1418"/>
                    <a:pt x="1418" y="1418"/>
                  </a:cubicBezTo>
                  <a:cubicBezTo>
                    <a:pt x="1009" y="1418"/>
                    <a:pt x="694" y="1103"/>
                    <a:pt x="694" y="693"/>
                  </a:cubicBezTo>
                  <a:lnTo>
                    <a:pt x="694" y="347"/>
                  </a:lnTo>
                  <a:cubicBezTo>
                    <a:pt x="694" y="158"/>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39" name="Google Shape;7839;p37"/>
            <p:cNvSpPr/>
            <p:nvPr/>
          </p:nvSpPr>
          <p:spPr>
            <a:xfrm>
              <a:off x="-17488150" y="3881000"/>
              <a:ext cx="70900" cy="106350"/>
            </a:xfrm>
            <a:custGeom>
              <a:avLst/>
              <a:gdLst/>
              <a:ahLst/>
              <a:cxnLst/>
              <a:rect l="l" t="t" r="r" b="b"/>
              <a:pathLst>
                <a:path w="2836" h="4254" extrusionOk="0">
                  <a:moveTo>
                    <a:pt x="2111" y="0"/>
                  </a:moveTo>
                  <a:lnTo>
                    <a:pt x="2111" y="2836"/>
                  </a:lnTo>
                  <a:cubicBezTo>
                    <a:pt x="2111" y="3245"/>
                    <a:pt x="1796" y="3561"/>
                    <a:pt x="1418" y="3561"/>
                  </a:cubicBezTo>
                  <a:cubicBezTo>
                    <a:pt x="1009" y="3561"/>
                    <a:pt x="693" y="3245"/>
                    <a:pt x="693" y="2836"/>
                  </a:cubicBezTo>
                  <a:lnTo>
                    <a:pt x="693" y="2489"/>
                  </a:lnTo>
                  <a:cubicBezTo>
                    <a:pt x="693" y="2300"/>
                    <a:pt x="536" y="2143"/>
                    <a:pt x="347" y="2143"/>
                  </a:cubicBezTo>
                  <a:cubicBezTo>
                    <a:pt x="158" y="2143"/>
                    <a:pt x="0" y="2300"/>
                    <a:pt x="0" y="2489"/>
                  </a:cubicBezTo>
                  <a:lnTo>
                    <a:pt x="0" y="2836"/>
                  </a:lnTo>
                  <a:cubicBezTo>
                    <a:pt x="0" y="3624"/>
                    <a:pt x="630" y="4254"/>
                    <a:pt x="1418" y="4254"/>
                  </a:cubicBezTo>
                  <a:cubicBezTo>
                    <a:pt x="2206" y="4254"/>
                    <a:pt x="2836" y="3624"/>
                    <a:pt x="2836" y="2836"/>
                  </a:cubicBezTo>
                  <a:lnTo>
                    <a:pt x="283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40" name="Google Shape;7840;p37"/>
            <p:cNvSpPr/>
            <p:nvPr/>
          </p:nvSpPr>
          <p:spPr>
            <a:xfrm>
              <a:off x="-17310150" y="3863675"/>
              <a:ext cx="70900" cy="52800"/>
            </a:xfrm>
            <a:custGeom>
              <a:avLst/>
              <a:gdLst/>
              <a:ahLst/>
              <a:cxnLst/>
              <a:rect l="l" t="t" r="r" b="b"/>
              <a:pathLst>
                <a:path w="2836" h="2112" extrusionOk="0">
                  <a:moveTo>
                    <a:pt x="2489" y="0"/>
                  </a:moveTo>
                  <a:cubicBezTo>
                    <a:pt x="2269" y="0"/>
                    <a:pt x="2111" y="126"/>
                    <a:pt x="2111" y="347"/>
                  </a:cubicBezTo>
                  <a:lnTo>
                    <a:pt x="2111" y="693"/>
                  </a:lnTo>
                  <a:cubicBezTo>
                    <a:pt x="2111" y="1072"/>
                    <a:pt x="1796" y="1387"/>
                    <a:pt x="1418" y="1387"/>
                  </a:cubicBezTo>
                  <a:cubicBezTo>
                    <a:pt x="1009" y="1387"/>
                    <a:pt x="694" y="1072"/>
                    <a:pt x="694" y="693"/>
                  </a:cubicBezTo>
                  <a:lnTo>
                    <a:pt x="694" y="662"/>
                  </a:lnTo>
                  <a:cubicBezTo>
                    <a:pt x="599" y="693"/>
                    <a:pt x="473" y="693"/>
                    <a:pt x="347" y="693"/>
                  </a:cubicBezTo>
                  <a:lnTo>
                    <a:pt x="0" y="693"/>
                  </a:lnTo>
                  <a:cubicBezTo>
                    <a:pt x="0" y="1481"/>
                    <a:pt x="631" y="2111"/>
                    <a:pt x="1418" y="2111"/>
                  </a:cubicBezTo>
                  <a:cubicBezTo>
                    <a:pt x="2206" y="2111"/>
                    <a:pt x="2836" y="1481"/>
                    <a:pt x="2836" y="693"/>
                  </a:cubicBezTo>
                  <a:lnTo>
                    <a:pt x="2836" y="347"/>
                  </a:lnTo>
                  <a:cubicBezTo>
                    <a:pt x="2836" y="158"/>
                    <a:pt x="2678" y="0"/>
                    <a:pt x="248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41" name="Google Shape;7841;p37"/>
            <p:cNvSpPr/>
            <p:nvPr/>
          </p:nvSpPr>
          <p:spPr>
            <a:xfrm>
              <a:off x="-17364500" y="3881000"/>
              <a:ext cx="70925" cy="106350"/>
            </a:xfrm>
            <a:custGeom>
              <a:avLst/>
              <a:gdLst/>
              <a:ahLst/>
              <a:cxnLst/>
              <a:rect l="l" t="t" r="r" b="b"/>
              <a:pathLst>
                <a:path w="2837" h="4254" extrusionOk="0">
                  <a:moveTo>
                    <a:pt x="1" y="0"/>
                  </a:moveTo>
                  <a:lnTo>
                    <a:pt x="1" y="2836"/>
                  </a:lnTo>
                  <a:cubicBezTo>
                    <a:pt x="1" y="3624"/>
                    <a:pt x="631" y="4254"/>
                    <a:pt x="1418" y="4254"/>
                  </a:cubicBezTo>
                  <a:cubicBezTo>
                    <a:pt x="2206" y="4254"/>
                    <a:pt x="2836" y="3624"/>
                    <a:pt x="2836" y="2836"/>
                  </a:cubicBezTo>
                  <a:lnTo>
                    <a:pt x="2836" y="2489"/>
                  </a:lnTo>
                  <a:cubicBezTo>
                    <a:pt x="2836" y="2300"/>
                    <a:pt x="2710" y="2111"/>
                    <a:pt x="2490" y="2111"/>
                  </a:cubicBezTo>
                  <a:cubicBezTo>
                    <a:pt x="2301" y="2111"/>
                    <a:pt x="2143" y="2269"/>
                    <a:pt x="2143" y="2489"/>
                  </a:cubicBezTo>
                  <a:lnTo>
                    <a:pt x="2143" y="2836"/>
                  </a:lnTo>
                  <a:cubicBezTo>
                    <a:pt x="2143" y="3214"/>
                    <a:pt x="1828" y="3529"/>
                    <a:pt x="1418" y="3529"/>
                  </a:cubicBezTo>
                  <a:cubicBezTo>
                    <a:pt x="1040" y="3529"/>
                    <a:pt x="725" y="3214"/>
                    <a:pt x="725" y="2836"/>
                  </a:cubicBez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42" name="Google Shape;7842;p37"/>
            <p:cNvSpPr/>
            <p:nvPr/>
          </p:nvSpPr>
          <p:spPr>
            <a:xfrm>
              <a:off x="-17505475" y="3845550"/>
              <a:ext cx="228425" cy="18150"/>
            </a:xfrm>
            <a:custGeom>
              <a:avLst/>
              <a:gdLst/>
              <a:ahLst/>
              <a:cxnLst/>
              <a:rect l="l" t="t" r="r" b="b"/>
              <a:pathLst>
                <a:path w="9137" h="726" extrusionOk="0">
                  <a:moveTo>
                    <a:pt x="0" y="1"/>
                  </a:moveTo>
                  <a:cubicBezTo>
                    <a:pt x="158" y="379"/>
                    <a:pt x="536" y="725"/>
                    <a:pt x="1008" y="725"/>
                  </a:cubicBezTo>
                  <a:lnTo>
                    <a:pt x="8129" y="725"/>
                  </a:lnTo>
                  <a:cubicBezTo>
                    <a:pt x="8601" y="725"/>
                    <a:pt x="8979" y="379"/>
                    <a:pt x="913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43" name="Google Shape;7843;p37"/>
            <p:cNvSpPr/>
            <p:nvPr/>
          </p:nvSpPr>
          <p:spPr>
            <a:xfrm>
              <a:off x="-17523600" y="3706925"/>
              <a:ext cx="265450" cy="121325"/>
            </a:xfrm>
            <a:custGeom>
              <a:avLst/>
              <a:gdLst/>
              <a:ahLst/>
              <a:cxnLst/>
              <a:rect l="l" t="t" r="r" b="b"/>
              <a:pathLst>
                <a:path w="10618" h="4853" extrusionOk="0">
                  <a:moveTo>
                    <a:pt x="2364" y="1"/>
                  </a:moveTo>
                  <a:cubicBezTo>
                    <a:pt x="1135" y="789"/>
                    <a:pt x="253" y="2080"/>
                    <a:pt x="32" y="3624"/>
                  </a:cubicBezTo>
                  <a:cubicBezTo>
                    <a:pt x="1" y="3939"/>
                    <a:pt x="64" y="4223"/>
                    <a:pt x="253" y="4443"/>
                  </a:cubicBezTo>
                  <a:cubicBezTo>
                    <a:pt x="473" y="4695"/>
                    <a:pt x="788" y="4853"/>
                    <a:pt x="1103" y="4853"/>
                  </a:cubicBezTo>
                  <a:lnTo>
                    <a:pt x="9515" y="4853"/>
                  </a:lnTo>
                  <a:cubicBezTo>
                    <a:pt x="9830" y="4853"/>
                    <a:pt x="10145" y="4695"/>
                    <a:pt x="10334" y="4443"/>
                  </a:cubicBezTo>
                  <a:cubicBezTo>
                    <a:pt x="10555" y="4223"/>
                    <a:pt x="10618" y="3908"/>
                    <a:pt x="10586" y="3624"/>
                  </a:cubicBezTo>
                  <a:cubicBezTo>
                    <a:pt x="10334" y="2080"/>
                    <a:pt x="9484" y="789"/>
                    <a:pt x="8255" y="1"/>
                  </a:cubicBezTo>
                  <a:cubicBezTo>
                    <a:pt x="7782" y="1135"/>
                    <a:pt x="6648" y="1954"/>
                    <a:pt x="5293" y="1954"/>
                  </a:cubicBezTo>
                  <a:cubicBezTo>
                    <a:pt x="4002" y="1954"/>
                    <a:pt x="2868" y="1167"/>
                    <a:pt x="236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44" name="Google Shape;7844;p37"/>
            <p:cNvSpPr/>
            <p:nvPr/>
          </p:nvSpPr>
          <p:spPr>
            <a:xfrm>
              <a:off x="-17448775" y="3684100"/>
              <a:ext cx="115800" cy="52800"/>
            </a:xfrm>
            <a:custGeom>
              <a:avLst/>
              <a:gdLst/>
              <a:ahLst/>
              <a:cxnLst/>
              <a:rect l="l" t="t" r="r" b="b"/>
              <a:pathLst>
                <a:path w="4632" h="2112" extrusionOk="0">
                  <a:moveTo>
                    <a:pt x="2300" y="0"/>
                  </a:moveTo>
                  <a:cubicBezTo>
                    <a:pt x="1481" y="0"/>
                    <a:pt x="694" y="189"/>
                    <a:pt x="1" y="504"/>
                  </a:cubicBezTo>
                  <a:cubicBezTo>
                    <a:pt x="347" y="1513"/>
                    <a:pt x="1261" y="2111"/>
                    <a:pt x="2300" y="2111"/>
                  </a:cubicBezTo>
                  <a:cubicBezTo>
                    <a:pt x="3372" y="2111"/>
                    <a:pt x="4285" y="1450"/>
                    <a:pt x="4632" y="504"/>
                  </a:cubicBezTo>
                  <a:cubicBezTo>
                    <a:pt x="3939" y="158"/>
                    <a:pt x="3151" y="0"/>
                    <a:pt x="230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845" name="Google Shape;7845;p37"/>
          <p:cNvGrpSpPr/>
          <p:nvPr/>
        </p:nvGrpSpPr>
        <p:grpSpPr>
          <a:xfrm>
            <a:off x="1967285" y="8728168"/>
            <a:ext cx="379424" cy="354670"/>
            <a:chOff x="-17542500" y="4068450"/>
            <a:chExt cx="304050" cy="285150"/>
          </a:xfrm>
        </p:grpSpPr>
        <p:sp>
          <p:nvSpPr>
            <p:cNvPr id="7846" name="Google Shape;7846;p37"/>
            <p:cNvSpPr/>
            <p:nvPr/>
          </p:nvSpPr>
          <p:spPr>
            <a:xfrm>
              <a:off x="-17519650" y="4281900"/>
              <a:ext cx="256000" cy="71700"/>
            </a:xfrm>
            <a:custGeom>
              <a:avLst/>
              <a:gdLst/>
              <a:ahLst/>
              <a:cxnLst/>
              <a:rect l="l" t="t" r="r" b="b"/>
              <a:pathLst>
                <a:path w="10240" h="2868" extrusionOk="0">
                  <a:moveTo>
                    <a:pt x="10239" y="0"/>
                  </a:moveTo>
                  <a:cubicBezTo>
                    <a:pt x="9546" y="32"/>
                    <a:pt x="9042" y="0"/>
                    <a:pt x="8223" y="536"/>
                  </a:cubicBezTo>
                  <a:cubicBezTo>
                    <a:pt x="7341" y="1135"/>
                    <a:pt x="6333" y="1450"/>
                    <a:pt x="5261" y="1450"/>
                  </a:cubicBezTo>
                  <a:lnTo>
                    <a:pt x="4978" y="1450"/>
                  </a:lnTo>
                  <a:cubicBezTo>
                    <a:pt x="3938" y="1450"/>
                    <a:pt x="2899" y="1135"/>
                    <a:pt x="2048" y="536"/>
                  </a:cubicBezTo>
                  <a:cubicBezTo>
                    <a:pt x="1197" y="0"/>
                    <a:pt x="693" y="63"/>
                    <a:pt x="0" y="0"/>
                  </a:cubicBezTo>
                  <a:lnTo>
                    <a:pt x="0" y="0"/>
                  </a:lnTo>
                  <a:cubicBezTo>
                    <a:pt x="1103" y="1733"/>
                    <a:pt x="3025" y="2867"/>
                    <a:pt x="5104" y="2867"/>
                  </a:cubicBezTo>
                  <a:cubicBezTo>
                    <a:pt x="7183" y="2867"/>
                    <a:pt x="9168" y="1765"/>
                    <a:pt x="1023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47" name="Google Shape;7847;p37"/>
            <p:cNvSpPr/>
            <p:nvPr/>
          </p:nvSpPr>
          <p:spPr>
            <a:xfrm>
              <a:off x="-17542500" y="4166900"/>
              <a:ext cx="304050" cy="133925"/>
            </a:xfrm>
            <a:custGeom>
              <a:avLst/>
              <a:gdLst/>
              <a:ahLst/>
              <a:cxnLst/>
              <a:rect l="l" t="t" r="r" b="b"/>
              <a:pathLst>
                <a:path w="12162" h="5357" extrusionOk="0">
                  <a:moveTo>
                    <a:pt x="4632" y="2458"/>
                  </a:moveTo>
                  <a:cubicBezTo>
                    <a:pt x="4852" y="2458"/>
                    <a:pt x="5010" y="2616"/>
                    <a:pt x="5010" y="2836"/>
                  </a:cubicBezTo>
                  <a:cubicBezTo>
                    <a:pt x="5010" y="3025"/>
                    <a:pt x="4852" y="3183"/>
                    <a:pt x="4632" y="3183"/>
                  </a:cubicBezTo>
                  <a:cubicBezTo>
                    <a:pt x="4443" y="3183"/>
                    <a:pt x="4285" y="3025"/>
                    <a:pt x="4285" y="2836"/>
                  </a:cubicBezTo>
                  <a:cubicBezTo>
                    <a:pt x="4285" y="2616"/>
                    <a:pt x="4443" y="2458"/>
                    <a:pt x="4632" y="2458"/>
                  </a:cubicBezTo>
                  <a:close/>
                  <a:moveTo>
                    <a:pt x="7467" y="2458"/>
                  </a:moveTo>
                  <a:cubicBezTo>
                    <a:pt x="7688" y="2458"/>
                    <a:pt x="7845" y="2616"/>
                    <a:pt x="7845" y="2836"/>
                  </a:cubicBezTo>
                  <a:cubicBezTo>
                    <a:pt x="7845" y="3025"/>
                    <a:pt x="7688" y="3183"/>
                    <a:pt x="7467" y="3183"/>
                  </a:cubicBezTo>
                  <a:cubicBezTo>
                    <a:pt x="7278" y="3183"/>
                    <a:pt x="7121" y="3025"/>
                    <a:pt x="7121" y="2836"/>
                  </a:cubicBezTo>
                  <a:cubicBezTo>
                    <a:pt x="7121" y="2616"/>
                    <a:pt x="7278" y="2458"/>
                    <a:pt x="7467" y="2458"/>
                  </a:cubicBezTo>
                  <a:close/>
                  <a:moveTo>
                    <a:pt x="6049" y="1"/>
                  </a:moveTo>
                  <a:cubicBezTo>
                    <a:pt x="5545" y="1040"/>
                    <a:pt x="4443" y="1765"/>
                    <a:pt x="3214" y="1765"/>
                  </a:cubicBezTo>
                  <a:cubicBezTo>
                    <a:pt x="2174" y="1765"/>
                    <a:pt x="1261" y="1261"/>
                    <a:pt x="662" y="473"/>
                  </a:cubicBezTo>
                  <a:cubicBezTo>
                    <a:pt x="221" y="1166"/>
                    <a:pt x="1" y="1986"/>
                    <a:pt x="1" y="2836"/>
                  </a:cubicBezTo>
                  <a:cubicBezTo>
                    <a:pt x="1" y="3403"/>
                    <a:pt x="473" y="3876"/>
                    <a:pt x="1072" y="3876"/>
                  </a:cubicBezTo>
                  <a:cubicBezTo>
                    <a:pt x="1891" y="3876"/>
                    <a:pt x="2647" y="4033"/>
                    <a:pt x="3372" y="4569"/>
                  </a:cubicBezTo>
                  <a:cubicBezTo>
                    <a:pt x="4128" y="5073"/>
                    <a:pt x="5041" y="5357"/>
                    <a:pt x="5955" y="5357"/>
                  </a:cubicBezTo>
                  <a:lnTo>
                    <a:pt x="6207" y="5357"/>
                  </a:lnTo>
                  <a:cubicBezTo>
                    <a:pt x="7121" y="5357"/>
                    <a:pt x="8034" y="5073"/>
                    <a:pt x="8790" y="4569"/>
                  </a:cubicBezTo>
                  <a:cubicBezTo>
                    <a:pt x="9515" y="4033"/>
                    <a:pt x="10271" y="3876"/>
                    <a:pt x="11090" y="3876"/>
                  </a:cubicBezTo>
                  <a:cubicBezTo>
                    <a:pt x="11689" y="3876"/>
                    <a:pt x="12161" y="3403"/>
                    <a:pt x="12161" y="2836"/>
                  </a:cubicBezTo>
                  <a:cubicBezTo>
                    <a:pt x="12130" y="1954"/>
                    <a:pt x="11878" y="1166"/>
                    <a:pt x="11468" y="473"/>
                  </a:cubicBezTo>
                  <a:cubicBezTo>
                    <a:pt x="10870" y="1261"/>
                    <a:pt x="9956" y="1765"/>
                    <a:pt x="8885" y="1765"/>
                  </a:cubicBezTo>
                  <a:cubicBezTo>
                    <a:pt x="7625" y="1765"/>
                    <a:pt x="6585" y="1040"/>
                    <a:pt x="604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48" name="Google Shape;7848;p37"/>
            <p:cNvSpPr/>
            <p:nvPr/>
          </p:nvSpPr>
          <p:spPr>
            <a:xfrm>
              <a:off x="-17329050" y="4121225"/>
              <a:ext cx="18125" cy="18150"/>
            </a:xfrm>
            <a:custGeom>
              <a:avLst/>
              <a:gdLst/>
              <a:ahLst/>
              <a:cxnLst/>
              <a:rect l="l" t="t" r="r" b="b"/>
              <a:pathLst>
                <a:path w="725" h="726" extrusionOk="0">
                  <a:moveTo>
                    <a:pt x="347" y="0"/>
                  </a:moveTo>
                  <a:cubicBezTo>
                    <a:pt x="158" y="0"/>
                    <a:pt x="0" y="158"/>
                    <a:pt x="0" y="347"/>
                  </a:cubicBezTo>
                  <a:cubicBezTo>
                    <a:pt x="0" y="568"/>
                    <a:pt x="158" y="725"/>
                    <a:pt x="347" y="725"/>
                  </a:cubicBezTo>
                  <a:cubicBezTo>
                    <a:pt x="567" y="725"/>
                    <a:pt x="725" y="568"/>
                    <a:pt x="725" y="347"/>
                  </a:cubicBezTo>
                  <a:cubicBezTo>
                    <a:pt x="725" y="158"/>
                    <a:pt x="567"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49" name="Google Shape;7849;p37"/>
            <p:cNvSpPr/>
            <p:nvPr/>
          </p:nvSpPr>
          <p:spPr>
            <a:xfrm>
              <a:off x="-17381825" y="4068450"/>
              <a:ext cx="123675" cy="123675"/>
            </a:xfrm>
            <a:custGeom>
              <a:avLst/>
              <a:gdLst/>
              <a:ahLst/>
              <a:cxnLst/>
              <a:rect l="l" t="t" r="r" b="b"/>
              <a:pathLst>
                <a:path w="4947" h="4947" extrusionOk="0">
                  <a:moveTo>
                    <a:pt x="2458" y="1418"/>
                  </a:moveTo>
                  <a:cubicBezTo>
                    <a:pt x="3057" y="1418"/>
                    <a:pt x="3529" y="1891"/>
                    <a:pt x="3529" y="2458"/>
                  </a:cubicBezTo>
                  <a:cubicBezTo>
                    <a:pt x="3529" y="3057"/>
                    <a:pt x="3057" y="3529"/>
                    <a:pt x="2458" y="3529"/>
                  </a:cubicBezTo>
                  <a:cubicBezTo>
                    <a:pt x="1891" y="3529"/>
                    <a:pt x="1418" y="3057"/>
                    <a:pt x="1418" y="2458"/>
                  </a:cubicBezTo>
                  <a:cubicBezTo>
                    <a:pt x="1418" y="1891"/>
                    <a:pt x="1891" y="1418"/>
                    <a:pt x="2458" y="1418"/>
                  </a:cubicBezTo>
                  <a:close/>
                  <a:moveTo>
                    <a:pt x="2458" y="1"/>
                  </a:moveTo>
                  <a:cubicBezTo>
                    <a:pt x="1103" y="1"/>
                    <a:pt x="1" y="1103"/>
                    <a:pt x="1" y="2458"/>
                  </a:cubicBezTo>
                  <a:cubicBezTo>
                    <a:pt x="1" y="3844"/>
                    <a:pt x="1103" y="4947"/>
                    <a:pt x="2458" y="4947"/>
                  </a:cubicBezTo>
                  <a:cubicBezTo>
                    <a:pt x="3844" y="4947"/>
                    <a:pt x="4947" y="3844"/>
                    <a:pt x="4947" y="2458"/>
                  </a:cubicBezTo>
                  <a:cubicBezTo>
                    <a:pt x="4947" y="1103"/>
                    <a:pt x="3844" y="1"/>
                    <a:pt x="245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50" name="Google Shape;7850;p37"/>
            <p:cNvSpPr/>
            <p:nvPr/>
          </p:nvSpPr>
          <p:spPr>
            <a:xfrm>
              <a:off x="-17471625" y="4121225"/>
              <a:ext cx="17375" cy="18150"/>
            </a:xfrm>
            <a:custGeom>
              <a:avLst/>
              <a:gdLst/>
              <a:ahLst/>
              <a:cxnLst/>
              <a:rect l="l" t="t" r="r" b="b"/>
              <a:pathLst>
                <a:path w="695" h="726" extrusionOk="0">
                  <a:moveTo>
                    <a:pt x="348" y="0"/>
                  </a:moveTo>
                  <a:cubicBezTo>
                    <a:pt x="158" y="0"/>
                    <a:pt x="1" y="158"/>
                    <a:pt x="1" y="347"/>
                  </a:cubicBezTo>
                  <a:cubicBezTo>
                    <a:pt x="1" y="568"/>
                    <a:pt x="158" y="725"/>
                    <a:pt x="348" y="725"/>
                  </a:cubicBezTo>
                  <a:cubicBezTo>
                    <a:pt x="537" y="725"/>
                    <a:pt x="694" y="568"/>
                    <a:pt x="694" y="347"/>
                  </a:cubicBezTo>
                  <a:cubicBezTo>
                    <a:pt x="694" y="158"/>
                    <a:pt x="537" y="0"/>
                    <a:pt x="34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51" name="Google Shape;7851;p37"/>
            <p:cNvSpPr/>
            <p:nvPr/>
          </p:nvSpPr>
          <p:spPr>
            <a:xfrm>
              <a:off x="-17525175" y="4068450"/>
              <a:ext cx="124475" cy="123675"/>
            </a:xfrm>
            <a:custGeom>
              <a:avLst/>
              <a:gdLst/>
              <a:ahLst/>
              <a:cxnLst/>
              <a:rect l="l" t="t" r="r" b="b"/>
              <a:pathLst>
                <a:path w="4979" h="4947" extrusionOk="0">
                  <a:moveTo>
                    <a:pt x="2490" y="1418"/>
                  </a:moveTo>
                  <a:cubicBezTo>
                    <a:pt x="3088" y="1418"/>
                    <a:pt x="3561" y="1891"/>
                    <a:pt x="3561" y="2458"/>
                  </a:cubicBezTo>
                  <a:cubicBezTo>
                    <a:pt x="3561" y="3057"/>
                    <a:pt x="3088" y="3529"/>
                    <a:pt x="2490" y="3529"/>
                  </a:cubicBezTo>
                  <a:cubicBezTo>
                    <a:pt x="1891" y="3529"/>
                    <a:pt x="1418" y="3057"/>
                    <a:pt x="1418" y="2458"/>
                  </a:cubicBezTo>
                  <a:cubicBezTo>
                    <a:pt x="1418" y="1891"/>
                    <a:pt x="1891" y="1418"/>
                    <a:pt x="2490" y="1418"/>
                  </a:cubicBezTo>
                  <a:close/>
                  <a:moveTo>
                    <a:pt x="2490" y="1"/>
                  </a:moveTo>
                  <a:cubicBezTo>
                    <a:pt x="1103" y="1"/>
                    <a:pt x="1" y="1103"/>
                    <a:pt x="1" y="2458"/>
                  </a:cubicBezTo>
                  <a:cubicBezTo>
                    <a:pt x="1" y="3844"/>
                    <a:pt x="1103" y="4947"/>
                    <a:pt x="2490" y="4947"/>
                  </a:cubicBezTo>
                  <a:cubicBezTo>
                    <a:pt x="3876" y="4947"/>
                    <a:pt x="4978" y="3844"/>
                    <a:pt x="4978" y="2458"/>
                  </a:cubicBezTo>
                  <a:cubicBezTo>
                    <a:pt x="4978" y="1103"/>
                    <a:pt x="3876" y="1"/>
                    <a:pt x="249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852" name="Google Shape;7852;p37"/>
          <p:cNvGrpSpPr/>
          <p:nvPr/>
        </p:nvGrpSpPr>
        <p:grpSpPr>
          <a:xfrm>
            <a:off x="4824509" y="8708599"/>
            <a:ext cx="289981" cy="378177"/>
            <a:chOff x="-15652200" y="3335975"/>
            <a:chExt cx="232375" cy="304050"/>
          </a:xfrm>
        </p:grpSpPr>
        <p:sp>
          <p:nvSpPr>
            <p:cNvPr id="7853" name="Google Shape;7853;p37"/>
            <p:cNvSpPr/>
            <p:nvPr/>
          </p:nvSpPr>
          <p:spPr>
            <a:xfrm>
              <a:off x="-15652200" y="3403700"/>
              <a:ext cx="36250" cy="168575"/>
            </a:xfrm>
            <a:custGeom>
              <a:avLst/>
              <a:gdLst/>
              <a:ahLst/>
              <a:cxnLst/>
              <a:rect l="l" t="t" r="r" b="b"/>
              <a:pathLst>
                <a:path w="1450" h="6743" extrusionOk="0">
                  <a:moveTo>
                    <a:pt x="0" y="1"/>
                  </a:moveTo>
                  <a:lnTo>
                    <a:pt x="0" y="6743"/>
                  </a:lnTo>
                  <a:lnTo>
                    <a:pt x="1450" y="6018"/>
                  </a:lnTo>
                  <a:lnTo>
                    <a:pt x="1450" y="694"/>
                  </a:lnTo>
                  <a:lnTo>
                    <a:pt x="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54" name="Google Shape;7854;p37"/>
            <p:cNvSpPr/>
            <p:nvPr/>
          </p:nvSpPr>
          <p:spPr>
            <a:xfrm>
              <a:off x="-15455300" y="3403700"/>
              <a:ext cx="35475" cy="168575"/>
            </a:xfrm>
            <a:custGeom>
              <a:avLst/>
              <a:gdLst/>
              <a:ahLst/>
              <a:cxnLst/>
              <a:rect l="l" t="t" r="r" b="b"/>
              <a:pathLst>
                <a:path w="1419" h="6743" extrusionOk="0">
                  <a:moveTo>
                    <a:pt x="1418" y="1"/>
                  </a:moveTo>
                  <a:lnTo>
                    <a:pt x="1" y="694"/>
                  </a:lnTo>
                  <a:lnTo>
                    <a:pt x="1" y="6018"/>
                  </a:lnTo>
                  <a:lnTo>
                    <a:pt x="1418" y="6743"/>
                  </a:lnTo>
                  <a:lnTo>
                    <a:pt x="141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55" name="Google Shape;7855;p37"/>
            <p:cNvSpPr/>
            <p:nvPr/>
          </p:nvSpPr>
          <p:spPr>
            <a:xfrm>
              <a:off x="-15644325" y="3570675"/>
              <a:ext cx="62250" cy="62250"/>
            </a:xfrm>
            <a:custGeom>
              <a:avLst/>
              <a:gdLst/>
              <a:ahLst/>
              <a:cxnLst/>
              <a:rect l="l" t="t" r="r" b="b"/>
              <a:pathLst>
                <a:path w="2490" h="2490" extrusionOk="0">
                  <a:moveTo>
                    <a:pt x="1418" y="1"/>
                  </a:moveTo>
                  <a:lnTo>
                    <a:pt x="0" y="725"/>
                  </a:lnTo>
                  <a:lnTo>
                    <a:pt x="1765" y="2489"/>
                  </a:lnTo>
                  <a:lnTo>
                    <a:pt x="2489" y="1072"/>
                  </a:lnTo>
                  <a:lnTo>
                    <a:pt x="141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56" name="Google Shape;7856;p37"/>
            <p:cNvSpPr/>
            <p:nvPr/>
          </p:nvSpPr>
          <p:spPr>
            <a:xfrm>
              <a:off x="-15489950" y="3570675"/>
              <a:ext cx="63025" cy="62250"/>
            </a:xfrm>
            <a:custGeom>
              <a:avLst/>
              <a:gdLst/>
              <a:ahLst/>
              <a:cxnLst/>
              <a:rect l="l" t="t" r="r" b="b"/>
              <a:pathLst>
                <a:path w="2521" h="2490" extrusionOk="0">
                  <a:moveTo>
                    <a:pt x="1072" y="1"/>
                  </a:moveTo>
                  <a:lnTo>
                    <a:pt x="0" y="1072"/>
                  </a:lnTo>
                  <a:lnTo>
                    <a:pt x="725" y="2489"/>
                  </a:lnTo>
                  <a:lnTo>
                    <a:pt x="2521" y="725"/>
                  </a:lnTo>
                  <a:lnTo>
                    <a:pt x="107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57" name="Google Shape;7857;p37"/>
            <p:cNvSpPr/>
            <p:nvPr/>
          </p:nvSpPr>
          <p:spPr>
            <a:xfrm>
              <a:off x="-15644325" y="3342275"/>
              <a:ext cx="62250" cy="63025"/>
            </a:xfrm>
            <a:custGeom>
              <a:avLst/>
              <a:gdLst/>
              <a:ahLst/>
              <a:cxnLst/>
              <a:rect l="l" t="t" r="r" b="b"/>
              <a:pathLst>
                <a:path w="2490" h="2521" extrusionOk="0">
                  <a:moveTo>
                    <a:pt x="1765" y="0"/>
                  </a:moveTo>
                  <a:lnTo>
                    <a:pt x="0" y="1827"/>
                  </a:lnTo>
                  <a:lnTo>
                    <a:pt x="1418" y="2521"/>
                  </a:lnTo>
                  <a:lnTo>
                    <a:pt x="2489" y="1481"/>
                  </a:lnTo>
                  <a:lnTo>
                    <a:pt x="176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58" name="Google Shape;7858;p37"/>
            <p:cNvSpPr/>
            <p:nvPr/>
          </p:nvSpPr>
          <p:spPr>
            <a:xfrm>
              <a:off x="-15489950" y="3342275"/>
              <a:ext cx="63025" cy="63025"/>
            </a:xfrm>
            <a:custGeom>
              <a:avLst/>
              <a:gdLst/>
              <a:ahLst/>
              <a:cxnLst/>
              <a:rect l="l" t="t" r="r" b="b"/>
              <a:pathLst>
                <a:path w="2521" h="2521" extrusionOk="0">
                  <a:moveTo>
                    <a:pt x="725" y="0"/>
                  </a:moveTo>
                  <a:lnTo>
                    <a:pt x="0" y="1481"/>
                  </a:lnTo>
                  <a:lnTo>
                    <a:pt x="1072" y="2521"/>
                  </a:lnTo>
                  <a:lnTo>
                    <a:pt x="2521" y="1827"/>
                  </a:lnTo>
                  <a:lnTo>
                    <a:pt x="7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59" name="Google Shape;7859;p37"/>
            <p:cNvSpPr/>
            <p:nvPr/>
          </p:nvSpPr>
          <p:spPr>
            <a:xfrm>
              <a:off x="-15584475" y="3604550"/>
              <a:ext cx="96900" cy="35475"/>
            </a:xfrm>
            <a:custGeom>
              <a:avLst/>
              <a:gdLst/>
              <a:ahLst/>
              <a:cxnLst/>
              <a:rect l="l" t="t" r="r" b="b"/>
              <a:pathLst>
                <a:path w="3876" h="1419" extrusionOk="0">
                  <a:moveTo>
                    <a:pt x="725" y="0"/>
                  </a:moveTo>
                  <a:lnTo>
                    <a:pt x="1" y="1418"/>
                  </a:lnTo>
                  <a:lnTo>
                    <a:pt x="3876" y="1418"/>
                  </a:lnTo>
                  <a:lnTo>
                    <a:pt x="315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60" name="Google Shape;7860;p37"/>
            <p:cNvSpPr/>
            <p:nvPr/>
          </p:nvSpPr>
          <p:spPr>
            <a:xfrm>
              <a:off x="-15584475" y="3335975"/>
              <a:ext cx="96900" cy="35450"/>
            </a:xfrm>
            <a:custGeom>
              <a:avLst/>
              <a:gdLst/>
              <a:ahLst/>
              <a:cxnLst/>
              <a:rect l="l" t="t" r="r" b="b"/>
              <a:pathLst>
                <a:path w="3876" h="1418" extrusionOk="0">
                  <a:moveTo>
                    <a:pt x="1" y="0"/>
                  </a:moveTo>
                  <a:lnTo>
                    <a:pt x="725" y="1418"/>
                  </a:lnTo>
                  <a:lnTo>
                    <a:pt x="3151" y="1418"/>
                  </a:lnTo>
                  <a:lnTo>
                    <a:pt x="387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61" name="Google Shape;7861;p37"/>
            <p:cNvSpPr/>
            <p:nvPr/>
          </p:nvSpPr>
          <p:spPr>
            <a:xfrm>
              <a:off x="-15597850" y="3388725"/>
              <a:ext cx="124450" cy="197725"/>
            </a:xfrm>
            <a:custGeom>
              <a:avLst/>
              <a:gdLst/>
              <a:ahLst/>
              <a:cxnLst/>
              <a:rect l="l" t="t" r="r" b="b"/>
              <a:pathLst>
                <a:path w="4978" h="7909" extrusionOk="0">
                  <a:moveTo>
                    <a:pt x="1197" y="1"/>
                  </a:moveTo>
                  <a:lnTo>
                    <a:pt x="1197" y="33"/>
                  </a:lnTo>
                  <a:lnTo>
                    <a:pt x="0" y="1261"/>
                  </a:lnTo>
                  <a:lnTo>
                    <a:pt x="0" y="6712"/>
                  </a:lnTo>
                  <a:lnTo>
                    <a:pt x="1197" y="7909"/>
                  </a:lnTo>
                  <a:lnTo>
                    <a:pt x="3781" y="7909"/>
                  </a:lnTo>
                  <a:lnTo>
                    <a:pt x="4978" y="6712"/>
                  </a:lnTo>
                  <a:lnTo>
                    <a:pt x="4978" y="1230"/>
                  </a:lnTo>
                  <a:lnTo>
                    <a:pt x="378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862" name="Google Shape;7862;p37"/>
          <p:cNvGrpSpPr/>
          <p:nvPr/>
        </p:nvGrpSpPr>
        <p:grpSpPr>
          <a:xfrm>
            <a:off x="1514975" y="7336572"/>
            <a:ext cx="380391" cy="378177"/>
            <a:chOff x="-20946600" y="3317850"/>
            <a:chExt cx="304825" cy="304050"/>
          </a:xfrm>
        </p:grpSpPr>
        <p:sp>
          <p:nvSpPr>
            <p:cNvPr id="7863" name="Google Shape;7863;p37"/>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64" name="Google Shape;7864;p37"/>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65" name="Google Shape;7865;p37"/>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866" name="Google Shape;7866;p37"/>
          <p:cNvGrpSpPr/>
          <p:nvPr/>
        </p:nvGrpSpPr>
        <p:grpSpPr>
          <a:xfrm>
            <a:off x="2447742" y="7803086"/>
            <a:ext cx="379424" cy="377929"/>
            <a:chOff x="-20945825" y="3692175"/>
            <a:chExt cx="304050" cy="303850"/>
          </a:xfrm>
        </p:grpSpPr>
        <p:sp>
          <p:nvSpPr>
            <p:cNvPr id="7867" name="Google Shape;7867;p37"/>
            <p:cNvSpPr/>
            <p:nvPr/>
          </p:nvSpPr>
          <p:spPr>
            <a:xfrm>
              <a:off x="-20841850" y="3692175"/>
              <a:ext cx="92950" cy="89600"/>
            </a:xfrm>
            <a:custGeom>
              <a:avLst/>
              <a:gdLst/>
              <a:ahLst/>
              <a:cxnLst/>
              <a:rect l="l" t="t" r="r" b="b"/>
              <a:pathLst>
                <a:path w="3718" h="3584" extrusionOk="0">
                  <a:moveTo>
                    <a:pt x="410" y="0"/>
                  </a:moveTo>
                  <a:cubicBezTo>
                    <a:pt x="323" y="0"/>
                    <a:pt x="237" y="40"/>
                    <a:pt x="158" y="118"/>
                  </a:cubicBezTo>
                  <a:cubicBezTo>
                    <a:pt x="0" y="276"/>
                    <a:pt x="0" y="465"/>
                    <a:pt x="158" y="622"/>
                  </a:cubicBezTo>
                  <a:lnTo>
                    <a:pt x="819" y="1221"/>
                  </a:lnTo>
                  <a:cubicBezTo>
                    <a:pt x="630" y="1442"/>
                    <a:pt x="473" y="1788"/>
                    <a:pt x="473" y="2166"/>
                  </a:cubicBezTo>
                  <a:cubicBezTo>
                    <a:pt x="473" y="2954"/>
                    <a:pt x="1103" y="3584"/>
                    <a:pt x="1891" y="3584"/>
                  </a:cubicBezTo>
                  <a:cubicBezTo>
                    <a:pt x="2678" y="3584"/>
                    <a:pt x="3308" y="2954"/>
                    <a:pt x="3308" y="2166"/>
                  </a:cubicBezTo>
                  <a:cubicBezTo>
                    <a:pt x="3308" y="1788"/>
                    <a:pt x="3182" y="1473"/>
                    <a:pt x="2962" y="1221"/>
                  </a:cubicBezTo>
                  <a:lnTo>
                    <a:pt x="3560" y="622"/>
                  </a:lnTo>
                  <a:cubicBezTo>
                    <a:pt x="3718" y="465"/>
                    <a:pt x="3718" y="276"/>
                    <a:pt x="3560" y="118"/>
                  </a:cubicBezTo>
                  <a:cubicBezTo>
                    <a:pt x="3482" y="40"/>
                    <a:pt x="3387" y="0"/>
                    <a:pt x="3293" y="0"/>
                  </a:cubicBezTo>
                  <a:cubicBezTo>
                    <a:pt x="3198" y="0"/>
                    <a:pt x="3103" y="40"/>
                    <a:pt x="3025" y="118"/>
                  </a:cubicBezTo>
                  <a:lnTo>
                    <a:pt x="2332" y="811"/>
                  </a:lnTo>
                  <a:cubicBezTo>
                    <a:pt x="2174" y="780"/>
                    <a:pt x="2017" y="748"/>
                    <a:pt x="1859" y="748"/>
                  </a:cubicBezTo>
                  <a:cubicBezTo>
                    <a:pt x="1702" y="748"/>
                    <a:pt x="1544" y="780"/>
                    <a:pt x="1386" y="811"/>
                  </a:cubicBezTo>
                  <a:lnTo>
                    <a:pt x="662" y="118"/>
                  </a:lnTo>
                  <a:cubicBezTo>
                    <a:pt x="583" y="40"/>
                    <a:pt x="496" y="0"/>
                    <a:pt x="41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68" name="Google Shape;7868;p37"/>
            <p:cNvSpPr/>
            <p:nvPr/>
          </p:nvSpPr>
          <p:spPr>
            <a:xfrm>
              <a:off x="-20945825" y="3746325"/>
              <a:ext cx="304050" cy="70900"/>
            </a:xfrm>
            <a:custGeom>
              <a:avLst/>
              <a:gdLst/>
              <a:ahLst/>
              <a:cxnLst/>
              <a:rect l="l" t="t" r="r" b="b"/>
              <a:pathLst>
                <a:path w="12162" h="2836" extrusionOk="0">
                  <a:moveTo>
                    <a:pt x="1072" y="0"/>
                  </a:moveTo>
                  <a:cubicBezTo>
                    <a:pt x="473" y="0"/>
                    <a:pt x="1" y="473"/>
                    <a:pt x="1" y="1071"/>
                  </a:cubicBezTo>
                  <a:lnTo>
                    <a:pt x="1" y="1953"/>
                  </a:lnTo>
                  <a:cubicBezTo>
                    <a:pt x="1" y="2426"/>
                    <a:pt x="379" y="2836"/>
                    <a:pt x="851" y="2836"/>
                  </a:cubicBezTo>
                  <a:lnTo>
                    <a:pt x="11311" y="2836"/>
                  </a:lnTo>
                  <a:cubicBezTo>
                    <a:pt x="11783" y="2836"/>
                    <a:pt x="12162" y="2426"/>
                    <a:pt x="12162" y="1953"/>
                  </a:cubicBezTo>
                  <a:lnTo>
                    <a:pt x="12162" y="1071"/>
                  </a:lnTo>
                  <a:cubicBezTo>
                    <a:pt x="12162" y="473"/>
                    <a:pt x="11657" y="0"/>
                    <a:pt x="11059" y="0"/>
                  </a:cubicBezTo>
                  <a:cubicBezTo>
                    <a:pt x="9988" y="0"/>
                    <a:pt x="8916" y="284"/>
                    <a:pt x="8034" y="819"/>
                  </a:cubicBezTo>
                  <a:cubicBezTo>
                    <a:pt x="7719" y="1607"/>
                    <a:pt x="6932" y="2174"/>
                    <a:pt x="6050" y="2174"/>
                  </a:cubicBezTo>
                  <a:cubicBezTo>
                    <a:pt x="5136" y="2174"/>
                    <a:pt x="4411" y="1607"/>
                    <a:pt x="4096" y="819"/>
                  </a:cubicBezTo>
                  <a:cubicBezTo>
                    <a:pt x="3183" y="315"/>
                    <a:pt x="2111" y="0"/>
                    <a:pt x="107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69" name="Google Shape;7869;p37"/>
            <p:cNvSpPr/>
            <p:nvPr/>
          </p:nvSpPr>
          <p:spPr>
            <a:xfrm>
              <a:off x="-20814300" y="3864450"/>
              <a:ext cx="39425" cy="131575"/>
            </a:xfrm>
            <a:custGeom>
              <a:avLst/>
              <a:gdLst/>
              <a:ahLst/>
              <a:cxnLst/>
              <a:rect l="l" t="t" r="r" b="b"/>
              <a:pathLst>
                <a:path w="1577" h="5263" extrusionOk="0">
                  <a:moveTo>
                    <a:pt x="789" y="1"/>
                  </a:moveTo>
                  <a:cubicBezTo>
                    <a:pt x="568" y="221"/>
                    <a:pt x="284" y="410"/>
                    <a:pt x="1" y="631"/>
                  </a:cubicBezTo>
                  <a:cubicBezTo>
                    <a:pt x="127" y="757"/>
                    <a:pt x="284" y="852"/>
                    <a:pt x="442" y="883"/>
                  </a:cubicBezTo>
                  <a:lnTo>
                    <a:pt x="442" y="4916"/>
                  </a:lnTo>
                  <a:cubicBezTo>
                    <a:pt x="442" y="5105"/>
                    <a:pt x="600" y="5262"/>
                    <a:pt x="789" y="5262"/>
                  </a:cubicBezTo>
                  <a:cubicBezTo>
                    <a:pt x="978" y="5262"/>
                    <a:pt x="1135" y="5105"/>
                    <a:pt x="1135" y="4916"/>
                  </a:cubicBezTo>
                  <a:lnTo>
                    <a:pt x="1135" y="883"/>
                  </a:lnTo>
                  <a:cubicBezTo>
                    <a:pt x="1293" y="852"/>
                    <a:pt x="1450" y="757"/>
                    <a:pt x="1576" y="631"/>
                  </a:cubicBezTo>
                  <a:cubicBezTo>
                    <a:pt x="1293" y="410"/>
                    <a:pt x="1041" y="221"/>
                    <a:pt x="78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70" name="Google Shape;7870;p37"/>
            <p:cNvSpPr/>
            <p:nvPr/>
          </p:nvSpPr>
          <p:spPr>
            <a:xfrm>
              <a:off x="-20929275" y="3834525"/>
              <a:ext cx="268600" cy="53600"/>
            </a:xfrm>
            <a:custGeom>
              <a:avLst/>
              <a:gdLst/>
              <a:ahLst/>
              <a:cxnLst/>
              <a:rect l="l" t="t" r="r" b="b"/>
              <a:pathLst>
                <a:path w="10744" h="2144" extrusionOk="0">
                  <a:moveTo>
                    <a:pt x="788" y="1"/>
                  </a:moveTo>
                  <a:cubicBezTo>
                    <a:pt x="441" y="1"/>
                    <a:pt x="126" y="284"/>
                    <a:pt x="32" y="631"/>
                  </a:cubicBezTo>
                  <a:cubicBezTo>
                    <a:pt x="0" y="788"/>
                    <a:pt x="0" y="914"/>
                    <a:pt x="0" y="1072"/>
                  </a:cubicBezTo>
                  <a:cubicBezTo>
                    <a:pt x="0" y="1670"/>
                    <a:pt x="473" y="2143"/>
                    <a:pt x="1071" y="2143"/>
                  </a:cubicBezTo>
                  <a:cubicBezTo>
                    <a:pt x="2111" y="2143"/>
                    <a:pt x="3308" y="1828"/>
                    <a:pt x="4253" y="1103"/>
                  </a:cubicBezTo>
                  <a:lnTo>
                    <a:pt x="4285" y="1072"/>
                  </a:lnTo>
                  <a:cubicBezTo>
                    <a:pt x="4537" y="914"/>
                    <a:pt x="4757" y="725"/>
                    <a:pt x="5009" y="473"/>
                  </a:cubicBezTo>
                  <a:lnTo>
                    <a:pt x="5104" y="379"/>
                  </a:lnTo>
                  <a:cubicBezTo>
                    <a:pt x="5167" y="316"/>
                    <a:pt x="5262" y="284"/>
                    <a:pt x="5360" y="284"/>
                  </a:cubicBezTo>
                  <a:cubicBezTo>
                    <a:pt x="5458" y="284"/>
                    <a:pt x="5561" y="316"/>
                    <a:pt x="5640" y="379"/>
                  </a:cubicBezTo>
                  <a:lnTo>
                    <a:pt x="5766" y="473"/>
                  </a:lnTo>
                  <a:cubicBezTo>
                    <a:pt x="5955" y="694"/>
                    <a:pt x="6175" y="914"/>
                    <a:pt x="6459" y="1072"/>
                  </a:cubicBezTo>
                  <a:lnTo>
                    <a:pt x="6490" y="1103"/>
                  </a:lnTo>
                  <a:cubicBezTo>
                    <a:pt x="7341" y="1702"/>
                    <a:pt x="8475" y="2143"/>
                    <a:pt x="9704" y="2143"/>
                  </a:cubicBezTo>
                  <a:cubicBezTo>
                    <a:pt x="10271" y="2143"/>
                    <a:pt x="10743" y="1670"/>
                    <a:pt x="10743" y="1072"/>
                  </a:cubicBezTo>
                  <a:cubicBezTo>
                    <a:pt x="10743" y="914"/>
                    <a:pt x="10743" y="788"/>
                    <a:pt x="10712" y="631"/>
                  </a:cubicBezTo>
                  <a:cubicBezTo>
                    <a:pt x="10712" y="284"/>
                    <a:pt x="10397" y="1"/>
                    <a:pt x="998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871" name="Google Shape;7871;p37"/>
          <p:cNvGrpSpPr/>
          <p:nvPr/>
        </p:nvGrpSpPr>
        <p:grpSpPr>
          <a:xfrm>
            <a:off x="3400101" y="8256040"/>
            <a:ext cx="336184" cy="377182"/>
            <a:chOff x="-20930075" y="4066100"/>
            <a:chExt cx="269400" cy="303250"/>
          </a:xfrm>
        </p:grpSpPr>
        <p:sp>
          <p:nvSpPr>
            <p:cNvPr id="7872" name="Google Shape;7872;p37"/>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73" name="Google Shape;7873;p37"/>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874" name="Google Shape;7874;p37"/>
          <p:cNvGrpSpPr/>
          <p:nvPr/>
        </p:nvGrpSpPr>
        <p:grpSpPr>
          <a:xfrm>
            <a:off x="3873610" y="7336805"/>
            <a:ext cx="314564" cy="377711"/>
            <a:chOff x="-18994100" y="3334775"/>
            <a:chExt cx="252075" cy="303675"/>
          </a:xfrm>
        </p:grpSpPr>
        <p:sp>
          <p:nvSpPr>
            <p:cNvPr id="7875" name="Google Shape;7875;p37"/>
            <p:cNvSpPr/>
            <p:nvPr/>
          </p:nvSpPr>
          <p:spPr>
            <a:xfrm>
              <a:off x="-18967300" y="3424975"/>
              <a:ext cx="198500" cy="207150"/>
            </a:xfrm>
            <a:custGeom>
              <a:avLst/>
              <a:gdLst/>
              <a:ahLst/>
              <a:cxnLst/>
              <a:rect l="l" t="t" r="r" b="b"/>
              <a:pathLst>
                <a:path w="7940" h="8286" extrusionOk="0">
                  <a:moveTo>
                    <a:pt x="2552" y="3592"/>
                  </a:moveTo>
                  <a:cubicBezTo>
                    <a:pt x="2772" y="3592"/>
                    <a:pt x="2930" y="3749"/>
                    <a:pt x="2930" y="3938"/>
                  </a:cubicBezTo>
                  <a:cubicBezTo>
                    <a:pt x="2930" y="4096"/>
                    <a:pt x="2772" y="4316"/>
                    <a:pt x="2552" y="4316"/>
                  </a:cubicBezTo>
                  <a:cubicBezTo>
                    <a:pt x="2363" y="4316"/>
                    <a:pt x="2205" y="4159"/>
                    <a:pt x="2205" y="3938"/>
                  </a:cubicBezTo>
                  <a:cubicBezTo>
                    <a:pt x="2205" y="3749"/>
                    <a:pt x="2363" y="3592"/>
                    <a:pt x="2552" y="3592"/>
                  </a:cubicBezTo>
                  <a:close/>
                  <a:moveTo>
                    <a:pt x="5387" y="3592"/>
                  </a:moveTo>
                  <a:cubicBezTo>
                    <a:pt x="5608" y="3592"/>
                    <a:pt x="5765" y="3749"/>
                    <a:pt x="5765" y="3938"/>
                  </a:cubicBezTo>
                  <a:cubicBezTo>
                    <a:pt x="5765" y="4096"/>
                    <a:pt x="5608" y="4316"/>
                    <a:pt x="5387" y="4316"/>
                  </a:cubicBezTo>
                  <a:cubicBezTo>
                    <a:pt x="5198" y="4316"/>
                    <a:pt x="5041" y="4159"/>
                    <a:pt x="5041" y="3938"/>
                  </a:cubicBezTo>
                  <a:cubicBezTo>
                    <a:pt x="5041" y="3749"/>
                    <a:pt x="5198" y="3592"/>
                    <a:pt x="5387" y="3592"/>
                  </a:cubicBezTo>
                  <a:close/>
                  <a:moveTo>
                    <a:pt x="3623" y="0"/>
                  </a:moveTo>
                  <a:cubicBezTo>
                    <a:pt x="3277" y="63"/>
                    <a:pt x="2930" y="126"/>
                    <a:pt x="2583" y="315"/>
                  </a:cubicBezTo>
                  <a:cubicBezTo>
                    <a:pt x="1733" y="725"/>
                    <a:pt x="1166" y="1418"/>
                    <a:pt x="882" y="2332"/>
                  </a:cubicBezTo>
                  <a:cubicBezTo>
                    <a:pt x="882" y="2363"/>
                    <a:pt x="851" y="2363"/>
                    <a:pt x="851" y="2426"/>
                  </a:cubicBezTo>
                  <a:cubicBezTo>
                    <a:pt x="756" y="2741"/>
                    <a:pt x="725" y="3056"/>
                    <a:pt x="725" y="3371"/>
                  </a:cubicBezTo>
                  <a:lnTo>
                    <a:pt x="725" y="3466"/>
                  </a:lnTo>
                  <a:cubicBezTo>
                    <a:pt x="725" y="3749"/>
                    <a:pt x="599" y="4001"/>
                    <a:pt x="410" y="4253"/>
                  </a:cubicBezTo>
                  <a:cubicBezTo>
                    <a:pt x="126" y="4600"/>
                    <a:pt x="0" y="4978"/>
                    <a:pt x="0" y="5356"/>
                  </a:cubicBezTo>
                  <a:cubicBezTo>
                    <a:pt x="0" y="6144"/>
                    <a:pt x="599" y="6900"/>
                    <a:pt x="1575" y="7372"/>
                  </a:cubicBezTo>
                  <a:cubicBezTo>
                    <a:pt x="1733" y="7782"/>
                    <a:pt x="2111" y="8034"/>
                    <a:pt x="2520" y="8286"/>
                  </a:cubicBezTo>
                  <a:lnTo>
                    <a:pt x="3592" y="6711"/>
                  </a:lnTo>
                  <a:lnTo>
                    <a:pt x="3592" y="6238"/>
                  </a:lnTo>
                  <a:lnTo>
                    <a:pt x="2993" y="5640"/>
                  </a:lnTo>
                  <a:cubicBezTo>
                    <a:pt x="2835" y="5482"/>
                    <a:pt x="2835" y="5293"/>
                    <a:pt x="2993" y="5136"/>
                  </a:cubicBezTo>
                  <a:cubicBezTo>
                    <a:pt x="3072" y="5057"/>
                    <a:pt x="3166" y="5017"/>
                    <a:pt x="3261" y="5017"/>
                  </a:cubicBezTo>
                  <a:cubicBezTo>
                    <a:pt x="3355" y="5017"/>
                    <a:pt x="3450" y="5057"/>
                    <a:pt x="3529" y="5136"/>
                  </a:cubicBezTo>
                  <a:lnTo>
                    <a:pt x="4001" y="5608"/>
                  </a:lnTo>
                  <a:lnTo>
                    <a:pt x="4474" y="5136"/>
                  </a:lnTo>
                  <a:cubicBezTo>
                    <a:pt x="4553" y="5057"/>
                    <a:pt x="4639" y="5017"/>
                    <a:pt x="4726" y="5017"/>
                  </a:cubicBezTo>
                  <a:cubicBezTo>
                    <a:pt x="4812" y="5017"/>
                    <a:pt x="4899" y="5057"/>
                    <a:pt x="4978" y="5136"/>
                  </a:cubicBezTo>
                  <a:cubicBezTo>
                    <a:pt x="5135" y="5293"/>
                    <a:pt x="5135" y="5482"/>
                    <a:pt x="4978" y="5640"/>
                  </a:cubicBezTo>
                  <a:lnTo>
                    <a:pt x="4379" y="6238"/>
                  </a:lnTo>
                  <a:lnTo>
                    <a:pt x="4379" y="6711"/>
                  </a:lnTo>
                  <a:lnTo>
                    <a:pt x="5450" y="8286"/>
                  </a:lnTo>
                  <a:cubicBezTo>
                    <a:pt x="5891" y="8097"/>
                    <a:pt x="6238" y="7782"/>
                    <a:pt x="6396" y="7372"/>
                  </a:cubicBezTo>
                  <a:cubicBezTo>
                    <a:pt x="7372" y="6900"/>
                    <a:pt x="7939" y="6144"/>
                    <a:pt x="7939" y="5356"/>
                  </a:cubicBezTo>
                  <a:cubicBezTo>
                    <a:pt x="7939" y="4978"/>
                    <a:pt x="7813" y="4631"/>
                    <a:pt x="7530" y="4253"/>
                  </a:cubicBezTo>
                  <a:cubicBezTo>
                    <a:pt x="7278" y="4001"/>
                    <a:pt x="7183" y="3718"/>
                    <a:pt x="7183" y="3466"/>
                  </a:cubicBezTo>
                  <a:lnTo>
                    <a:pt x="7183" y="3371"/>
                  </a:lnTo>
                  <a:cubicBezTo>
                    <a:pt x="7183" y="3025"/>
                    <a:pt x="7120" y="2710"/>
                    <a:pt x="7057" y="2426"/>
                  </a:cubicBezTo>
                  <a:cubicBezTo>
                    <a:pt x="7057" y="2363"/>
                    <a:pt x="7057" y="2363"/>
                    <a:pt x="7026" y="2332"/>
                  </a:cubicBezTo>
                  <a:cubicBezTo>
                    <a:pt x="6742" y="1418"/>
                    <a:pt x="6144" y="725"/>
                    <a:pt x="5324" y="315"/>
                  </a:cubicBezTo>
                  <a:cubicBezTo>
                    <a:pt x="5009" y="158"/>
                    <a:pt x="4631" y="63"/>
                    <a:pt x="425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76" name="Google Shape;7876;p37"/>
            <p:cNvSpPr/>
            <p:nvPr/>
          </p:nvSpPr>
          <p:spPr>
            <a:xfrm>
              <a:off x="-18885400" y="3610050"/>
              <a:ext cx="35475" cy="28400"/>
            </a:xfrm>
            <a:custGeom>
              <a:avLst/>
              <a:gdLst/>
              <a:ahLst/>
              <a:cxnLst/>
              <a:rect l="l" t="t" r="r" b="b"/>
              <a:pathLst>
                <a:path w="1419" h="1136" extrusionOk="0">
                  <a:moveTo>
                    <a:pt x="694" y="1"/>
                  </a:moveTo>
                  <a:lnTo>
                    <a:pt x="1" y="1072"/>
                  </a:lnTo>
                  <a:cubicBezTo>
                    <a:pt x="221" y="1104"/>
                    <a:pt x="473" y="1135"/>
                    <a:pt x="694" y="1135"/>
                  </a:cubicBezTo>
                  <a:cubicBezTo>
                    <a:pt x="946" y="1135"/>
                    <a:pt x="1166" y="1104"/>
                    <a:pt x="1418" y="1072"/>
                  </a:cubicBezTo>
                  <a:lnTo>
                    <a:pt x="69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77" name="Google Shape;7877;p37"/>
            <p:cNvSpPr/>
            <p:nvPr/>
          </p:nvSpPr>
          <p:spPr>
            <a:xfrm>
              <a:off x="-18994100" y="3334775"/>
              <a:ext cx="96900" cy="140625"/>
            </a:xfrm>
            <a:custGeom>
              <a:avLst/>
              <a:gdLst/>
              <a:ahLst/>
              <a:cxnLst/>
              <a:rect l="l" t="t" r="r" b="b"/>
              <a:pathLst>
                <a:path w="3876" h="5625" extrusionOk="0">
                  <a:moveTo>
                    <a:pt x="855" y="1"/>
                  </a:moveTo>
                  <a:cubicBezTo>
                    <a:pt x="804" y="1"/>
                    <a:pt x="757" y="17"/>
                    <a:pt x="725" y="48"/>
                  </a:cubicBezTo>
                  <a:cubicBezTo>
                    <a:pt x="631" y="80"/>
                    <a:pt x="568" y="143"/>
                    <a:pt x="536" y="237"/>
                  </a:cubicBezTo>
                  <a:cubicBezTo>
                    <a:pt x="1" y="1529"/>
                    <a:pt x="1" y="2978"/>
                    <a:pt x="536" y="4301"/>
                  </a:cubicBezTo>
                  <a:cubicBezTo>
                    <a:pt x="725" y="4774"/>
                    <a:pt x="1009" y="5183"/>
                    <a:pt x="1324" y="5625"/>
                  </a:cubicBezTo>
                  <a:cubicBezTo>
                    <a:pt x="1702" y="4553"/>
                    <a:pt x="2427" y="3734"/>
                    <a:pt x="3372" y="3262"/>
                  </a:cubicBezTo>
                  <a:cubicBezTo>
                    <a:pt x="3529" y="3199"/>
                    <a:pt x="3718" y="3104"/>
                    <a:pt x="3876" y="3073"/>
                  </a:cubicBezTo>
                  <a:cubicBezTo>
                    <a:pt x="3876" y="3041"/>
                    <a:pt x="3844" y="2947"/>
                    <a:pt x="3844" y="2915"/>
                  </a:cubicBezTo>
                  <a:cubicBezTo>
                    <a:pt x="3277" y="1623"/>
                    <a:pt x="2301" y="584"/>
                    <a:pt x="1009" y="48"/>
                  </a:cubicBezTo>
                  <a:cubicBezTo>
                    <a:pt x="962" y="17"/>
                    <a:pt x="907" y="1"/>
                    <a:pt x="85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78" name="Google Shape;7878;p37"/>
            <p:cNvSpPr/>
            <p:nvPr/>
          </p:nvSpPr>
          <p:spPr>
            <a:xfrm>
              <a:off x="-18838150" y="3334775"/>
              <a:ext cx="96125" cy="139850"/>
            </a:xfrm>
            <a:custGeom>
              <a:avLst/>
              <a:gdLst/>
              <a:ahLst/>
              <a:cxnLst/>
              <a:rect l="l" t="t" r="r" b="b"/>
              <a:pathLst>
                <a:path w="3845" h="5594" extrusionOk="0">
                  <a:moveTo>
                    <a:pt x="3010" y="1"/>
                  </a:moveTo>
                  <a:cubicBezTo>
                    <a:pt x="2962" y="1"/>
                    <a:pt x="2915" y="17"/>
                    <a:pt x="2868" y="48"/>
                  </a:cubicBezTo>
                  <a:cubicBezTo>
                    <a:pt x="1576" y="584"/>
                    <a:pt x="536" y="1623"/>
                    <a:pt x="32" y="2915"/>
                  </a:cubicBezTo>
                  <a:cubicBezTo>
                    <a:pt x="1" y="2947"/>
                    <a:pt x="1" y="3041"/>
                    <a:pt x="1" y="3073"/>
                  </a:cubicBezTo>
                  <a:cubicBezTo>
                    <a:pt x="190" y="3104"/>
                    <a:pt x="347" y="3167"/>
                    <a:pt x="568" y="3262"/>
                  </a:cubicBezTo>
                  <a:cubicBezTo>
                    <a:pt x="1513" y="3703"/>
                    <a:pt x="2206" y="4553"/>
                    <a:pt x="2553" y="5593"/>
                  </a:cubicBezTo>
                  <a:cubicBezTo>
                    <a:pt x="2868" y="5183"/>
                    <a:pt x="3151" y="4742"/>
                    <a:pt x="3340" y="4238"/>
                  </a:cubicBezTo>
                  <a:cubicBezTo>
                    <a:pt x="3813" y="3041"/>
                    <a:pt x="3844" y="1497"/>
                    <a:pt x="3340" y="237"/>
                  </a:cubicBezTo>
                  <a:cubicBezTo>
                    <a:pt x="3309" y="143"/>
                    <a:pt x="3214" y="80"/>
                    <a:pt x="3151" y="48"/>
                  </a:cubicBezTo>
                  <a:cubicBezTo>
                    <a:pt x="3104" y="17"/>
                    <a:pt x="3057" y="1"/>
                    <a:pt x="301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879" name="Google Shape;7879;p37"/>
          <p:cNvGrpSpPr/>
          <p:nvPr/>
        </p:nvGrpSpPr>
        <p:grpSpPr>
          <a:xfrm>
            <a:off x="4824358" y="7803940"/>
            <a:ext cx="289981" cy="376218"/>
            <a:chOff x="-18983850" y="3710075"/>
            <a:chExt cx="232375" cy="302475"/>
          </a:xfrm>
        </p:grpSpPr>
        <p:sp>
          <p:nvSpPr>
            <p:cNvPr id="7880" name="Google Shape;7880;p37"/>
            <p:cNvSpPr/>
            <p:nvPr/>
          </p:nvSpPr>
          <p:spPr>
            <a:xfrm>
              <a:off x="-18840500" y="3874700"/>
              <a:ext cx="89025" cy="119750"/>
            </a:xfrm>
            <a:custGeom>
              <a:avLst/>
              <a:gdLst/>
              <a:ahLst/>
              <a:cxnLst/>
              <a:rect l="l" t="t" r="r" b="b"/>
              <a:pathLst>
                <a:path w="3561" h="4790" extrusionOk="0">
                  <a:moveTo>
                    <a:pt x="2300" y="0"/>
                  </a:moveTo>
                  <a:cubicBezTo>
                    <a:pt x="1796" y="883"/>
                    <a:pt x="945" y="1513"/>
                    <a:pt x="0" y="1796"/>
                  </a:cubicBezTo>
                  <a:lnTo>
                    <a:pt x="0" y="1954"/>
                  </a:lnTo>
                  <a:cubicBezTo>
                    <a:pt x="0" y="3529"/>
                    <a:pt x="1324" y="4789"/>
                    <a:pt x="2836" y="4789"/>
                  </a:cubicBezTo>
                  <a:lnTo>
                    <a:pt x="3560" y="4789"/>
                  </a:lnTo>
                  <a:lnTo>
                    <a:pt x="3560" y="4033"/>
                  </a:lnTo>
                  <a:cubicBezTo>
                    <a:pt x="3434" y="4065"/>
                    <a:pt x="3308" y="4065"/>
                    <a:pt x="3214" y="4065"/>
                  </a:cubicBezTo>
                  <a:cubicBezTo>
                    <a:pt x="2993" y="4065"/>
                    <a:pt x="2836" y="4033"/>
                    <a:pt x="2773" y="4033"/>
                  </a:cubicBezTo>
                  <a:cubicBezTo>
                    <a:pt x="1985" y="3844"/>
                    <a:pt x="1418" y="3119"/>
                    <a:pt x="1418" y="2300"/>
                  </a:cubicBezTo>
                  <a:cubicBezTo>
                    <a:pt x="1387" y="2143"/>
                    <a:pt x="1544" y="1985"/>
                    <a:pt x="1733" y="1985"/>
                  </a:cubicBezTo>
                  <a:cubicBezTo>
                    <a:pt x="1954" y="1985"/>
                    <a:pt x="2111" y="2143"/>
                    <a:pt x="2111" y="2332"/>
                  </a:cubicBezTo>
                  <a:cubicBezTo>
                    <a:pt x="2111" y="2804"/>
                    <a:pt x="2426" y="3245"/>
                    <a:pt x="2930" y="3371"/>
                  </a:cubicBezTo>
                  <a:cubicBezTo>
                    <a:pt x="3000" y="3383"/>
                    <a:pt x="3069" y="3390"/>
                    <a:pt x="3141" y="3390"/>
                  </a:cubicBezTo>
                  <a:cubicBezTo>
                    <a:pt x="3266" y="3390"/>
                    <a:pt x="3401" y="3368"/>
                    <a:pt x="3560" y="3308"/>
                  </a:cubicBezTo>
                  <a:lnTo>
                    <a:pt x="3560" y="1954"/>
                  </a:lnTo>
                  <a:cubicBezTo>
                    <a:pt x="3560" y="1072"/>
                    <a:pt x="3056" y="316"/>
                    <a:pt x="230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81" name="Google Shape;7881;p37"/>
            <p:cNvSpPr/>
            <p:nvPr/>
          </p:nvSpPr>
          <p:spPr>
            <a:xfrm>
              <a:off x="-18983850" y="3901475"/>
              <a:ext cx="208750" cy="111075"/>
            </a:xfrm>
            <a:custGeom>
              <a:avLst/>
              <a:gdLst/>
              <a:ahLst/>
              <a:cxnLst/>
              <a:rect l="l" t="t" r="r" b="b"/>
              <a:pathLst>
                <a:path w="8350" h="4443" extrusionOk="0">
                  <a:moveTo>
                    <a:pt x="2111" y="1"/>
                  </a:moveTo>
                  <a:lnTo>
                    <a:pt x="2111" y="1261"/>
                  </a:lnTo>
                  <a:cubicBezTo>
                    <a:pt x="2111" y="2300"/>
                    <a:pt x="2584" y="3151"/>
                    <a:pt x="3340" y="3750"/>
                  </a:cubicBezTo>
                  <a:lnTo>
                    <a:pt x="2017" y="3750"/>
                  </a:lnTo>
                  <a:lnTo>
                    <a:pt x="1387" y="2521"/>
                  </a:lnTo>
                  <a:cubicBezTo>
                    <a:pt x="1317" y="2404"/>
                    <a:pt x="1177" y="2339"/>
                    <a:pt x="1046" y="2339"/>
                  </a:cubicBezTo>
                  <a:cubicBezTo>
                    <a:pt x="1000" y="2339"/>
                    <a:pt x="955" y="2347"/>
                    <a:pt x="914" y="2363"/>
                  </a:cubicBezTo>
                  <a:cubicBezTo>
                    <a:pt x="757" y="2458"/>
                    <a:pt x="662" y="2679"/>
                    <a:pt x="757" y="2836"/>
                  </a:cubicBezTo>
                  <a:lnTo>
                    <a:pt x="1229" y="3750"/>
                  </a:lnTo>
                  <a:lnTo>
                    <a:pt x="347" y="3750"/>
                  </a:lnTo>
                  <a:cubicBezTo>
                    <a:pt x="158" y="3750"/>
                    <a:pt x="0" y="3907"/>
                    <a:pt x="0" y="4096"/>
                  </a:cubicBezTo>
                  <a:cubicBezTo>
                    <a:pt x="0" y="4285"/>
                    <a:pt x="158" y="4443"/>
                    <a:pt x="347" y="4443"/>
                  </a:cubicBezTo>
                  <a:lnTo>
                    <a:pt x="8223" y="4443"/>
                  </a:lnTo>
                  <a:cubicBezTo>
                    <a:pt x="8255" y="4443"/>
                    <a:pt x="8318" y="4443"/>
                    <a:pt x="8349" y="4411"/>
                  </a:cubicBezTo>
                  <a:cubicBezTo>
                    <a:pt x="6459" y="4348"/>
                    <a:pt x="5010" y="2805"/>
                    <a:pt x="5010" y="914"/>
                  </a:cubicBezTo>
                  <a:lnTo>
                    <a:pt x="4632" y="914"/>
                  </a:lnTo>
                  <a:cubicBezTo>
                    <a:pt x="3970" y="914"/>
                    <a:pt x="3340" y="757"/>
                    <a:pt x="2741" y="442"/>
                  </a:cubicBezTo>
                  <a:cubicBezTo>
                    <a:pt x="2521" y="316"/>
                    <a:pt x="2332" y="158"/>
                    <a:pt x="211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82" name="Google Shape;7882;p37"/>
            <p:cNvSpPr/>
            <p:nvPr/>
          </p:nvSpPr>
          <p:spPr>
            <a:xfrm>
              <a:off x="-18947625" y="3710075"/>
              <a:ext cx="159925" cy="67775"/>
            </a:xfrm>
            <a:custGeom>
              <a:avLst/>
              <a:gdLst/>
              <a:ahLst/>
              <a:cxnLst/>
              <a:rect l="l" t="t" r="r" b="b"/>
              <a:pathLst>
                <a:path w="6397" h="2711" extrusionOk="0">
                  <a:moveTo>
                    <a:pt x="1765" y="1"/>
                  </a:moveTo>
                  <a:cubicBezTo>
                    <a:pt x="788" y="1"/>
                    <a:pt x="1" y="789"/>
                    <a:pt x="1" y="1765"/>
                  </a:cubicBezTo>
                  <a:lnTo>
                    <a:pt x="1" y="2301"/>
                  </a:lnTo>
                  <a:cubicBezTo>
                    <a:pt x="410" y="1954"/>
                    <a:pt x="883" y="1765"/>
                    <a:pt x="1450" y="1765"/>
                  </a:cubicBezTo>
                  <a:cubicBezTo>
                    <a:pt x="2175" y="1765"/>
                    <a:pt x="2805" y="2143"/>
                    <a:pt x="3183" y="2710"/>
                  </a:cubicBezTo>
                  <a:cubicBezTo>
                    <a:pt x="3592" y="2112"/>
                    <a:pt x="4222" y="1765"/>
                    <a:pt x="4978" y="1765"/>
                  </a:cubicBezTo>
                  <a:cubicBezTo>
                    <a:pt x="5514" y="1765"/>
                    <a:pt x="5987" y="1954"/>
                    <a:pt x="6396" y="2301"/>
                  </a:cubicBezTo>
                  <a:lnTo>
                    <a:pt x="6396" y="1765"/>
                  </a:lnTo>
                  <a:cubicBezTo>
                    <a:pt x="6396" y="789"/>
                    <a:pt x="5609" y="1"/>
                    <a:pt x="4600" y="1"/>
                  </a:cubicBezTo>
                  <a:cubicBezTo>
                    <a:pt x="4411" y="1"/>
                    <a:pt x="4254" y="158"/>
                    <a:pt x="4254" y="348"/>
                  </a:cubicBezTo>
                  <a:cubicBezTo>
                    <a:pt x="4254" y="537"/>
                    <a:pt x="4096" y="694"/>
                    <a:pt x="3907" y="694"/>
                  </a:cubicBezTo>
                  <a:lnTo>
                    <a:pt x="2490" y="694"/>
                  </a:lnTo>
                  <a:cubicBezTo>
                    <a:pt x="2301" y="694"/>
                    <a:pt x="2143" y="537"/>
                    <a:pt x="2143" y="348"/>
                  </a:cubicBezTo>
                  <a:cubicBezTo>
                    <a:pt x="2143" y="158"/>
                    <a:pt x="1985" y="1"/>
                    <a:pt x="17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83" name="Google Shape;7883;p37"/>
            <p:cNvSpPr/>
            <p:nvPr/>
          </p:nvSpPr>
          <p:spPr>
            <a:xfrm>
              <a:off x="-18949200" y="3773100"/>
              <a:ext cx="159125" cy="133925"/>
            </a:xfrm>
            <a:custGeom>
              <a:avLst/>
              <a:gdLst/>
              <a:ahLst/>
              <a:cxnLst/>
              <a:rect l="l" t="t" r="r" b="b"/>
              <a:pathLst>
                <a:path w="6365" h="5357" extrusionOk="0">
                  <a:moveTo>
                    <a:pt x="1828" y="1040"/>
                  </a:moveTo>
                  <a:cubicBezTo>
                    <a:pt x="2048" y="1040"/>
                    <a:pt x="2206" y="1198"/>
                    <a:pt x="2206" y="1387"/>
                  </a:cubicBezTo>
                  <a:cubicBezTo>
                    <a:pt x="2206" y="1607"/>
                    <a:pt x="2048" y="1765"/>
                    <a:pt x="1828" y="1765"/>
                  </a:cubicBezTo>
                  <a:cubicBezTo>
                    <a:pt x="1639" y="1765"/>
                    <a:pt x="1481" y="1607"/>
                    <a:pt x="1481" y="1387"/>
                  </a:cubicBezTo>
                  <a:cubicBezTo>
                    <a:pt x="1481" y="1198"/>
                    <a:pt x="1639" y="1040"/>
                    <a:pt x="1828" y="1040"/>
                  </a:cubicBezTo>
                  <a:close/>
                  <a:moveTo>
                    <a:pt x="4663" y="1040"/>
                  </a:moveTo>
                  <a:cubicBezTo>
                    <a:pt x="4884" y="1040"/>
                    <a:pt x="5041" y="1198"/>
                    <a:pt x="5041" y="1387"/>
                  </a:cubicBezTo>
                  <a:cubicBezTo>
                    <a:pt x="5041" y="1607"/>
                    <a:pt x="4884" y="1765"/>
                    <a:pt x="4663" y="1765"/>
                  </a:cubicBezTo>
                  <a:cubicBezTo>
                    <a:pt x="4474" y="1765"/>
                    <a:pt x="4317" y="1607"/>
                    <a:pt x="4317" y="1387"/>
                  </a:cubicBezTo>
                  <a:cubicBezTo>
                    <a:pt x="4317" y="1198"/>
                    <a:pt x="4474" y="1040"/>
                    <a:pt x="4663" y="1040"/>
                  </a:cubicBezTo>
                  <a:close/>
                  <a:moveTo>
                    <a:pt x="2887" y="2126"/>
                  </a:moveTo>
                  <a:cubicBezTo>
                    <a:pt x="3056" y="2126"/>
                    <a:pt x="3188" y="2239"/>
                    <a:pt x="3214" y="2395"/>
                  </a:cubicBezTo>
                  <a:cubicBezTo>
                    <a:pt x="3297" y="2230"/>
                    <a:pt x="3451" y="2137"/>
                    <a:pt x="3594" y="2137"/>
                  </a:cubicBezTo>
                  <a:cubicBezTo>
                    <a:pt x="3615" y="2137"/>
                    <a:pt x="3635" y="2139"/>
                    <a:pt x="3655" y="2143"/>
                  </a:cubicBezTo>
                  <a:cubicBezTo>
                    <a:pt x="3844" y="2237"/>
                    <a:pt x="3939" y="2426"/>
                    <a:pt x="3876" y="2584"/>
                  </a:cubicBezTo>
                  <a:lnTo>
                    <a:pt x="3529" y="3655"/>
                  </a:lnTo>
                  <a:cubicBezTo>
                    <a:pt x="3498" y="3812"/>
                    <a:pt x="3340" y="3875"/>
                    <a:pt x="3183" y="3875"/>
                  </a:cubicBezTo>
                  <a:cubicBezTo>
                    <a:pt x="3025" y="3875"/>
                    <a:pt x="2899" y="3812"/>
                    <a:pt x="2836" y="3655"/>
                  </a:cubicBezTo>
                  <a:lnTo>
                    <a:pt x="2458" y="2584"/>
                  </a:lnTo>
                  <a:cubicBezTo>
                    <a:pt x="2521" y="2426"/>
                    <a:pt x="2584" y="2237"/>
                    <a:pt x="2773" y="2143"/>
                  </a:cubicBezTo>
                  <a:cubicBezTo>
                    <a:pt x="2812" y="2132"/>
                    <a:pt x="2850" y="2126"/>
                    <a:pt x="2887" y="2126"/>
                  </a:cubicBezTo>
                  <a:close/>
                  <a:moveTo>
                    <a:pt x="1418" y="0"/>
                  </a:moveTo>
                  <a:cubicBezTo>
                    <a:pt x="631" y="0"/>
                    <a:pt x="1" y="630"/>
                    <a:pt x="1" y="1418"/>
                  </a:cubicBezTo>
                  <a:lnTo>
                    <a:pt x="1" y="1481"/>
                  </a:lnTo>
                  <a:lnTo>
                    <a:pt x="1" y="2111"/>
                  </a:lnTo>
                  <a:cubicBezTo>
                    <a:pt x="1" y="2269"/>
                    <a:pt x="1" y="2458"/>
                    <a:pt x="32" y="2615"/>
                  </a:cubicBezTo>
                  <a:cubicBezTo>
                    <a:pt x="95" y="2678"/>
                    <a:pt x="95" y="2741"/>
                    <a:pt x="95" y="2773"/>
                  </a:cubicBezTo>
                  <a:cubicBezTo>
                    <a:pt x="158" y="2899"/>
                    <a:pt x="158" y="3025"/>
                    <a:pt x="190" y="3151"/>
                  </a:cubicBezTo>
                  <a:cubicBezTo>
                    <a:pt x="190" y="3182"/>
                    <a:pt x="221" y="3214"/>
                    <a:pt x="221" y="3245"/>
                  </a:cubicBezTo>
                  <a:cubicBezTo>
                    <a:pt x="253" y="3371"/>
                    <a:pt x="347" y="3529"/>
                    <a:pt x="379" y="3655"/>
                  </a:cubicBezTo>
                  <a:cubicBezTo>
                    <a:pt x="379" y="3686"/>
                    <a:pt x="410" y="3686"/>
                    <a:pt x="410" y="3718"/>
                  </a:cubicBezTo>
                  <a:cubicBezTo>
                    <a:pt x="505" y="3875"/>
                    <a:pt x="631" y="4033"/>
                    <a:pt x="694" y="4159"/>
                  </a:cubicBezTo>
                  <a:cubicBezTo>
                    <a:pt x="977" y="4474"/>
                    <a:pt x="1292" y="4758"/>
                    <a:pt x="1639" y="4947"/>
                  </a:cubicBezTo>
                  <a:cubicBezTo>
                    <a:pt x="2111" y="5230"/>
                    <a:pt x="2647" y="5356"/>
                    <a:pt x="3183" y="5356"/>
                  </a:cubicBezTo>
                  <a:cubicBezTo>
                    <a:pt x="4285" y="5356"/>
                    <a:pt x="5262" y="4789"/>
                    <a:pt x="5829" y="3938"/>
                  </a:cubicBezTo>
                  <a:cubicBezTo>
                    <a:pt x="5829" y="3938"/>
                    <a:pt x="5829" y="3875"/>
                    <a:pt x="5861" y="3875"/>
                  </a:cubicBezTo>
                  <a:cubicBezTo>
                    <a:pt x="5955" y="3718"/>
                    <a:pt x="6018" y="3623"/>
                    <a:pt x="6081" y="3434"/>
                  </a:cubicBezTo>
                  <a:cubicBezTo>
                    <a:pt x="6144" y="3403"/>
                    <a:pt x="6144" y="3340"/>
                    <a:pt x="6176" y="3277"/>
                  </a:cubicBezTo>
                  <a:cubicBezTo>
                    <a:pt x="6207" y="3182"/>
                    <a:pt x="6270" y="3025"/>
                    <a:pt x="6302" y="2899"/>
                  </a:cubicBezTo>
                  <a:cubicBezTo>
                    <a:pt x="6302" y="2867"/>
                    <a:pt x="6333" y="2773"/>
                    <a:pt x="6333" y="2741"/>
                  </a:cubicBezTo>
                  <a:cubicBezTo>
                    <a:pt x="6365" y="2552"/>
                    <a:pt x="6365" y="2363"/>
                    <a:pt x="6365" y="2143"/>
                  </a:cubicBezTo>
                  <a:lnTo>
                    <a:pt x="6365" y="1292"/>
                  </a:lnTo>
                  <a:cubicBezTo>
                    <a:pt x="6302" y="567"/>
                    <a:pt x="5703" y="0"/>
                    <a:pt x="4947" y="0"/>
                  </a:cubicBezTo>
                  <a:cubicBezTo>
                    <a:pt x="4159" y="0"/>
                    <a:pt x="3529" y="630"/>
                    <a:pt x="3529" y="1418"/>
                  </a:cubicBezTo>
                  <a:cubicBezTo>
                    <a:pt x="3529" y="1607"/>
                    <a:pt x="3372" y="1765"/>
                    <a:pt x="3183" y="1765"/>
                  </a:cubicBezTo>
                  <a:cubicBezTo>
                    <a:pt x="2994" y="1765"/>
                    <a:pt x="2836" y="1607"/>
                    <a:pt x="2836" y="1418"/>
                  </a:cubicBezTo>
                  <a:cubicBezTo>
                    <a:pt x="2836" y="630"/>
                    <a:pt x="2206" y="0"/>
                    <a:pt x="141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884" name="Google Shape;7884;p37"/>
          <p:cNvGrpSpPr/>
          <p:nvPr/>
        </p:nvGrpSpPr>
        <p:grpSpPr>
          <a:xfrm>
            <a:off x="5712625" y="8256024"/>
            <a:ext cx="380391" cy="377213"/>
            <a:chOff x="-19020075" y="4084200"/>
            <a:chExt cx="304825" cy="303275"/>
          </a:xfrm>
        </p:grpSpPr>
        <p:sp>
          <p:nvSpPr>
            <p:cNvPr id="7885" name="Google Shape;7885;p37"/>
            <p:cNvSpPr/>
            <p:nvPr/>
          </p:nvSpPr>
          <p:spPr>
            <a:xfrm>
              <a:off x="-18962575" y="4274800"/>
              <a:ext cx="103975" cy="94550"/>
            </a:xfrm>
            <a:custGeom>
              <a:avLst/>
              <a:gdLst/>
              <a:ahLst/>
              <a:cxnLst/>
              <a:rect l="l" t="t" r="r" b="b"/>
              <a:pathLst>
                <a:path w="4159" h="3782" extrusionOk="0">
                  <a:moveTo>
                    <a:pt x="3403" y="1"/>
                  </a:moveTo>
                  <a:cubicBezTo>
                    <a:pt x="3151" y="1356"/>
                    <a:pt x="1985" y="2364"/>
                    <a:pt x="599" y="2364"/>
                  </a:cubicBezTo>
                  <a:cubicBezTo>
                    <a:pt x="410" y="2364"/>
                    <a:pt x="221" y="2332"/>
                    <a:pt x="0" y="2301"/>
                  </a:cubicBezTo>
                  <a:lnTo>
                    <a:pt x="0" y="2301"/>
                  </a:lnTo>
                  <a:cubicBezTo>
                    <a:pt x="284" y="3151"/>
                    <a:pt x="1071" y="3781"/>
                    <a:pt x="2048" y="3781"/>
                  </a:cubicBezTo>
                  <a:cubicBezTo>
                    <a:pt x="3214" y="3781"/>
                    <a:pt x="4159" y="2836"/>
                    <a:pt x="4159" y="1671"/>
                  </a:cubicBezTo>
                  <a:cubicBezTo>
                    <a:pt x="4159" y="978"/>
                    <a:pt x="3875" y="410"/>
                    <a:pt x="340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86" name="Google Shape;7886;p37"/>
            <p:cNvSpPr/>
            <p:nvPr/>
          </p:nvSpPr>
          <p:spPr>
            <a:xfrm>
              <a:off x="-18883025" y="4281900"/>
              <a:ext cx="78000" cy="105575"/>
            </a:xfrm>
            <a:custGeom>
              <a:avLst/>
              <a:gdLst/>
              <a:ahLst/>
              <a:cxnLst/>
              <a:rect l="l" t="t" r="r" b="b"/>
              <a:pathLst>
                <a:path w="3120" h="4223" extrusionOk="0">
                  <a:moveTo>
                    <a:pt x="1323" y="0"/>
                  </a:moveTo>
                  <a:lnTo>
                    <a:pt x="1323" y="0"/>
                  </a:lnTo>
                  <a:cubicBezTo>
                    <a:pt x="1544" y="442"/>
                    <a:pt x="1670" y="914"/>
                    <a:pt x="1670" y="1387"/>
                  </a:cubicBezTo>
                  <a:cubicBezTo>
                    <a:pt x="1670" y="2552"/>
                    <a:pt x="977" y="3529"/>
                    <a:pt x="0" y="3970"/>
                  </a:cubicBezTo>
                  <a:cubicBezTo>
                    <a:pt x="284" y="4128"/>
                    <a:pt x="599" y="4222"/>
                    <a:pt x="977" y="4222"/>
                  </a:cubicBezTo>
                  <a:cubicBezTo>
                    <a:pt x="2142" y="4222"/>
                    <a:pt x="3088" y="3277"/>
                    <a:pt x="3088" y="2080"/>
                  </a:cubicBezTo>
                  <a:cubicBezTo>
                    <a:pt x="3119" y="1072"/>
                    <a:pt x="2331" y="189"/>
                    <a:pt x="132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87" name="Google Shape;7887;p37"/>
            <p:cNvSpPr/>
            <p:nvPr/>
          </p:nvSpPr>
          <p:spPr>
            <a:xfrm>
              <a:off x="-18809000" y="4281100"/>
              <a:ext cx="57525" cy="88250"/>
            </a:xfrm>
            <a:custGeom>
              <a:avLst/>
              <a:gdLst/>
              <a:ahLst/>
              <a:cxnLst/>
              <a:rect l="l" t="t" r="r" b="b"/>
              <a:pathLst>
                <a:path w="2301" h="3530" extrusionOk="0">
                  <a:moveTo>
                    <a:pt x="536" y="1"/>
                  </a:moveTo>
                  <a:cubicBezTo>
                    <a:pt x="316" y="1"/>
                    <a:pt x="158" y="32"/>
                    <a:pt x="1" y="64"/>
                  </a:cubicBezTo>
                  <a:cubicBezTo>
                    <a:pt x="568" y="568"/>
                    <a:pt x="883" y="1324"/>
                    <a:pt x="883" y="2112"/>
                  </a:cubicBezTo>
                  <a:cubicBezTo>
                    <a:pt x="883" y="2616"/>
                    <a:pt x="725" y="3088"/>
                    <a:pt x="473" y="3529"/>
                  </a:cubicBezTo>
                  <a:lnTo>
                    <a:pt x="536" y="3529"/>
                  </a:lnTo>
                  <a:cubicBezTo>
                    <a:pt x="1513" y="3529"/>
                    <a:pt x="2300" y="2742"/>
                    <a:pt x="2300" y="1765"/>
                  </a:cubicBezTo>
                  <a:cubicBezTo>
                    <a:pt x="2300" y="820"/>
                    <a:pt x="1513" y="1"/>
                    <a:pt x="53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88" name="Google Shape;7888;p37"/>
            <p:cNvSpPr/>
            <p:nvPr/>
          </p:nvSpPr>
          <p:spPr>
            <a:xfrm>
              <a:off x="-18770400" y="4263000"/>
              <a:ext cx="55150" cy="66975"/>
            </a:xfrm>
            <a:custGeom>
              <a:avLst/>
              <a:gdLst/>
              <a:ahLst/>
              <a:cxnLst/>
              <a:rect l="l" t="t" r="r" b="b"/>
              <a:pathLst>
                <a:path w="2206" h="2679" extrusionOk="0">
                  <a:moveTo>
                    <a:pt x="756" y="0"/>
                  </a:moveTo>
                  <a:cubicBezTo>
                    <a:pt x="473" y="0"/>
                    <a:pt x="189" y="95"/>
                    <a:pt x="0" y="252"/>
                  </a:cubicBezTo>
                  <a:cubicBezTo>
                    <a:pt x="882" y="630"/>
                    <a:pt x="1450" y="1513"/>
                    <a:pt x="1450" y="2521"/>
                  </a:cubicBezTo>
                  <a:lnTo>
                    <a:pt x="1450" y="2678"/>
                  </a:lnTo>
                  <a:cubicBezTo>
                    <a:pt x="1891" y="2458"/>
                    <a:pt x="2206" y="1985"/>
                    <a:pt x="2206" y="1450"/>
                  </a:cubicBezTo>
                  <a:cubicBezTo>
                    <a:pt x="2174" y="662"/>
                    <a:pt x="1544" y="0"/>
                    <a:pt x="75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89" name="Google Shape;7889;p37"/>
            <p:cNvSpPr/>
            <p:nvPr/>
          </p:nvSpPr>
          <p:spPr>
            <a:xfrm>
              <a:off x="-18768050" y="4227550"/>
              <a:ext cx="52025" cy="31525"/>
            </a:xfrm>
            <a:custGeom>
              <a:avLst/>
              <a:gdLst/>
              <a:ahLst/>
              <a:cxnLst/>
              <a:rect l="l" t="t" r="r" b="b"/>
              <a:pathLst>
                <a:path w="2081" h="1261" extrusionOk="0">
                  <a:moveTo>
                    <a:pt x="1009" y="1"/>
                  </a:moveTo>
                  <a:cubicBezTo>
                    <a:pt x="505" y="1"/>
                    <a:pt x="64" y="347"/>
                    <a:pt x="1" y="820"/>
                  </a:cubicBezTo>
                  <a:cubicBezTo>
                    <a:pt x="221" y="757"/>
                    <a:pt x="410" y="725"/>
                    <a:pt x="662" y="725"/>
                  </a:cubicBezTo>
                  <a:cubicBezTo>
                    <a:pt x="1198" y="725"/>
                    <a:pt x="1671" y="946"/>
                    <a:pt x="2080" y="1261"/>
                  </a:cubicBezTo>
                  <a:lnTo>
                    <a:pt x="2080" y="1072"/>
                  </a:lnTo>
                  <a:cubicBezTo>
                    <a:pt x="2080" y="473"/>
                    <a:pt x="1608" y="1"/>
                    <a:pt x="10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90" name="Google Shape;7890;p37"/>
            <p:cNvSpPr/>
            <p:nvPr/>
          </p:nvSpPr>
          <p:spPr>
            <a:xfrm>
              <a:off x="-19000400" y="4262200"/>
              <a:ext cx="106350" cy="52800"/>
            </a:xfrm>
            <a:custGeom>
              <a:avLst/>
              <a:gdLst/>
              <a:ahLst/>
              <a:cxnLst/>
              <a:rect l="l" t="t" r="r" b="b"/>
              <a:pathLst>
                <a:path w="4254" h="2112" extrusionOk="0">
                  <a:moveTo>
                    <a:pt x="1" y="1"/>
                  </a:moveTo>
                  <a:cubicBezTo>
                    <a:pt x="1" y="1167"/>
                    <a:pt x="946" y="2112"/>
                    <a:pt x="2112" y="2112"/>
                  </a:cubicBezTo>
                  <a:cubicBezTo>
                    <a:pt x="3309" y="2112"/>
                    <a:pt x="4254" y="1230"/>
                    <a:pt x="4254" y="32"/>
                  </a:cubicBezTo>
                  <a:lnTo>
                    <a:pt x="4254" y="32"/>
                  </a:lnTo>
                  <a:cubicBezTo>
                    <a:pt x="3655" y="473"/>
                    <a:pt x="2899" y="757"/>
                    <a:pt x="2112" y="757"/>
                  </a:cubicBezTo>
                  <a:cubicBezTo>
                    <a:pt x="1324" y="757"/>
                    <a:pt x="568" y="473"/>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91" name="Google Shape;7891;p37"/>
            <p:cNvSpPr/>
            <p:nvPr/>
          </p:nvSpPr>
          <p:spPr>
            <a:xfrm>
              <a:off x="-18912175" y="4173200"/>
              <a:ext cx="18125" cy="35475"/>
            </a:xfrm>
            <a:custGeom>
              <a:avLst/>
              <a:gdLst/>
              <a:ahLst/>
              <a:cxnLst/>
              <a:rect l="l" t="t" r="r" b="b"/>
              <a:pathLst>
                <a:path w="725" h="1419" extrusionOk="0">
                  <a:moveTo>
                    <a:pt x="378" y="1"/>
                  </a:moveTo>
                  <a:cubicBezTo>
                    <a:pt x="189" y="1"/>
                    <a:pt x="0" y="284"/>
                    <a:pt x="0" y="725"/>
                  </a:cubicBezTo>
                  <a:cubicBezTo>
                    <a:pt x="0" y="1166"/>
                    <a:pt x="189" y="1418"/>
                    <a:pt x="378" y="1418"/>
                  </a:cubicBezTo>
                  <a:cubicBezTo>
                    <a:pt x="536" y="1418"/>
                    <a:pt x="725" y="1166"/>
                    <a:pt x="725" y="725"/>
                  </a:cubicBezTo>
                  <a:cubicBezTo>
                    <a:pt x="725" y="284"/>
                    <a:pt x="536" y="1"/>
                    <a:pt x="37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92" name="Google Shape;7892;p37"/>
            <p:cNvSpPr/>
            <p:nvPr/>
          </p:nvSpPr>
          <p:spPr>
            <a:xfrm>
              <a:off x="-19001975" y="4173200"/>
              <a:ext cx="18150" cy="35475"/>
            </a:xfrm>
            <a:custGeom>
              <a:avLst/>
              <a:gdLst/>
              <a:ahLst/>
              <a:cxnLst/>
              <a:rect l="l" t="t" r="r" b="b"/>
              <a:pathLst>
                <a:path w="726" h="1419" extrusionOk="0">
                  <a:moveTo>
                    <a:pt x="379" y="1"/>
                  </a:moveTo>
                  <a:cubicBezTo>
                    <a:pt x="221" y="1"/>
                    <a:pt x="1" y="284"/>
                    <a:pt x="1" y="725"/>
                  </a:cubicBezTo>
                  <a:cubicBezTo>
                    <a:pt x="1" y="1166"/>
                    <a:pt x="221" y="1418"/>
                    <a:pt x="379" y="1418"/>
                  </a:cubicBezTo>
                  <a:cubicBezTo>
                    <a:pt x="536" y="1418"/>
                    <a:pt x="725" y="1166"/>
                    <a:pt x="725" y="725"/>
                  </a:cubicBezTo>
                  <a:cubicBezTo>
                    <a:pt x="725" y="284"/>
                    <a:pt x="536" y="1"/>
                    <a:pt x="37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93" name="Google Shape;7893;p37"/>
            <p:cNvSpPr/>
            <p:nvPr/>
          </p:nvSpPr>
          <p:spPr>
            <a:xfrm>
              <a:off x="-19020075" y="4084200"/>
              <a:ext cx="143375" cy="178025"/>
            </a:xfrm>
            <a:custGeom>
              <a:avLst/>
              <a:gdLst/>
              <a:ahLst/>
              <a:cxnLst/>
              <a:rect l="l" t="t" r="r" b="b"/>
              <a:pathLst>
                <a:path w="5735" h="7121" extrusionOk="0">
                  <a:moveTo>
                    <a:pt x="1418" y="1"/>
                  </a:moveTo>
                  <a:cubicBezTo>
                    <a:pt x="630" y="1"/>
                    <a:pt x="0" y="662"/>
                    <a:pt x="0" y="1450"/>
                  </a:cubicBezTo>
                  <a:cubicBezTo>
                    <a:pt x="0" y="1923"/>
                    <a:pt x="221" y="2301"/>
                    <a:pt x="567" y="2584"/>
                  </a:cubicBezTo>
                  <a:cubicBezTo>
                    <a:pt x="315" y="2962"/>
                    <a:pt x="95" y="3435"/>
                    <a:pt x="32" y="3907"/>
                  </a:cubicBezTo>
                  <a:cubicBezTo>
                    <a:pt x="158" y="3277"/>
                    <a:pt x="536" y="2868"/>
                    <a:pt x="1040" y="2868"/>
                  </a:cubicBezTo>
                  <a:cubicBezTo>
                    <a:pt x="1638" y="2868"/>
                    <a:pt x="2111" y="3498"/>
                    <a:pt x="2111" y="4285"/>
                  </a:cubicBezTo>
                  <a:cubicBezTo>
                    <a:pt x="2111" y="5073"/>
                    <a:pt x="1638" y="5703"/>
                    <a:pt x="1040" y="5703"/>
                  </a:cubicBezTo>
                  <a:cubicBezTo>
                    <a:pt x="567" y="5703"/>
                    <a:pt x="158" y="5262"/>
                    <a:pt x="32" y="4632"/>
                  </a:cubicBezTo>
                  <a:lnTo>
                    <a:pt x="32" y="4632"/>
                  </a:lnTo>
                  <a:cubicBezTo>
                    <a:pt x="189" y="6050"/>
                    <a:pt x="1418" y="7121"/>
                    <a:pt x="2867" y="7121"/>
                  </a:cubicBezTo>
                  <a:cubicBezTo>
                    <a:pt x="4316" y="7121"/>
                    <a:pt x="5514" y="6018"/>
                    <a:pt x="5703" y="4632"/>
                  </a:cubicBezTo>
                  <a:lnTo>
                    <a:pt x="5703" y="4632"/>
                  </a:lnTo>
                  <a:cubicBezTo>
                    <a:pt x="5577" y="5262"/>
                    <a:pt x="5199" y="5703"/>
                    <a:pt x="4694" y="5703"/>
                  </a:cubicBezTo>
                  <a:cubicBezTo>
                    <a:pt x="4096" y="5703"/>
                    <a:pt x="3623" y="5073"/>
                    <a:pt x="3623" y="4285"/>
                  </a:cubicBezTo>
                  <a:cubicBezTo>
                    <a:pt x="3623" y="3498"/>
                    <a:pt x="4096" y="2868"/>
                    <a:pt x="4694" y="2868"/>
                  </a:cubicBezTo>
                  <a:cubicBezTo>
                    <a:pt x="5199" y="2868"/>
                    <a:pt x="5577" y="3277"/>
                    <a:pt x="5703" y="3907"/>
                  </a:cubicBezTo>
                  <a:cubicBezTo>
                    <a:pt x="5608" y="3403"/>
                    <a:pt x="5419" y="2962"/>
                    <a:pt x="5136" y="2584"/>
                  </a:cubicBezTo>
                  <a:cubicBezTo>
                    <a:pt x="5514" y="2301"/>
                    <a:pt x="5734" y="1923"/>
                    <a:pt x="5734" y="1450"/>
                  </a:cubicBezTo>
                  <a:cubicBezTo>
                    <a:pt x="5734" y="662"/>
                    <a:pt x="5104" y="1"/>
                    <a:pt x="4316" y="1"/>
                  </a:cubicBezTo>
                  <a:cubicBezTo>
                    <a:pt x="4127" y="1"/>
                    <a:pt x="3970" y="127"/>
                    <a:pt x="3970" y="347"/>
                  </a:cubicBezTo>
                  <a:cubicBezTo>
                    <a:pt x="3970" y="536"/>
                    <a:pt x="4127" y="694"/>
                    <a:pt x="4316" y="694"/>
                  </a:cubicBezTo>
                  <a:cubicBezTo>
                    <a:pt x="4726" y="694"/>
                    <a:pt x="5041" y="1040"/>
                    <a:pt x="5041" y="1450"/>
                  </a:cubicBezTo>
                  <a:cubicBezTo>
                    <a:pt x="5041" y="1702"/>
                    <a:pt x="4883" y="1954"/>
                    <a:pt x="4631" y="2080"/>
                  </a:cubicBezTo>
                  <a:cubicBezTo>
                    <a:pt x="4159" y="1670"/>
                    <a:pt x="3529" y="1450"/>
                    <a:pt x="2867" y="1450"/>
                  </a:cubicBezTo>
                  <a:cubicBezTo>
                    <a:pt x="2206" y="1450"/>
                    <a:pt x="1607" y="1670"/>
                    <a:pt x="1103" y="2080"/>
                  </a:cubicBezTo>
                  <a:cubicBezTo>
                    <a:pt x="851" y="1954"/>
                    <a:pt x="693" y="1702"/>
                    <a:pt x="693" y="1450"/>
                  </a:cubicBezTo>
                  <a:cubicBezTo>
                    <a:pt x="693" y="1040"/>
                    <a:pt x="1008" y="694"/>
                    <a:pt x="1418" y="694"/>
                  </a:cubicBezTo>
                  <a:cubicBezTo>
                    <a:pt x="1607" y="694"/>
                    <a:pt x="1764" y="536"/>
                    <a:pt x="1764" y="347"/>
                  </a:cubicBezTo>
                  <a:cubicBezTo>
                    <a:pt x="1764" y="127"/>
                    <a:pt x="1607" y="1"/>
                    <a:pt x="14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894" name="Google Shape;7894;p37"/>
          <p:cNvGrpSpPr/>
          <p:nvPr/>
        </p:nvGrpSpPr>
        <p:grpSpPr>
          <a:xfrm>
            <a:off x="6211476" y="7336090"/>
            <a:ext cx="335186" cy="379141"/>
            <a:chOff x="-17149475" y="3309200"/>
            <a:chExt cx="268600" cy="304825"/>
          </a:xfrm>
        </p:grpSpPr>
        <p:sp>
          <p:nvSpPr>
            <p:cNvPr id="7895" name="Google Shape;7895;p37"/>
            <p:cNvSpPr/>
            <p:nvPr/>
          </p:nvSpPr>
          <p:spPr>
            <a:xfrm>
              <a:off x="-17021100" y="3309200"/>
              <a:ext cx="102425" cy="72475"/>
            </a:xfrm>
            <a:custGeom>
              <a:avLst/>
              <a:gdLst/>
              <a:ahLst/>
              <a:cxnLst/>
              <a:rect l="l" t="t" r="r" b="b"/>
              <a:pathLst>
                <a:path w="4097" h="2899" extrusionOk="0">
                  <a:moveTo>
                    <a:pt x="1639" y="0"/>
                  </a:moveTo>
                  <a:cubicBezTo>
                    <a:pt x="914" y="0"/>
                    <a:pt x="284" y="441"/>
                    <a:pt x="1" y="1071"/>
                  </a:cubicBezTo>
                  <a:cubicBezTo>
                    <a:pt x="631" y="1418"/>
                    <a:pt x="1103" y="2111"/>
                    <a:pt x="1230" y="2898"/>
                  </a:cubicBezTo>
                  <a:cubicBezTo>
                    <a:pt x="1356" y="2867"/>
                    <a:pt x="1482" y="2835"/>
                    <a:pt x="1639" y="2835"/>
                  </a:cubicBezTo>
                  <a:cubicBezTo>
                    <a:pt x="2994" y="2835"/>
                    <a:pt x="4096" y="1733"/>
                    <a:pt x="4096" y="347"/>
                  </a:cubicBezTo>
                  <a:cubicBezTo>
                    <a:pt x="4096" y="158"/>
                    <a:pt x="3939" y="0"/>
                    <a:pt x="375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96" name="Google Shape;7896;p37"/>
            <p:cNvSpPr/>
            <p:nvPr/>
          </p:nvSpPr>
          <p:spPr>
            <a:xfrm>
              <a:off x="-17149475" y="3346200"/>
              <a:ext cx="268600" cy="267825"/>
            </a:xfrm>
            <a:custGeom>
              <a:avLst/>
              <a:gdLst/>
              <a:ahLst/>
              <a:cxnLst/>
              <a:rect l="l" t="t" r="r" b="b"/>
              <a:pathLst>
                <a:path w="10744" h="10713" extrusionOk="0">
                  <a:moveTo>
                    <a:pt x="3939" y="1"/>
                  </a:moveTo>
                  <a:cubicBezTo>
                    <a:pt x="3718" y="1"/>
                    <a:pt x="3561" y="158"/>
                    <a:pt x="3561" y="379"/>
                  </a:cubicBezTo>
                  <a:cubicBezTo>
                    <a:pt x="3561" y="568"/>
                    <a:pt x="3718" y="725"/>
                    <a:pt x="3939" y="725"/>
                  </a:cubicBezTo>
                  <a:cubicBezTo>
                    <a:pt x="4506" y="725"/>
                    <a:pt x="4978" y="1198"/>
                    <a:pt x="4978" y="1797"/>
                  </a:cubicBezTo>
                  <a:lnTo>
                    <a:pt x="4978" y="2364"/>
                  </a:lnTo>
                  <a:cubicBezTo>
                    <a:pt x="4569" y="2206"/>
                    <a:pt x="4096" y="2143"/>
                    <a:pt x="3592" y="2143"/>
                  </a:cubicBezTo>
                  <a:cubicBezTo>
                    <a:pt x="1418" y="2143"/>
                    <a:pt x="1" y="3561"/>
                    <a:pt x="1" y="5735"/>
                  </a:cubicBezTo>
                  <a:cubicBezTo>
                    <a:pt x="1" y="8034"/>
                    <a:pt x="1576" y="10712"/>
                    <a:pt x="3592" y="10712"/>
                  </a:cubicBezTo>
                  <a:cubicBezTo>
                    <a:pt x="3813" y="10712"/>
                    <a:pt x="4002" y="10681"/>
                    <a:pt x="4254" y="10649"/>
                  </a:cubicBezTo>
                  <a:cubicBezTo>
                    <a:pt x="4632" y="10523"/>
                    <a:pt x="5002" y="10460"/>
                    <a:pt x="5372" y="10460"/>
                  </a:cubicBezTo>
                  <a:cubicBezTo>
                    <a:pt x="5742" y="10460"/>
                    <a:pt x="6112" y="10523"/>
                    <a:pt x="6491" y="10649"/>
                  </a:cubicBezTo>
                  <a:cubicBezTo>
                    <a:pt x="6680" y="10712"/>
                    <a:pt x="6932" y="10712"/>
                    <a:pt x="7152" y="10712"/>
                  </a:cubicBezTo>
                  <a:cubicBezTo>
                    <a:pt x="9168" y="10712"/>
                    <a:pt x="10744" y="8034"/>
                    <a:pt x="10744" y="5735"/>
                  </a:cubicBezTo>
                  <a:cubicBezTo>
                    <a:pt x="10649" y="3529"/>
                    <a:pt x="9294" y="2143"/>
                    <a:pt x="7121" y="2143"/>
                  </a:cubicBezTo>
                  <a:cubicBezTo>
                    <a:pt x="6617" y="2143"/>
                    <a:pt x="6144" y="2206"/>
                    <a:pt x="5703" y="2364"/>
                  </a:cubicBezTo>
                  <a:lnTo>
                    <a:pt x="5703" y="1797"/>
                  </a:lnTo>
                  <a:cubicBezTo>
                    <a:pt x="5703" y="788"/>
                    <a:pt x="4915" y="1"/>
                    <a:pt x="393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897" name="Google Shape;7897;p37"/>
          <p:cNvGrpSpPr/>
          <p:nvPr/>
        </p:nvGrpSpPr>
        <p:grpSpPr>
          <a:xfrm>
            <a:off x="1515631" y="8234160"/>
            <a:ext cx="379424" cy="353706"/>
            <a:chOff x="-17168375" y="3692750"/>
            <a:chExt cx="304050" cy="284375"/>
          </a:xfrm>
        </p:grpSpPr>
        <p:sp>
          <p:nvSpPr>
            <p:cNvPr id="7898" name="Google Shape;7898;p37"/>
            <p:cNvSpPr/>
            <p:nvPr/>
          </p:nvSpPr>
          <p:spPr>
            <a:xfrm>
              <a:off x="-16963600" y="3694325"/>
              <a:ext cx="99275" cy="92175"/>
            </a:xfrm>
            <a:custGeom>
              <a:avLst/>
              <a:gdLst/>
              <a:ahLst/>
              <a:cxnLst/>
              <a:rect l="l" t="t" r="r" b="b"/>
              <a:pathLst>
                <a:path w="3971" h="3687" extrusionOk="0">
                  <a:moveTo>
                    <a:pt x="1859" y="1"/>
                  </a:moveTo>
                  <a:cubicBezTo>
                    <a:pt x="1072" y="1"/>
                    <a:pt x="379" y="410"/>
                    <a:pt x="1" y="1041"/>
                  </a:cubicBezTo>
                  <a:cubicBezTo>
                    <a:pt x="1387" y="1482"/>
                    <a:pt x="2553" y="2458"/>
                    <a:pt x="3277" y="3687"/>
                  </a:cubicBezTo>
                  <a:cubicBezTo>
                    <a:pt x="3687" y="3277"/>
                    <a:pt x="3970" y="2710"/>
                    <a:pt x="3970" y="2112"/>
                  </a:cubicBezTo>
                  <a:cubicBezTo>
                    <a:pt x="3970" y="915"/>
                    <a:pt x="3025" y="1"/>
                    <a:pt x="185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899" name="Google Shape;7899;p37"/>
            <p:cNvSpPr/>
            <p:nvPr/>
          </p:nvSpPr>
          <p:spPr>
            <a:xfrm>
              <a:off x="-17102225" y="3817525"/>
              <a:ext cx="61475" cy="69650"/>
            </a:xfrm>
            <a:custGeom>
              <a:avLst/>
              <a:gdLst/>
              <a:ahLst/>
              <a:cxnLst/>
              <a:rect l="l" t="t" r="r" b="b"/>
              <a:pathLst>
                <a:path w="2459" h="2786" extrusionOk="0">
                  <a:moveTo>
                    <a:pt x="1293" y="1437"/>
                  </a:moveTo>
                  <a:cubicBezTo>
                    <a:pt x="1482" y="1437"/>
                    <a:pt x="1639" y="1594"/>
                    <a:pt x="1639" y="1783"/>
                  </a:cubicBezTo>
                  <a:cubicBezTo>
                    <a:pt x="1639" y="2004"/>
                    <a:pt x="1482" y="2161"/>
                    <a:pt x="1293" y="2161"/>
                  </a:cubicBezTo>
                  <a:cubicBezTo>
                    <a:pt x="1103" y="2161"/>
                    <a:pt x="946" y="2004"/>
                    <a:pt x="946" y="1783"/>
                  </a:cubicBezTo>
                  <a:cubicBezTo>
                    <a:pt x="946" y="1594"/>
                    <a:pt x="1103" y="1437"/>
                    <a:pt x="1293" y="1437"/>
                  </a:cubicBezTo>
                  <a:close/>
                  <a:moveTo>
                    <a:pt x="1452" y="0"/>
                  </a:moveTo>
                  <a:cubicBezTo>
                    <a:pt x="939" y="0"/>
                    <a:pt x="434" y="473"/>
                    <a:pt x="221" y="1059"/>
                  </a:cubicBezTo>
                  <a:cubicBezTo>
                    <a:pt x="1" y="1720"/>
                    <a:pt x="158" y="2539"/>
                    <a:pt x="725" y="2729"/>
                  </a:cubicBezTo>
                  <a:cubicBezTo>
                    <a:pt x="818" y="2768"/>
                    <a:pt x="916" y="2786"/>
                    <a:pt x="1017" y="2786"/>
                  </a:cubicBezTo>
                  <a:cubicBezTo>
                    <a:pt x="1157" y="2786"/>
                    <a:pt x="1304" y="2752"/>
                    <a:pt x="1450" y="2697"/>
                  </a:cubicBezTo>
                  <a:cubicBezTo>
                    <a:pt x="1576" y="2508"/>
                    <a:pt x="1734" y="2287"/>
                    <a:pt x="1923" y="2098"/>
                  </a:cubicBezTo>
                  <a:cubicBezTo>
                    <a:pt x="1986" y="2004"/>
                    <a:pt x="2112" y="1909"/>
                    <a:pt x="2206" y="1846"/>
                  </a:cubicBezTo>
                  <a:cubicBezTo>
                    <a:pt x="2458" y="1153"/>
                    <a:pt x="2364" y="271"/>
                    <a:pt x="1734" y="51"/>
                  </a:cubicBezTo>
                  <a:cubicBezTo>
                    <a:pt x="1641" y="16"/>
                    <a:pt x="1546" y="0"/>
                    <a:pt x="145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00" name="Google Shape;7900;p37"/>
            <p:cNvSpPr/>
            <p:nvPr/>
          </p:nvSpPr>
          <p:spPr>
            <a:xfrm>
              <a:off x="-17064400" y="3870925"/>
              <a:ext cx="93750" cy="106200"/>
            </a:xfrm>
            <a:custGeom>
              <a:avLst/>
              <a:gdLst/>
              <a:ahLst/>
              <a:cxnLst/>
              <a:rect l="l" t="t" r="r" b="b"/>
              <a:pathLst>
                <a:path w="3750" h="4248" extrusionOk="0">
                  <a:moveTo>
                    <a:pt x="1992" y="0"/>
                  </a:moveTo>
                  <a:cubicBezTo>
                    <a:pt x="1596" y="0"/>
                    <a:pt x="1195" y="152"/>
                    <a:pt x="945" y="435"/>
                  </a:cubicBezTo>
                  <a:cubicBezTo>
                    <a:pt x="221" y="1286"/>
                    <a:pt x="0" y="1727"/>
                    <a:pt x="284" y="4090"/>
                  </a:cubicBezTo>
                  <a:cubicBezTo>
                    <a:pt x="567" y="4216"/>
                    <a:pt x="914" y="4247"/>
                    <a:pt x="1229" y="4247"/>
                  </a:cubicBezTo>
                  <a:lnTo>
                    <a:pt x="1575" y="4247"/>
                  </a:lnTo>
                  <a:lnTo>
                    <a:pt x="1575" y="2609"/>
                  </a:lnTo>
                  <a:lnTo>
                    <a:pt x="1008" y="2010"/>
                  </a:lnTo>
                  <a:cubicBezTo>
                    <a:pt x="914" y="1947"/>
                    <a:pt x="882" y="1853"/>
                    <a:pt x="882" y="1790"/>
                  </a:cubicBezTo>
                  <a:cubicBezTo>
                    <a:pt x="882" y="1191"/>
                    <a:pt x="1355" y="719"/>
                    <a:pt x="1953" y="719"/>
                  </a:cubicBezTo>
                  <a:cubicBezTo>
                    <a:pt x="2552" y="719"/>
                    <a:pt x="3025" y="1191"/>
                    <a:pt x="3025" y="1790"/>
                  </a:cubicBezTo>
                  <a:cubicBezTo>
                    <a:pt x="3025" y="1853"/>
                    <a:pt x="2962" y="1979"/>
                    <a:pt x="2898" y="2010"/>
                  </a:cubicBezTo>
                  <a:lnTo>
                    <a:pt x="2300" y="2609"/>
                  </a:lnTo>
                  <a:lnTo>
                    <a:pt x="2300" y="4247"/>
                  </a:lnTo>
                  <a:lnTo>
                    <a:pt x="2489" y="4247"/>
                  </a:lnTo>
                  <a:cubicBezTo>
                    <a:pt x="2930" y="4247"/>
                    <a:pt x="3277" y="4216"/>
                    <a:pt x="3655" y="4090"/>
                  </a:cubicBezTo>
                  <a:cubicBezTo>
                    <a:pt x="3749" y="2483"/>
                    <a:pt x="3749" y="1664"/>
                    <a:pt x="3434" y="1065"/>
                  </a:cubicBezTo>
                  <a:cubicBezTo>
                    <a:pt x="3308" y="845"/>
                    <a:pt x="3119" y="593"/>
                    <a:pt x="2930" y="372"/>
                  </a:cubicBezTo>
                  <a:cubicBezTo>
                    <a:pt x="2693" y="120"/>
                    <a:pt x="2344" y="0"/>
                    <a:pt x="199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01" name="Google Shape;7901;p37"/>
            <p:cNvSpPr/>
            <p:nvPr/>
          </p:nvSpPr>
          <p:spPr>
            <a:xfrm>
              <a:off x="-17025025" y="3907200"/>
              <a:ext cx="15775" cy="13200"/>
            </a:xfrm>
            <a:custGeom>
              <a:avLst/>
              <a:gdLst/>
              <a:ahLst/>
              <a:cxnLst/>
              <a:rect l="l" t="t" r="r" b="b"/>
              <a:pathLst>
                <a:path w="631" h="528" extrusionOk="0">
                  <a:moveTo>
                    <a:pt x="327" y="0"/>
                  </a:moveTo>
                  <a:cubicBezTo>
                    <a:pt x="189" y="0"/>
                    <a:pt x="48" y="71"/>
                    <a:pt x="0" y="213"/>
                  </a:cubicBezTo>
                  <a:lnTo>
                    <a:pt x="315" y="528"/>
                  </a:lnTo>
                  <a:lnTo>
                    <a:pt x="630" y="213"/>
                  </a:lnTo>
                  <a:cubicBezTo>
                    <a:pt x="599" y="71"/>
                    <a:pt x="465" y="0"/>
                    <a:pt x="32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02" name="Google Shape;7902;p37"/>
            <p:cNvSpPr/>
            <p:nvPr/>
          </p:nvSpPr>
          <p:spPr>
            <a:xfrm>
              <a:off x="-16995100" y="3817825"/>
              <a:ext cx="63025" cy="69900"/>
            </a:xfrm>
            <a:custGeom>
              <a:avLst/>
              <a:gdLst/>
              <a:ahLst/>
              <a:cxnLst/>
              <a:rect l="l" t="t" r="r" b="b"/>
              <a:pathLst>
                <a:path w="2521" h="2796" extrusionOk="0">
                  <a:moveTo>
                    <a:pt x="1292" y="1425"/>
                  </a:moveTo>
                  <a:cubicBezTo>
                    <a:pt x="1481" y="1425"/>
                    <a:pt x="1670" y="1582"/>
                    <a:pt x="1670" y="1771"/>
                  </a:cubicBezTo>
                  <a:cubicBezTo>
                    <a:pt x="1639" y="1992"/>
                    <a:pt x="1481" y="2149"/>
                    <a:pt x="1292" y="2149"/>
                  </a:cubicBezTo>
                  <a:cubicBezTo>
                    <a:pt x="1103" y="2149"/>
                    <a:pt x="946" y="1992"/>
                    <a:pt x="946" y="1771"/>
                  </a:cubicBezTo>
                  <a:cubicBezTo>
                    <a:pt x="946" y="1582"/>
                    <a:pt x="1103" y="1425"/>
                    <a:pt x="1292" y="1425"/>
                  </a:cubicBezTo>
                  <a:close/>
                  <a:moveTo>
                    <a:pt x="1017" y="0"/>
                  </a:moveTo>
                  <a:cubicBezTo>
                    <a:pt x="931" y="0"/>
                    <a:pt x="844" y="12"/>
                    <a:pt x="757" y="39"/>
                  </a:cubicBezTo>
                  <a:cubicBezTo>
                    <a:pt x="158" y="259"/>
                    <a:pt x="0" y="1047"/>
                    <a:pt x="190" y="1708"/>
                  </a:cubicBezTo>
                  <a:cubicBezTo>
                    <a:pt x="347" y="1771"/>
                    <a:pt x="505" y="1897"/>
                    <a:pt x="631" y="2023"/>
                  </a:cubicBezTo>
                  <a:cubicBezTo>
                    <a:pt x="851" y="2244"/>
                    <a:pt x="1072" y="2496"/>
                    <a:pt x="1229" y="2748"/>
                  </a:cubicBezTo>
                  <a:cubicBezTo>
                    <a:pt x="1308" y="2780"/>
                    <a:pt x="1395" y="2795"/>
                    <a:pt x="1481" y="2795"/>
                  </a:cubicBezTo>
                  <a:cubicBezTo>
                    <a:pt x="1568" y="2795"/>
                    <a:pt x="1654" y="2780"/>
                    <a:pt x="1733" y="2748"/>
                  </a:cubicBezTo>
                  <a:cubicBezTo>
                    <a:pt x="2269" y="2527"/>
                    <a:pt x="2521" y="1771"/>
                    <a:pt x="2237" y="1047"/>
                  </a:cubicBezTo>
                  <a:cubicBezTo>
                    <a:pt x="2047" y="477"/>
                    <a:pt x="1553" y="0"/>
                    <a:pt x="101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03" name="Google Shape;7903;p37"/>
            <p:cNvSpPr/>
            <p:nvPr/>
          </p:nvSpPr>
          <p:spPr>
            <a:xfrm>
              <a:off x="-17150275" y="3728200"/>
              <a:ext cx="267825" cy="236300"/>
            </a:xfrm>
            <a:custGeom>
              <a:avLst/>
              <a:gdLst/>
              <a:ahLst/>
              <a:cxnLst/>
              <a:rect l="l" t="t" r="r" b="b"/>
              <a:pathLst>
                <a:path w="10713" h="9452" extrusionOk="0">
                  <a:moveTo>
                    <a:pt x="5325" y="1"/>
                  </a:moveTo>
                  <a:cubicBezTo>
                    <a:pt x="2395" y="1"/>
                    <a:pt x="1" y="2269"/>
                    <a:pt x="1" y="5010"/>
                  </a:cubicBezTo>
                  <a:cubicBezTo>
                    <a:pt x="1" y="6900"/>
                    <a:pt x="1135" y="8601"/>
                    <a:pt x="2899" y="9452"/>
                  </a:cubicBezTo>
                  <a:cubicBezTo>
                    <a:pt x="2773" y="8412"/>
                    <a:pt x="2773" y="7688"/>
                    <a:pt x="2994" y="7089"/>
                  </a:cubicBezTo>
                  <a:lnTo>
                    <a:pt x="2931" y="7089"/>
                  </a:lnTo>
                  <a:cubicBezTo>
                    <a:pt x="2742" y="7089"/>
                    <a:pt x="2584" y="7058"/>
                    <a:pt x="2427" y="7026"/>
                  </a:cubicBezTo>
                  <a:cubicBezTo>
                    <a:pt x="1482" y="6680"/>
                    <a:pt x="1104" y="5482"/>
                    <a:pt x="1482" y="4380"/>
                  </a:cubicBezTo>
                  <a:cubicBezTo>
                    <a:pt x="1822" y="3490"/>
                    <a:pt x="2596" y="2883"/>
                    <a:pt x="3390" y="2883"/>
                  </a:cubicBezTo>
                  <a:cubicBezTo>
                    <a:pt x="3553" y="2883"/>
                    <a:pt x="3716" y="2909"/>
                    <a:pt x="3876" y="2962"/>
                  </a:cubicBezTo>
                  <a:cubicBezTo>
                    <a:pt x="4601" y="3214"/>
                    <a:pt x="5105" y="4002"/>
                    <a:pt x="4947" y="5041"/>
                  </a:cubicBezTo>
                  <a:cubicBezTo>
                    <a:pt x="5073" y="5010"/>
                    <a:pt x="5231" y="5010"/>
                    <a:pt x="5388" y="5010"/>
                  </a:cubicBezTo>
                  <a:cubicBezTo>
                    <a:pt x="5451" y="5010"/>
                    <a:pt x="5546" y="5010"/>
                    <a:pt x="5672" y="5041"/>
                  </a:cubicBezTo>
                  <a:cubicBezTo>
                    <a:pt x="5546" y="4002"/>
                    <a:pt x="6018" y="3246"/>
                    <a:pt x="6712" y="2962"/>
                  </a:cubicBezTo>
                  <a:cubicBezTo>
                    <a:pt x="6883" y="2899"/>
                    <a:pt x="7058" y="2870"/>
                    <a:pt x="7233" y="2870"/>
                  </a:cubicBezTo>
                  <a:cubicBezTo>
                    <a:pt x="8023" y="2870"/>
                    <a:pt x="8802" y="3477"/>
                    <a:pt x="9137" y="4380"/>
                  </a:cubicBezTo>
                  <a:cubicBezTo>
                    <a:pt x="9515" y="5482"/>
                    <a:pt x="9074" y="6680"/>
                    <a:pt x="8161" y="7026"/>
                  </a:cubicBezTo>
                  <a:cubicBezTo>
                    <a:pt x="8003" y="7058"/>
                    <a:pt x="7877" y="7089"/>
                    <a:pt x="7751" y="7089"/>
                  </a:cubicBezTo>
                  <a:cubicBezTo>
                    <a:pt x="7909" y="7688"/>
                    <a:pt x="7909" y="8444"/>
                    <a:pt x="7783" y="9452"/>
                  </a:cubicBezTo>
                  <a:cubicBezTo>
                    <a:pt x="9547" y="8633"/>
                    <a:pt x="10713" y="6900"/>
                    <a:pt x="10713" y="5010"/>
                  </a:cubicBezTo>
                  <a:cubicBezTo>
                    <a:pt x="10681" y="2269"/>
                    <a:pt x="8287" y="1"/>
                    <a:pt x="53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04" name="Google Shape;7904;p37"/>
            <p:cNvSpPr/>
            <p:nvPr/>
          </p:nvSpPr>
          <p:spPr>
            <a:xfrm>
              <a:off x="-17168375" y="3692750"/>
              <a:ext cx="99250" cy="92975"/>
            </a:xfrm>
            <a:custGeom>
              <a:avLst/>
              <a:gdLst/>
              <a:ahLst/>
              <a:cxnLst/>
              <a:rect l="l" t="t" r="r" b="b"/>
              <a:pathLst>
                <a:path w="3970" h="3719" extrusionOk="0">
                  <a:moveTo>
                    <a:pt x="2111" y="1"/>
                  </a:moveTo>
                  <a:cubicBezTo>
                    <a:pt x="946" y="1"/>
                    <a:pt x="0" y="946"/>
                    <a:pt x="0" y="2143"/>
                  </a:cubicBezTo>
                  <a:cubicBezTo>
                    <a:pt x="0" y="2773"/>
                    <a:pt x="284" y="3309"/>
                    <a:pt x="693" y="3718"/>
                  </a:cubicBezTo>
                  <a:cubicBezTo>
                    <a:pt x="1418" y="2521"/>
                    <a:pt x="2552" y="1545"/>
                    <a:pt x="3970" y="1072"/>
                  </a:cubicBezTo>
                  <a:cubicBezTo>
                    <a:pt x="3623" y="442"/>
                    <a:pt x="2899" y="1"/>
                    <a:pt x="211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905" name="Google Shape;7905;p37"/>
          <p:cNvGrpSpPr/>
          <p:nvPr/>
        </p:nvGrpSpPr>
        <p:grpSpPr>
          <a:xfrm>
            <a:off x="2444966" y="8716414"/>
            <a:ext cx="385320" cy="378177"/>
            <a:chOff x="-17170750" y="4058800"/>
            <a:chExt cx="308775" cy="304050"/>
          </a:xfrm>
        </p:grpSpPr>
        <p:sp>
          <p:nvSpPr>
            <p:cNvPr id="7906" name="Google Shape;7906;p37"/>
            <p:cNvSpPr/>
            <p:nvPr/>
          </p:nvSpPr>
          <p:spPr>
            <a:xfrm>
              <a:off x="-17041575" y="4058800"/>
              <a:ext cx="49650" cy="49850"/>
            </a:xfrm>
            <a:custGeom>
              <a:avLst/>
              <a:gdLst/>
              <a:ahLst/>
              <a:cxnLst/>
              <a:rect l="l" t="t" r="r" b="b"/>
              <a:pathLst>
                <a:path w="1986" h="1994" extrusionOk="0">
                  <a:moveTo>
                    <a:pt x="989" y="1"/>
                  </a:moveTo>
                  <a:cubicBezTo>
                    <a:pt x="859" y="1"/>
                    <a:pt x="725" y="56"/>
                    <a:pt x="662" y="166"/>
                  </a:cubicBezTo>
                  <a:lnTo>
                    <a:pt x="1" y="1521"/>
                  </a:lnTo>
                  <a:lnTo>
                    <a:pt x="32" y="1521"/>
                  </a:lnTo>
                  <a:lnTo>
                    <a:pt x="977" y="1993"/>
                  </a:lnTo>
                  <a:lnTo>
                    <a:pt x="1954" y="1521"/>
                  </a:lnTo>
                  <a:lnTo>
                    <a:pt x="1985" y="1521"/>
                  </a:lnTo>
                  <a:lnTo>
                    <a:pt x="1292" y="166"/>
                  </a:lnTo>
                  <a:cubicBezTo>
                    <a:pt x="1245" y="56"/>
                    <a:pt x="1119" y="1"/>
                    <a:pt x="98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07" name="Google Shape;7907;p37"/>
            <p:cNvSpPr/>
            <p:nvPr/>
          </p:nvSpPr>
          <p:spPr>
            <a:xfrm>
              <a:off x="-17041575" y="4312625"/>
              <a:ext cx="49650" cy="50225"/>
            </a:xfrm>
            <a:custGeom>
              <a:avLst/>
              <a:gdLst/>
              <a:ahLst/>
              <a:cxnLst/>
              <a:rect l="l" t="t" r="r" b="b"/>
              <a:pathLst>
                <a:path w="1986" h="2009" extrusionOk="0">
                  <a:moveTo>
                    <a:pt x="977" y="0"/>
                  </a:moveTo>
                  <a:lnTo>
                    <a:pt x="32" y="473"/>
                  </a:lnTo>
                  <a:lnTo>
                    <a:pt x="1" y="473"/>
                  </a:lnTo>
                  <a:lnTo>
                    <a:pt x="662" y="1796"/>
                  </a:lnTo>
                  <a:cubicBezTo>
                    <a:pt x="757" y="1938"/>
                    <a:pt x="891" y="2009"/>
                    <a:pt x="1013" y="2009"/>
                  </a:cubicBezTo>
                  <a:cubicBezTo>
                    <a:pt x="1135" y="2009"/>
                    <a:pt x="1245" y="1938"/>
                    <a:pt x="1292" y="1796"/>
                  </a:cubicBezTo>
                  <a:lnTo>
                    <a:pt x="1985" y="473"/>
                  </a:lnTo>
                  <a:lnTo>
                    <a:pt x="1954" y="473"/>
                  </a:lnTo>
                  <a:lnTo>
                    <a:pt x="97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08" name="Google Shape;7908;p37"/>
            <p:cNvSpPr/>
            <p:nvPr/>
          </p:nvSpPr>
          <p:spPr>
            <a:xfrm>
              <a:off x="-17170750" y="4186600"/>
              <a:ext cx="52800" cy="48075"/>
            </a:xfrm>
            <a:custGeom>
              <a:avLst/>
              <a:gdLst/>
              <a:ahLst/>
              <a:cxnLst/>
              <a:rect l="l" t="t" r="r" b="b"/>
              <a:pathLst>
                <a:path w="2112" h="1923" extrusionOk="0">
                  <a:moveTo>
                    <a:pt x="1639" y="0"/>
                  </a:moveTo>
                  <a:lnTo>
                    <a:pt x="284" y="630"/>
                  </a:lnTo>
                  <a:cubicBezTo>
                    <a:pt x="1" y="788"/>
                    <a:pt x="1" y="1135"/>
                    <a:pt x="284" y="1261"/>
                  </a:cubicBezTo>
                  <a:lnTo>
                    <a:pt x="1639" y="1922"/>
                  </a:lnTo>
                  <a:lnTo>
                    <a:pt x="1639" y="1891"/>
                  </a:lnTo>
                  <a:lnTo>
                    <a:pt x="2112" y="946"/>
                  </a:lnTo>
                  <a:lnTo>
                    <a:pt x="163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09" name="Google Shape;7909;p37"/>
            <p:cNvSpPr/>
            <p:nvPr/>
          </p:nvSpPr>
          <p:spPr>
            <a:xfrm>
              <a:off x="-16914775" y="4185025"/>
              <a:ext cx="52800" cy="49650"/>
            </a:xfrm>
            <a:custGeom>
              <a:avLst/>
              <a:gdLst/>
              <a:ahLst/>
              <a:cxnLst/>
              <a:rect l="l" t="t" r="r" b="b"/>
              <a:pathLst>
                <a:path w="2112" h="1986" extrusionOk="0">
                  <a:moveTo>
                    <a:pt x="474" y="0"/>
                  </a:moveTo>
                  <a:lnTo>
                    <a:pt x="474" y="63"/>
                  </a:lnTo>
                  <a:lnTo>
                    <a:pt x="1" y="1009"/>
                  </a:lnTo>
                  <a:lnTo>
                    <a:pt x="474" y="1954"/>
                  </a:lnTo>
                  <a:lnTo>
                    <a:pt x="474" y="1985"/>
                  </a:lnTo>
                  <a:lnTo>
                    <a:pt x="1828" y="1324"/>
                  </a:lnTo>
                  <a:cubicBezTo>
                    <a:pt x="2112" y="1198"/>
                    <a:pt x="2112" y="851"/>
                    <a:pt x="1828" y="693"/>
                  </a:cubicBezTo>
                  <a:lnTo>
                    <a:pt x="47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10" name="Google Shape;7910;p37"/>
            <p:cNvSpPr/>
            <p:nvPr/>
          </p:nvSpPr>
          <p:spPr>
            <a:xfrm>
              <a:off x="-17127800" y="4273225"/>
              <a:ext cx="47650" cy="46500"/>
            </a:xfrm>
            <a:custGeom>
              <a:avLst/>
              <a:gdLst/>
              <a:ahLst/>
              <a:cxnLst/>
              <a:rect l="l" t="t" r="r" b="b"/>
              <a:pathLst>
                <a:path w="1906" h="1860" extrusionOk="0">
                  <a:moveTo>
                    <a:pt x="551" y="1"/>
                  </a:moveTo>
                  <a:lnTo>
                    <a:pt x="79" y="1419"/>
                  </a:lnTo>
                  <a:cubicBezTo>
                    <a:pt x="0" y="1628"/>
                    <a:pt x="183" y="1859"/>
                    <a:pt x="373" y="1859"/>
                  </a:cubicBezTo>
                  <a:cubicBezTo>
                    <a:pt x="412" y="1859"/>
                    <a:pt x="451" y="1850"/>
                    <a:pt x="488" y="1828"/>
                  </a:cubicBezTo>
                  <a:lnTo>
                    <a:pt x="1906" y="1356"/>
                  </a:lnTo>
                  <a:lnTo>
                    <a:pt x="1906" y="1324"/>
                  </a:lnTo>
                  <a:lnTo>
                    <a:pt x="1591" y="347"/>
                  </a:lnTo>
                  <a:lnTo>
                    <a:pt x="58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11" name="Google Shape;7911;p37"/>
            <p:cNvSpPr/>
            <p:nvPr/>
          </p:nvSpPr>
          <p:spPr>
            <a:xfrm>
              <a:off x="-16952575" y="4100775"/>
              <a:ext cx="47675" cy="47250"/>
            </a:xfrm>
            <a:custGeom>
              <a:avLst/>
              <a:gdLst/>
              <a:ahLst/>
              <a:cxnLst/>
              <a:rect l="l" t="t" r="r" b="b"/>
              <a:pathLst>
                <a:path w="1907" h="1890" extrusionOk="0">
                  <a:moveTo>
                    <a:pt x="1544" y="0"/>
                  </a:moveTo>
                  <a:cubicBezTo>
                    <a:pt x="1503" y="0"/>
                    <a:pt x="1461" y="10"/>
                    <a:pt x="1418" y="31"/>
                  </a:cubicBezTo>
                  <a:lnTo>
                    <a:pt x="1" y="503"/>
                  </a:lnTo>
                  <a:lnTo>
                    <a:pt x="1" y="535"/>
                  </a:lnTo>
                  <a:lnTo>
                    <a:pt x="316" y="1543"/>
                  </a:lnTo>
                  <a:lnTo>
                    <a:pt x="1324" y="1890"/>
                  </a:lnTo>
                  <a:lnTo>
                    <a:pt x="1355" y="1890"/>
                  </a:lnTo>
                  <a:lnTo>
                    <a:pt x="1828" y="472"/>
                  </a:lnTo>
                  <a:cubicBezTo>
                    <a:pt x="1907" y="236"/>
                    <a:pt x="1745" y="0"/>
                    <a:pt x="154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12" name="Google Shape;7912;p37"/>
            <p:cNvSpPr/>
            <p:nvPr/>
          </p:nvSpPr>
          <p:spPr>
            <a:xfrm>
              <a:off x="-16954150" y="4273225"/>
              <a:ext cx="49200" cy="47800"/>
            </a:xfrm>
            <a:custGeom>
              <a:avLst/>
              <a:gdLst/>
              <a:ahLst/>
              <a:cxnLst/>
              <a:rect l="l" t="t" r="r" b="b"/>
              <a:pathLst>
                <a:path w="1968" h="1912" extrusionOk="0">
                  <a:moveTo>
                    <a:pt x="1387" y="1"/>
                  </a:moveTo>
                  <a:lnTo>
                    <a:pt x="379" y="347"/>
                  </a:lnTo>
                  <a:lnTo>
                    <a:pt x="1" y="1356"/>
                  </a:lnTo>
                  <a:lnTo>
                    <a:pt x="1" y="1419"/>
                  </a:lnTo>
                  <a:lnTo>
                    <a:pt x="1418" y="1891"/>
                  </a:lnTo>
                  <a:cubicBezTo>
                    <a:pt x="1460" y="1905"/>
                    <a:pt x="1501" y="1911"/>
                    <a:pt x="1541" y="1911"/>
                  </a:cubicBezTo>
                  <a:cubicBezTo>
                    <a:pt x="1776" y="1911"/>
                    <a:pt x="1967" y="1692"/>
                    <a:pt x="1860" y="1450"/>
                  </a:cubicBezTo>
                  <a:lnTo>
                    <a:pt x="138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13" name="Google Shape;7913;p37"/>
            <p:cNvSpPr/>
            <p:nvPr/>
          </p:nvSpPr>
          <p:spPr>
            <a:xfrm>
              <a:off x="-17128625" y="4101275"/>
              <a:ext cx="48475" cy="46750"/>
            </a:xfrm>
            <a:custGeom>
              <a:avLst/>
              <a:gdLst/>
              <a:ahLst/>
              <a:cxnLst/>
              <a:rect l="l" t="t" r="r" b="b"/>
              <a:pathLst>
                <a:path w="1939" h="1870" extrusionOk="0">
                  <a:moveTo>
                    <a:pt x="433" y="0"/>
                  </a:moveTo>
                  <a:cubicBezTo>
                    <a:pt x="209" y="0"/>
                    <a:pt x="0" y="201"/>
                    <a:pt x="112" y="452"/>
                  </a:cubicBezTo>
                  <a:lnTo>
                    <a:pt x="584" y="1870"/>
                  </a:lnTo>
                  <a:lnTo>
                    <a:pt x="1592" y="1523"/>
                  </a:lnTo>
                  <a:lnTo>
                    <a:pt x="1939" y="483"/>
                  </a:lnTo>
                  <a:lnTo>
                    <a:pt x="521" y="11"/>
                  </a:lnTo>
                  <a:cubicBezTo>
                    <a:pt x="492" y="4"/>
                    <a:pt x="462" y="0"/>
                    <a:pt x="4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14" name="Google Shape;7914;p37"/>
            <p:cNvSpPr/>
            <p:nvPr/>
          </p:nvSpPr>
          <p:spPr>
            <a:xfrm>
              <a:off x="-17043150" y="4183450"/>
              <a:ext cx="52800" cy="52800"/>
            </a:xfrm>
            <a:custGeom>
              <a:avLst/>
              <a:gdLst/>
              <a:ahLst/>
              <a:cxnLst/>
              <a:rect l="l" t="t" r="r" b="b"/>
              <a:pathLst>
                <a:path w="2112" h="2112" extrusionOk="0">
                  <a:moveTo>
                    <a:pt x="1040" y="0"/>
                  </a:moveTo>
                  <a:cubicBezTo>
                    <a:pt x="473" y="0"/>
                    <a:pt x="1" y="473"/>
                    <a:pt x="1" y="1072"/>
                  </a:cubicBezTo>
                  <a:cubicBezTo>
                    <a:pt x="1" y="1639"/>
                    <a:pt x="473" y="2111"/>
                    <a:pt x="1040" y="2111"/>
                  </a:cubicBezTo>
                  <a:cubicBezTo>
                    <a:pt x="1639" y="2111"/>
                    <a:pt x="2112" y="1639"/>
                    <a:pt x="2112" y="1072"/>
                  </a:cubicBezTo>
                  <a:cubicBezTo>
                    <a:pt x="2112" y="504"/>
                    <a:pt x="1639" y="0"/>
                    <a:pt x="10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15" name="Google Shape;7915;p37"/>
            <p:cNvSpPr/>
            <p:nvPr/>
          </p:nvSpPr>
          <p:spPr>
            <a:xfrm>
              <a:off x="-17070725" y="4111975"/>
              <a:ext cx="44925" cy="60475"/>
            </a:xfrm>
            <a:custGeom>
              <a:avLst/>
              <a:gdLst/>
              <a:ahLst/>
              <a:cxnLst/>
              <a:rect l="l" t="t" r="r" b="b"/>
              <a:pathLst>
                <a:path w="1797" h="2419" extrusionOk="0">
                  <a:moveTo>
                    <a:pt x="722" y="0"/>
                  </a:moveTo>
                  <a:cubicBezTo>
                    <a:pt x="663" y="0"/>
                    <a:pt x="600" y="8"/>
                    <a:pt x="537" y="24"/>
                  </a:cubicBezTo>
                  <a:cubicBezTo>
                    <a:pt x="411" y="55"/>
                    <a:pt x="348" y="150"/>
                    <a:pt x="316" y="244"/>
                  </a:cubicBezTo>
                  <a:lnTo>
                    <a:pt x="1" y="1253"/>
                  </a:lnTo>
                  <a:lnTo>
                    <a:pt x="1167" y="2418"/>
                  </a:lnTo>
                  <a:cubicBezTo>
                    <a:pt x="1356" y="2355"/>
                    <a:pt x="1576" y="2229"/>
                    <a:pt x="1797" y="2198"/>
                  </a:cubicBezTo>
                  <a:lnTo>
                    <a:pt x="1797" y="496"/>
                  </a:lnTo>
                  <a:lnTo>
                    <a:pt x="883" y="24"/>
                  </a:lnTo>
                  <a:cubicBezTo>
                    <a:pt x="836" y="8"/>
                    <a:pt x="781" y="0"/>
                    <a:pt x="72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16" name="Google Shape;7916;p37"/>
            <p:cNvSpPr/>
            <p:nvPr/>
          </p:nvSpPr>
          <p:spPr>
            <a:xfrm>
              <a:off x="-16979350" y="4156675"/>
              <a:ext cx="60675" cy="45700"/>
            </a:xfrm>
            <a:custGeom>
              <a:avLst/>
              <a:gdLst/>
              <a:ahLst/>
              <a:cxnLst/>
              <a:rect l="l" t="t" r="r" b="b"/>
              <a:pathLst>
                <a:path w="2427" h="1828" extrusionOk="0">
                  <a:moveTo>
                    <a:pt x="1166" y="0"/>
                  </a:moveTo>
                  <a:lnTo>
                    <a:pt x="1" y="1166"/>
                  </a:lnTo>
                  <a:cubicBezTo>
                    <a:pt x="127" y="1386"/>
                    <a:pt x="190" y="1575"/>
                    <a:pt x="284" y="1827"/>
                  </a:cubicBezTo>
                  <a:lnTo>
                    <a:pt x="1954" y="1827"/>
                  </a:lnTo>
                  <a:lnTo>
                    <a:pt x="2426" y="914"/>
                  </a:lnTo>
                  <a:cubicBezTo>
                    <a:pt x="2426" y="756"/>
                    <a:pt x="2426" y="630"/>
                    <a:pt x="2395" y="567"/>
                  </a:cubicBezTo>
                  <a:cubicBezTo>
                    <a:pt x="2363" y="441"/>
                    <a:pt x="2269" y="347"/>
                    <a:pt x="2174" y="315"/>
                  </a:cubicBezTo>
                  <a:lnTo>
                    <a:pt x="116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17" name="Google Shape;7917;p37"/>
            <p:cNvSpPr/>
            <p:nvPr/>
          </p:nvSpPr>
          <p:spPr>
            <a:xfrm>
              <a:off x="-17116400" y="4155875"/>
              <a:ext cx="63050" cy="44125"/>
            </a:xfrm>
            <a:custGeom>
              <a:avLst/>
              <a:gdLst/>
              <a:ahLst/>
              <a:cxnLst/>
              <a:rect l="l" t="t" r="r" b="b"/>
              <a:pathLst>
                <a:path w="2522" h="1765" extrusionOk="0">
                  <a:moveTo>
                    <a:pt x="1292" y="1"/>
                  </a:moveTo>
                  <a:lnTo>
                    <a:pt x="316" y="316"/>
                  </a:lnTo>
                  <a:cubicBezTo>
                    <a:pt x="190" y="347"/>
                    <a:pt x="127" y="442"/>
                    <a:pt x="95" y="536"/>
                  </a:cubicBezTo>
                  <a:cubicBezTo>
                    <a:pt x="32" y="662"/>
                    <a:pt x="1" y="788"/>
                    <a:pt x="95" y="851"/>
                  </a:cubicBezTo>
                  <a:lnTo>
                    <a:pt x="568" y="1765"/>
                  </a:lnTo>
                  <a:lnTo>
                    <a:pt x="2238" y="1765"/>
                  </a:lnTo>
                  <a:cubicBezTo>
                    <a:pt x="2301" y="1544"/>
                    <a:pt x="2364" y="1324"/>
                    <a:pt x="2521" y="1135"/>
                  </a:cubicBezTo>
                  <a:lnTo>
                    <a:pt x="129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18" name="Google Shape;7918;p37"/>
            <p:cNvSpPr/>
            <p:nvPr/>
          </p:nvSpPr>
          <p:spPr>
            <a:xfrm>
              <a:off x="-17007700" y="4112450"/>
              <a:ext cx="44925" cy="60775"/>
            </a:xfrm>
            <a:custGeom>
              <a:avLst/>
              <a:gdLst/>
              <a:ahLst/>
              <a:cxnLst/>
              <a:rect l="l" t="t" r="r" b="b"/>
              <a:pathLst>
                <a:path w="1797" h="2431" extrusionOk="0">
                  <a:moveTo>
                    <a:pt x="1042" y="0"/>
                  </a:moveTo>
                  <a:cubicBezTo>
                    <a:pt x="989" y="0"/>
                    <a:pt x="936" y="10"/>
                    <a:pt x="883" y="36"/>
                  </a:cubicBezTo>
                  <a:lnTo>
                    <a:pt x="0" y="509"/>
                  </a:lnTo>
                  <a:lnTo>
                    <a:pt x="0" y="2179"/>
                  </a:lnTo>
                  <a:cubicBezTo>
                    <a:pt x="221" y="2210"/>
                    <a:pt x="410" y="2273"/>
                    <a:pt x="630" y="2431"/>
                  </a:cubicBezTo>
                  <a:lnTo>
                    <a:pt x="1796" y="1265"/>
                  </a:lnTo>
                  <a:lnTo>
                    <a:pt x="1481" y="288"/>
                  </a:lnTo>
                  <a:cubicBezTo>
                    <a:pt x="1450" y="162"/>
                    <a:pt x="1355" y="68"/>
                    <a:pt x="1261" y="36"/>
                  </a:cubicBezTo>
                  <a:cubicBezTo>
                    <a:pt x="1188" y="18"/>
                    <a:pt x="1115" y="0"/>
                    <a:pt x="104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19" name="Google Shape;7919;p37"/>
            <p:cNvSpPr/>
            <p:nvPr/>
          </p:nvSpPr>
          <p:spPr>
            <a:xfrm>
              <a:off x="-17007700" y="4248025"/>
              <a:ext cx="44925" cy="61475"/>
            </a:xfrm>
            <a:custGeom>
              <a:avLst/>
              <a:gdLst/>
              <a:ahLst/>
              <a:cxnLst/>
              <a:rect l="l" t="t" r="r" b="b"/>
              <a:pathLst>
                <a:path w="1797" h="2459" extrusionOk="0">
                  <a:moveTo>
                    <a:pt x="630" y="1"/>
                  </a:moveTo>
                  <a:cubicBezTo>
                    <a:pt x="473" y="95"/>
                    <a:pt x="221" y="221"/>
                    <a:pt x="0" y="253"/>
                  </a:cubicBezTo>
                  <a:lnTo>
                    <a:pt x="0" y="1954"/>
                  </a:lnTo>
                  <a:lnTo>
                    <a:pt x="883" y="2427"/>
                  </a:lnTo>
                  <a:cubicBezTo>
                    <a:pt x="946" y="2458"/>
                    <a:pt x="1009" y="2458"/>
                    <a:pt x="1040" y="2458"/>
                  </a:cubicBezTo>
                  <a:cubicBezTo>
                    <a:pt x="1135" y="2458"/>
                    <a:pt x="1198" y="2427"/>
                    <a:pt x="1261" y="2364"/>
                  </a:cubicBezTo>
                  <a:cubicBezTo>
                    <a:pt x="1324" y="2332"/>
                    <a:pt x="1450" y="2269"/>
                    <a:pt x="1481" y="2175"/>
                  </a:cubicBezTo>
                  <a:lnTo>
                    <a:pt x="1796" y="1198"/>
                  </a:lnTo>
                  <a:lnTo>
                    <a:pt x="63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20" name="Google Shape;7920;p37"/>
            <p:cNvSpPr/>
            <p:nvPr/>
          </p:nvSpPr>
          <p:spPr>
            <a:xfrm>
              <a:off x="-16980125" y="4219675"/>
              <a:ext cx="61450" cy="45700"/>
            </a:xfrm>
            <a:custGeom>
              <a:avLst/>
              <a:gdLst/>
              <a:ahLst/>
              <a:cxnLst/>
              <a:rect l="l" t="t" r="r" b="b"/>
              <a:pathLst>
                <a:path w="2458" h="1828" extrusionOk="0">
                  <a:moveTo>
                    <a:pt x="252" y="1"/>
                  </a:moveTo>
                  <a:cubicBezTo>
                    <a:pt x="221" y="253"/>
                    <a:pt x="158" y="442"/>
                    <a:pt x="0" y="631"/>
                  </a:cubicBezTo>
                  <a:lnTo>
                    <a:pt x="1166" y="1828"/>
                  </a:lnTo>
                  <a:lnTo>
                    <a:pt x="2142" y="1513"/>
                  </a:lnTo>
                  <a:cubicBezTo>
                    <a:pt x="2268" y="1450"/>
                    <a:pt x="2363" y="1387"/>
                    <a:pt x="2394" y="1261"/>
                  </a:cubicBezTo>
                  <a:cubicBezTo>
                    <a:pt x="2426" y="1135"/>
                    <a:pt x="2457" y="1009"/>
                    <a:pt x="2394" y="946"/>
                  </a:cubicBezTo>
                  <a:lnTo>
                    <a:pt x="195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21" name="Google Shape;7921;p37"/>
            <p:cNvSpPr/>
            <p:nvPr/>
          </p:nvSpPr>
          <p:spPr>
            <a:xfrm>
              <a:off x="-17070725" y="4247250"/>
              <a:ext cx="44925" cy="61300"/>
            </a:xfrm>
            <a:custGeom>
              <a:avLst/>
              <a:gdLst/>
              <a:ahLst/>
              <a:cxnLst/>
              <a:rect l="l" t="t" r="r" b="b"/>
              <a:pathLst>
                <a:path w="1797" h="2452" extrusionOk="0">
                  <a:moveTo>
                    <a:pt x="1167" y="0"/>
                  </a:moveTo>
                  <a:lnTo>
                    <a:pt x="1" y="1197"/>
                  </a:lnTo>
                  <a:lnTo>
                    <a:pt x="316" y="2174"/>
                  </a:lnTo>
                  <a:cubicBezTo>
                    <a:pt x="348" y="2300"/>
                    <a:pt x="411" y="2332"/>
                    <a:pt x="505" y="2363"/>
                  </a:cubicBezTo>
                  <a:cubicBezTo>
                    <a:pt x="578" y="2418"/>
                    <a:pt x="641" y="2452"/>
                    <a:pt x="711" y="2452"/>
                  </a:cubicBezTo>
                  <a:cubicBezTo>
                    <a:pt x="762" y="2452"/>
                    <a:pt x="817" y="2434"/>
                    <a:pt x="883" y="2395"/>
                  </a:cubicBezTo>
                  <a:lnTo>
                    <a:pt x="1797" y="1922"/>
                  </a:lnTo>
                  <a:lnTo>
                    <a:pt x="1797" y="284"/>
                  </a:lnTo>
                  <a:cubicBezTo>
                    <a:pt x="1576" y="221"/>
                    <a:pt x="1356" y="158"/>
                    <a:pt x="116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22" name="Google Shape;7922;p37"/>
            <p:cNvSpPr/>
            <p:nvPr/>
          </p:nvSpPr>
          <p:spPr>
            <a:xfrm>
              <a:off x="-17115600" y="4218900"/>
              <a:ext cx="61450" cy="44900"/>
            </a:xfrm>
            <a:custGeom>
              <a:avLst/>
              <a:gdLst/>
              <a:ahLst/>
              <a:cxnLst/>
              <a:rect l="l" t="t" r="r" b="b"/>
              <a:pathLst>
                <a:path w="2458" h="1796" extrusionOk="0">
                  <a:moveTo>
                    <a:pt x="536" y="0"/>
                  </a:moveTo>
                  <a:lnTo>
                    <a:pt x="536" y="32"/>
                  </a:lnTo>
                  <a:lnTo>
                    <a:pt x="63" y="945"/>
                  </a:lnTo>
                  <a:cubicBezTo>
                    <a:pt x="0" y="1071"/>
                    <a:pt x="0" y="1166"/>
                    <a:pt x="63" y="1260"/>
                  </a:cubicBezTo>
                  <a:cubicBezTo>
                    <a:pt x="95" y="1386"/>
                    <a:pt x="158" y="1449"/>
                    <a:pt x="284" y="1481"/>
                  </a:cubicBezTo>
                  <a:lnTo>
                    <a:pt x="1260" y="1796"/>
                  </a:lnTo>
                  <a:lnTo>
                    <a:pt x="2458" y="630"/>
                  </a:lnTo>
                  <a:cubicBezTo>
                    <a:pt x="2332" y="441"/>
                    <a:pt x="2269" y="221"/>
                    <a:pt x="217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923" name="Google Shape;7923;p37"/>
          <p:cNvGrpSpPr/>
          <p:nvPr/>
        </p:nvGrpSpPr>
        <p:grpSpPr>
          <a:xfrm>
            <a:off x="3378237" y="9177406"/>
            <a:ext cx="380391" cy="376218"/>
            <a:chOff x="-15688425" y="3707725"/>
            <a:chExt cx="304825" cy="302475"/>
          </a:xfrm>
        </p:grpSpPr>
        <p:sp>
          <p:nvSpPr>
            <p:cNvPr id="7924" name="Google Shape;7924;p37"/>
            <p:cNvSpPr/>
            <p:nvPr/>
          </p:nvSpPr>
          <p:spPr>
            <a:xfrm>
              <a:off x="-15687650" y="3884950"/>
              <a:ext cx="304050" cy="125250"/>
            </a:xfrm>
            <a:custGeom>
              <a:avLst/>
              <a:gdLst/>
              <a:ahLst/>
              <a:cxnLst/>
              <a:rect l="l" t="t" r="r" b="b"/>
              <a:pathLst>
                <a:path w="12162" h="5010" extrusionOk="0">
                  <a:moveTo>
                    <a:pt x="347" y="0"/>
                  </a:moveTo>
                  <a:cubicBezTo>
                    <a:pt x="158" y="0"/>
                    <a:pt x="1" y="158"/>
                    <a:pt x="1" y="347"/>
                  </a:cubicBezTo>
                  <a:cubicBezTo>
                    <a:pt x="1" y="567"/>
                    <a:pt x="158" y="725"/>
                    <a:pt x="347" y="725"/>
                  </a:cubicBezTo>
                  <a:lnTo>
                    <a:pt x="851" y="725"/>
                  </a:lnTo>
                  <a:lnTo>
                    <a:pt x="1481" y="1922"/>
                  </a:lnTo>
                  <a:cubicBezTo>
                    <a:pt x="1576" y="2048"/>
                    <a:pt x="1702" y="2142"/>
                    <a:pt x="1796" y="2142"/>
                  </a:cubicBezTo>
                  <a:lnTo>
                    <a:pt x="3057" y="2142"/>
                  </a:lnTo>
                  <a:lnTo>
                    <a:pt x="3624" y="2835"/>
                  </a:lnTo>
                  <a:lnTo>
                    <a:pt x="6113" y="2835"/>
                  </a:lnTo>
                  <a:cubicBezTo>
                    <a:pt x="6302" y="2835"/>
                    <a:pt x="6459" y="2993"/>
                    <a:pt x="6459" y="3182"/>
                  </a:cubicBezTo>
                  <a:cubicBezTo>
                    <a:pt x="6459" y="3403"/>
                    <a:pt x="6302" y="3560"/>
                    <a:pt x="6113" y="3560"/>
                  </a:cubicBezTo>
                  <a:lnTo>
                    <a:pt x="4128" y="3560"/>
                  </a:lnTo>
                  <a:lnTo>
                    <a:pt x="5073" y="4852"/>
                  </a:lnTo>
                  <a:cubicBezTo>
                    <a:pt x="5168" y="4915"/>
                    <a:pt x="5231" y="5009"/>
                    <a:pt x="5357" y="5009"/>
                  </a:cubicBezTo>
                  <a:lnTo>
                    <a:pt x="6774" y="5009"/>
                  </a:lnTo>
                  <a:cubicBezTo>
                    <a:pt x="6900" y="5009"/>
                    <a:pt x="7058" y="4915"/>
                    <a:pt x="7089" y="4820"/>
                  </a:cubicBezTo>
                  <a:lnTo>
                    <a:pt x="7719" y="3560"/>
                  </a:lnTo>
                  <a:lnTo>
                    <a:pt x="8948" y="3560"/>
                  </a:lnTo>
                  <a:cubicBezTo>
                    <a:pt x="9043" y="3560"/>
                    <a:pt x="9169" y="3497"/>
                    <a:pt x="9200" y="3403"/>
                  </a:cubicBezTo>
                  <a:lnTo>
                    <a:pt x="10145" y="2079"/>
                  </a:lnTo>
                  <a:lnTo>
                    <a:pt x="8948" y="2079"/>
                  </a:lnTo>
                  <a:lnTo>
                    <a:pt x="8948" y="2142"/>
                  </a:lnTo>
                  <a:cubicBezTo>
                    <a:pt x="8728" y="2142"/>
                    <a:pt x="8570" y="1985"/>
                    <a:pt x="8570" y="1764"/>
                  </a:cubicBezTo>
                  <a:cubicBezTo>
                    <a:pt x="8570" y="1575"/>
                    <a:pt x="8728" y="1418"/>
                    <a:pt x="8948" y="1418"/>
                  </a:cubicBezTo>
                  <a:lnTo>
                    <a:pt x="10712" y="1418"/>
                  </a:lnTo>
                  <a:lnTo>
                    <a:pt x="11248" y="725"/>
                  </a:lnTo>
                  <a:lnTo>
                    <a:pt x="11815" y="725"/>
                  </a:lnTo>
                  <a:cubicBezTo>
                    <a:pt x="12004" y="725"/>
                    <a:pt x="12162" y="567"/>
                    <a:pt x="12162" y="347"/>
                  </a:cubicBezTo>
                  <a:cubicBezTo>
                    <a:pt x="12162" y="158"/>
                    <a:pt x="12004" y="0"/>
                    <a:pt x="1181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25" name="Google Shape;7925;p37"/>
            <p:cNvSpPr/>
            <p:nvPr/>
          </p:nvSpPr>
          <p:spPr>
            <a:xfrm>
              <a:off x="-15634875" y="3956600"/>
              <a:ext cx="49650" cy="18150"/>
            </a:xfrm>
            <a:custGeom>
              <a:avLst/>
              <a:gdLst/>
              <a:ahLst/>
              <a:cxnLst/>
              <a:rect l="l" t="t" r="r" b="b"/>
              <a:pathLst>
                <a:path w="1986" h="726" extrusionOk="0">
                  <a:moveTo>
                    <a:pt x="379" y="1"/>
                  </a:moveTo>
                  <a:cubicBezTo>
                    <a:pt x="158" y="1"/>
                    <a:pt x="1" y="158"/>
                    <a:pt x="1" y="348"/>
                  </a:cubicBezTo>
                  <a:cubicBezTo>
                    <a:pt x="1" y="568"/>
                    <a:pt x="158" y="726"/>
                    <a:pt x="379" y="726"/>
                  </a:cubicBezTo>
                  <a:lnTo>
                    <a:pt x="1985" y="726"/>
                  </a:lnTo>
                  <a:lnTo>
                    <a:pt x="141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26" name="Google Shape;7926;p37"/>
            <p:cNvSpPr/>
            <p:nvPr/>
          </p:nvSpPr>
          <p:spPr>
            <a:xfrm>
              <a:off x="-15434025" y="3920375"/>
              <a:ext cx="31525" cy="18150"/>
            </a:xfrm>
            <a:custGeom>
              <a:avLst/>
              <a:gdLst/>
              <a:ahLst/>
              <a:cxnLst/>
              <a:rect l="l" t="t" r="r" b="b"/>
              <a:pathLst>
                <a:path w="1261" h="726" extrusionOk="0">
                  <a:moveTo>
                    <a:pt x="567" y="1"/>
                  </a:moveTo>
                  <a:lnTo>
                    <a:pt x="0" y="725"/>
                  </a:lnTo>
                  <a:lnTo>
                    <a:pt x="914" y="725"/>
                  </a:lnTo>
                  <a:cubicBezTo>
                    <a:pt x="1103" y="725"/>
                    <a:pt x="1261" y="568"/>
                    <a:pt x="1261" y="347"/>
                  </a:cubicBezTo>
                  <a:cubicBezTo>
                    <a:pt x="1261" y="158"/>
                    <a:pt x="1103" y="1"/>
                    <a:pt x="91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27" name="Google Shape;7927;p37"/>
            <p:cNvSpPr/>
            <p:nvPr/>
          </p:nvSpPr>
          <p:spPr>
            <a:xfrm>
              <a:off x="-15436400" y="3974725"/>
              <a:ext cx="52800" cy="17350"/>
            </a:xfrm>
            <a:custGeom>
              <a:avLst/>
              <a:gdLst/>
              <a:ahLst/>
              <a:cxnLst/>
              <a:rect l="l" t="t" r="r" b="b"/>
              <a:pathLst>
                <a:path w="2112" h="694" extrusionOk="0">
                  <a:moveTo>
                    <a:pt x="347" y="1"/>
                  </a:moveTo>
                  <a:cubicBezTo>
                    <a:pt x="158" y="1"/>
                    <a:pt x="1" y="158"/>
                    <a:pt x="1" y="347"/>
                  </a:cubicBezTo>
                  <a:cubicBezTo>
                    <a:pt x="1" y="536"/>
                    <a:pt x="158" y="694"/>
                    <a:pt x="347" y="694"/>
                  </a:cubicBezTo>
                  <a:lnTo>
                    <a:pt x="1765" y="694"/>
                  </a:lnTo>
                  <a:cubicBezTo>
                    <a:pt x="1954" y="694"/>
                    <a:pt x="2112" y="536"/>
                    <a:pt x="2112" y="347"/>
                  </a:cubicBezTo>
                  <a:cubicBezTo>
                    <a:pt x="2112" y="158"/>
                    <a:pt x="1954" y="1"/>
                    <a:pt x="17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28" name="Google Shape;7928;p37"/>
            <p:cNvSpPr/>
            <p:nvPr/>
          </p:nvSpPr>
          <p:spPr>
            <a:xfrm>
              <a:off x="-15688425" y="3992050"/>
              <a:ext cx="54350" cy="18150"/>
            </a:xfrm>
            <a:custGeom>
              <a:avLst/>
              <a:gdLst/>
              <a:ahLst/>
              <a:cxnLst/>
              <a:rect l="l" t="t" r="r" b="b"/>
              <a:pathLst>
                <a:path w="2174" h="726" extrusionOk="0">
                  <a:moveTo>
                    <a:pt x="347" y="1"/>
                  </a:moveTo>
                  <a:cubicBezTo>
                    <a:pt x="158" y="1"/>
                    <a:pt x="0" y="158"/>
                    <a:pt x="0" y="379"/>
                  </a:cubicBezTo>
                  <a:cubicBezTo>
                    <a:pt x="0" y="568"/>
                    <a:pt x="158" y="725"/>
                    <a:pt x="347" y="725"/>
                  </a:cubicBezTo>
                  <a:lnTo>
                    <a:pt x="1796" y="725"/>
                  </a:lnTo>
                  <a:cubicBezTo>
                    <a:pt x="1985" y="725"/>
                    <a:pt x="2174" y="568"/>
                    <a:pt x="2174" y="379"/>
                  </a:cubicBezTo>
                  <a:cubicBezTo>
                    <a:pt x="2174" y="158"/>
                    <a:pt x="1985" y="1"/>
                    <a:pt x="179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29" name="Google Shape;7929;p37"/>
            <p:cNvSpPr/>
            <p:nvPr/>
          </p:nvSpPr>
          <p:spPr>
            <a:xfrm>
              <a:off x="-15664800" y="3707725"/>
              <a:ext cx="252850" cy="161475"/>
            </a:xfrm>
            <a:custGeom>
              <a:avLst/>
              <a:gdLst/>
              <a:ahLst/>
              <a:cxnLst/>
              <a:rect l="l" t="t" r="r" b="b"/>
              <a:pathLst>
                <a:path w="10114" h="6459" extrusionOk="0">
                  <a:moveTo>
                    <a:pt x="4443" y="0"/>
                  </a:moveTo>
                  <a:cubicBezTo>
                    <a:pt x="4285" y="0"/>
                    <a:pt x="4159" y="95"/>
                    <a:pt x="4096" y="252"/>
                  </a:cubicBezTo>
                  <a:lnTo>
                    <a:pt x="3686" y="1450"/>
                  </a:lnTo>
                  <a:lnTo>
                    <a:pt x="5136" y="1450"/>
                  </a:lnTo>
                  <a:cubicBezTo>
                    <a:pt x="5356" y="1450"/>
                    <a:pt x="5514" y="1607"/>
                    <a:pt x="5514" y="1828"/>
                  </a:cubicBezTo>
                  <a:cubicBezTo>
                    <a:pt x="5514" y="2017"/>
                    <a:pt x="5356" y="2174"/>
                    <a:pt x="5136" y="2174"/>
                  </a:cubicBezTo>
                  <a:lnTo>
                    <a:pt x="2993" y="2174"/>
                  </a:lnTo>
                  <a:cubicBezTo>
                    <a:pt x="2867" y="2174"/>
                    <a:pt x="2710" y="2237"/>
                    <a:pt x="2678" y="2363"/>
                  </a:cubicBezTo>
                  <a:lnTo>
                    <a:pt x="1985" y="3718"/>
                  </a:lnTo>
                  <a:lnTo>
                    <a:pt x="662" y="4380"/>
                  </a:lnTo>
                  <a:cubicBezTo>
                    <a:pt x="567" y="4411"/>
                    <a:pt x="504" y="4506"/>
                    <a:pt x="473" y="4600"/>
                  </a:cubicBezTo>
                  <a:lnTo>
                    <a:pt x="0" y="6459"/>
                  </a:lnTo>
                  <a:lnTo>
                    <a:pt x="3497" y="6459"/>
                  </a:lnTo>
                  <a:lnTo>
                    <a:pt x="4096" y="3813"/>
                  </a:lnTo>
                  <a:cubicBezTo>
                    <a:pt x="4122" y="3657"/>
                    <a:pt x="4255" y="3544"/>
                    <a:pt x="4406" y="3544"/>
                  </a:cubicBezTo>
                  <a:cubicBezTo>
                    <a:pt x="4439" y="3544"/>
                    <a:pt x="4472" y="3549"/>
                    <a:pt x="4506" y="3560"/>
                  </a:cubicBezTo>
                  <a:cubicBezTo>
                    <a:pt x="4726" y="3592"/>
                    <a:pt x="4821" y="3781"/>
                    <a:pt x="4789" y="3970"/>
                  </a:cubicBezTo>
                  <a:lnTo>
                    <a:pt x="4317" y="6427"/>
                  </a:lnTo>
                  <a:lnTo>
                    <a:pt x="5860" y="6427"/>
                  </a:lnTo>
                  <a:lnTo>
                    <a:pt x="5545" y="5482"/>
                  </a:lnTo>
                  <a:cubicBezTo>
                    <a:pt x="5451" y="5293"/>
                    <a:pt x="5577" y="5073"/>
                    <a:pt x="5766" y="5041"/>
                  </a:cubicBezTo>
                  <a:cubicBezTo>
                    <a:pt x="5811" y="5028"/>
                    <a:pt x="5855" y="5022"/>
                    <a:pt x="5896" y="5022"/>
                  </a:cubicBezTo>
                  <a:cubicBezTo>
                    <a:pt x="6057" y="5022"/>
                    <a:pt x="6182" y="5118"/>
                    <a:pt x="6207" y="5293"/>
                  </a:cubicBezTo>
                  <a:lnTo>
                    <a:pt x="6616" y="6459"/>
                  </a:lnTo>
                  <a:lnTo>
                    <a:pt x="10113" y="6459"/>
                  </a:lnTo>
                  <a:lnTo>
                    <a:pt x="9042" y="3813"/>
                  </a:lnTo>
                  <a:cubicBezTo>
                    <a:pt x="9011" y="3750"/>
                    <a:pt x="8979" y="3655"/>
                    <a:pt x="8885" y="3623"/>
                  </a:cubicBezTo>
                  <a:lnTo>
                    <a:pt x="7562" y="2962"/>
                  </a:lnTo>
                  <a:lnTo>
                    <a:pt x="6175" y="189"/>
                  </a:lnTo>
                  <a:cubicBezTo>
                    <a:pt x="6081" y="95"/>
                    <a:pt x="5986" y="0"/>
                    <a:pt x="586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930" name="Google Shape;7930;p37"/>
          <p:cNvGrpSpPr/>
          <p:nvPr/>
        </p:nvGrpSpPr>
        <p:grpSpPr>
          <a:xfrm>
            <a:off x="1966164" y="7337302"/>
            <a:ext cx="381389" cy="376716"/>
            <a:chOff x="-20572500" y="3319025"/>
            <a:chExt cx="305625" cy="302875"/>
          </a:xfrm>
        </p:grpSpPr>
        <p:sp>
          <p:nvSpPr>
            <p:cNvPr id="7931" name="Google Shape;7931;p37"/>
            <p:cNvSpPr/>
            <p:nvPr/>
          </p:nvSpPr>
          <p:spPr>
            <a:xfrm>
              <a:off x="-20429150" y="3569900"/>
              <a:ext cx="18150" cy="52000"/>
            </a:xfrm>
            <a:custGeom>
              <a:avLst/>
              <a:gdLst/>
              <a:ahLst/>
              <a:cxnLst/>
              <a:rect l="l" t="t" r="r" b="b"/>
              <a:pathLst>
                <a:path w="726" h="2080" extrusionOk="0">
                  <a:moveTo>
                    <a:pt x="347" y="0"/>
                  </a:moveTo>
                  <a:lnTo>
                    <a:pt x="1" y="126"/>
                  </a:lnTo>
                  <a:lnTo>
                    <a:pt x="1" y="1733"/>
                  </a:lnTo>
                  <a:cubicBezTo>
                    <a:pt x="1" y="1922"/>
                    <a:pt x="158" y="2079"/>
                    <a:pt x="347" y="2079"/>
                  </a:cubicBezTo>
                  <a:cubicBezTo>
                    <a:pt x="568" y="2079"/>
                    <a:pt x="725" y="1922"/>
                    <a:pt x="725" y="1733"/>
                  </a:cubicBezTo>
                  <a:lnTo>
                    <a:pt x="725" y="126"/>
                  </a:lnTo>
                  <a:lnTo>
                    <a:pt x="34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32" name="Google Shape;7932;p37"/>
            <p:cNvSpPr/>
            <p:nvPr/>
          </p:nvSpPr>
          <p:spPr>
            <a:xfrm>
              <a:off x="-20572500" y="3319025"/>
              <a:ext cx="305625" cy="267350"/>
            </a:xfrm>
            <a:custGeom>
              <a:avLst/>
              <a:gdLst/>
              <a:ahLst/>
              <a:cxnLst/>
              <a:rect l="l" t="t" r="r" b="b"/>
              <a:pathLst>
                <a:path w="12225" h="10694" extrusionOk="0">
                  <a:moveTo>
                    <a:pt x="6097" y="1"/>
                  </a:moveTo>
                  <a:cubicBezTo>
                    <a:pt x="5979" y="1"/>
                    <a:pt x="5861" y="48"/>
                    <a:pt x="5798" y="143"/>
                  </a:cubicBezTo>
                  <a:lnTo>
                    <a:pt x="5168" y="1119"/>
                  </a:lnTo>
                  <a:cubicBezTo>
                    <a:pt x="4758" y="1749"/>
                    <a:pt x="4034" y="2159"/>
                    <a:pt x="3246" y="2159"/>
                  </a:cubicBezTo>
                  <a:cubicBezTo>
                    <a:pt x="2931" y="2159"/>
                    <a:pt x="2773" y="2537"/>
                    <a:pt x="3025" y="2757"/>
                  </a:cubicBezTo>
                  <a:cubicBezTo>
                    <a:pt x="3593" y="3388"/>
                    <a:pt x="3813" y="4900"/>
                    <a:pt x="3403" y="5813"/>
                  </a:cubicBezTo>
                  <a:cubicBezTo>
                    <a:pt x="2931" y="5656"/>
                    <a:pt x="2490" y="5372"/>
                    <a:pt x="2143" y="5057"/>
                  </a:cubicBezTo>
                  <a:cubicBezTo>
                    <a:pt x="2080" y="4994"/>
                    <a:pt x="2006" y="4966"/>
                    <a:pt x="1932" y="4966"/>
                  </a:cubicBezTo>
                  <a:cubicBezTo>
                    <a:pt x="1823" y="4966"/>
                    <a:pt x="1714" y="5026"/>
                    <a:pt x="1639" y="5120"/>
                  </a:cubicBezTo>
                  <a:cubicBezTo>
                    <a:pt x="1293" y="5624"/>
                    <a:pt x="789" y="6034"/>
                    <a:pt x="221" y="6286"/>
                  </a:cubicBezTo>
                  <a:cubicBezTo>
                    <a:pt x="64" y="6381"/>
                    <a:pt x="1" y="6570"/>
                    <a:pt x="64" y="6759"/>
                  </a:cubicBezTo>
                  <a:cubicBezTo>
                    <a:pt x="284" y="7326"/>
                    <a:pt x="411" y="7956"/>
                    <a:pt x="379" y="8523"/>
                  </a:cubicBezTo>
                  <a:cubicBezTo>
                    <a:pt x="379" y="8743"/>
                    <a:pt x="537" y="8932"/>
                    <a:pt x="726" y="8932"/>
                  </a:cubicBezTo>
                  <a:lnTo>
                    <a:pt x="883" y="8932"/>
                  </a:lnTo>
                  <a:cubicBezTo>
                    <a:pt x="1293" y="8932"/>
                    <a:pt x="1671" y="8964"/>
                    <a:pt x="2049" y="9121"/>
                  </a:cubicBezTo>
                  <a:lnTo>
                    <a:pt x="1482" y="10193"/>
                  </a:lnTo>
                  <a:cubicBezTo>
                    <a:pt x="1349" y="10432"/>
                    <a:pt x="1530" y="10694"/>
                    <a:pt x="1779" y="10694"/>
                  </a:cubicBezTo>
                  <a:cubicBezTo>
                    <a:pt x="1825" y="10694"/>
                    <a:pt x="1874" y="10685"/>
                    <a:pt x="1923" y="10665"/>
                  </a:cubicBezTo>
                  <a:lnTo>
                    <a:pt x="5735" y="9405"/>
                  </a:lnTo>
                  <a:lnTo>
                    <a:pt x="5735" y="9153"/>
                  </a:lnTo>
                  <a:lnTo>
                    <a:pt x="2395" y="7830"/>
                  </a:lnTo>
                  <a:cubicBezTo>
                    <a:pt x="2206" y="7735"/>
                    <a:pt x="2112" y="7546"/>
                    <a:pt x="2206" y="7357"/>
                  </a:cubicBezTo>
                  <a:cubicBezTo>
                    <a:pt x="2252" y="7219"/>
                    <a:pt x="2366" y="7131"/>
                    <a:pt x="2498" y="7131"/>
                  </a:cubicBezTo>
                  <a:cubicBezTo>
                    <a:pt x="2546" y="7131"/>
                    <a:pt x="2597" y="7143"/>
                    <a:pt x="2647" y="7168"/>
                  </a:cubicBezTo>
                  <a:lnTo>
                    <a:pt x="5735" y="8397"/>
                  </a:lnTo>
                  <a:lnTo>
                    <a:pt x="5735" y="3923"/>
                  </a:lnTo>
                  <a:cubicBezTo>
                    <a:pt x="5735" y="3734"/>
                    <a:pt x="5892" y="3577"/>
                    <a:pt x="6081" y="3577"/>
                  </a:cubicBezTo>
                  <a:cubicBezTo>
                    <a:pt x="6302" y="3577"/>
                    <a:pt x="6459" y="3734"/>
                    <a:pt x="6459" y="3923"/>
                  </a:cubicBezTo>
                  <a:lnTo>
                    <a:pt x="6459" y="8397"/>
                  </a:lnTo>
                  <a:lnTo>
                    <a:pt x="9515" y="7168"/>
                  </a:lnTo>
                  <a:cubicBezTo>
                    <a:pt x="9566" y="7143"/>
                    <a:pt x="9619" y="7131"/>
                    <a:pt x="9671" y="7131"/>
                  </a:cubicBezTo>
                  <a:cubicBezTo>
                    <a:pt x="9811" y="7131"/>
                    <a:pt x="9942" y="7219"/>
                    <a:pt x="9988" y="7357"/>
                  </a:cubicBezTo>
                  <a:cubicBezTo>
                    <a:pt x="10083" y="7546"/>
                    <a:pt x="9988" y="7735"/>
                    <a:pt x="9799" y="7830"/>
                  </a:cubicBezTo>
                  <a:lnTo>
                    <a:pt x="6459" y="9153"/>
                  </a:lnTo>
                  <a:lnTo>
                    <a:pt x="6459" y="9405"/>
                  </a:lnTo>
                  <a:lnTo>
                    <a:pt x="10272" y="10665"/>
                  </a:lnTo>
                  <a:cubicBezTo>
                    <a:pt x="10311" y="10685"/>
                    <a:pt x="10352" y="10694"/>
                    <a:pt x="10394" y="10694"/>
                  </a:cubicBezTo>
                  <a:cubicBezTo>
                    <a:pt x="10619" y="10694"/>
                    <a:pt x="10841" y="10432"/>
                    <a:pt x="10681" y="10193"/>
                  </a:cubicBezTo>
                  <a:lnTo>
                    <a:pt x="10146" y="9121"/>
                  </a:lnTo>
                  <a:cubicBezTo>
                    <a:pt x="10492" y="8995"/>
                    <a:pt x="10902" y="8932"/>
                    <a:pt x="11280" y="8932"/>
                  </a:cubicBezTo>
                  <a:lnTo>
                    <a:pt x="11437" y="8932"/>
                  </a:lnTo>
                  <a:cubicBezTo>
                    <a:pt x="11658" y="8932"/>
                    <a:pt x="11847" y="8806"/>
                    <a:pt x="11847" y="8523"/>
                  </a:cubicBezTo>
                  <a:cubicBezTo>
                    <a:pt x="11815" y="7956"/>
                    <a:pt x="11910" y="7326"/>
                    <a:pt x="12162" y="6759"/>
                  </a:cubicBezTo>
                  <a:cubicBezTo>
                    <a:pt x="12225" y="6570"/>
                    <a:pt x="12162" y="6381"/>
                    <a:pt x="12004" y="6286"/>
                  </a:cubicBezTo>
                  <a:cubicBezTo>
                    <a:pt x="11437" y="6034"/>
                    <a:pt x="10933" y="5624"/>
                    <a:pt x="10587" y="5120"/>
                  </a:cubicBezTo>
                  <a:cubicBezTo>
                    <a:pt x="10518" y="5001"/>
                    <a:pt x="10404" y="4946"/>
                    <a:pt x="10293" y="4946"/>
                  </a:cubicBezTo>
                  <a:cubicBezTo>
                    <a:pt x="10200" y="4946"/>
                    <a:pt x="10109" y="4985"/>
                    <a:pt x="10051" y="5057"/>
                  </a:cubicBezTo>
                  <a:cubicBezTo>
                    <a:pt x="9704" y="5372"/>
                    <a:pt x="9263" y="5656"/>
                    <a:pt x="8791" y="5813"/>
                  </a:cubicBezTo>
                  <a:cubicBezTo>
                    <a:pt x="8413" y="4900"/>
                    <a:pt x="8602" y="3325"/>
                    <a:pt x="9200" y="2757"/>
                  </a:cubicBezTo>
                  <a:cubicBezTo>
                    <a:pt x="9421" y="2537"/>
                    <a:pt x="9263" y="2159"/>
                    <a:pt x="8948" y="2159"/>
                  </a:cubicBezTo>
                  <a:cubicBezTo>
                    <a:pt x="8161" y="2159"/>
                    <a:pt x="7468" y="1749"/>
                    <a:pt x="7027" y="1119"/>
                  </a:cubicBezTo>
                  <a:lnTo>
                    <a:pt x="6396" y="143"/>
                  </a:lnTo>
                  <a:cubicBezTo>
                    <a:pt x="6333" y="48"/>
                    <a:pt x="6215" y="1"/>
                    <a:pt x="609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933" name="Google Shape;7933;p37"/>
          <p:cNvGrpSpPr/>
          <p:nvPr/>
        </p:nvGrpSpPr>
        <p:grpSpPr>
          <a:xfrm>
            <a:off x="2900064" y="7854999"/>
            <a:ext cx="379424" cy="274102"/>
            <a:chOff x="-20571700" y="3722875"/>
            <a:chExt cx="304050" cy="220375"/>
          </a:xfrm>
        </p:grpSpPr>
        <p:sp>
          <p:nvSpPr>
            <p:cNvPr id="7934" name="Google Shape;7934;p37"/>
            <p:cNvSpPr/>
            <p:nvPr/>
          </p:nvSpPr>
          <p:spPr>
            <a:xfrm>
              <a:off x="-20333850" y="3728200"/>
              <a:ext cx="66200" cy="35475"/>
            </a:xfrm>
            <a:custGeom>
              <a:avLst/>
              <a:gdLst/>
              <a:ahLst/>
              <a:cxnLst/>
              <a:rect l="l" t="t" r="r" b="b"/>
              <a:pathLst>
                <a:path w="2648" h="1419" extrusionOk="0">
                  <a:moveTo>
                    <a:pt x="2301" y="1"/>
                  </a:moveTo>
                  <a:cubicBezTo>
                    <a:pt x="1324" y="1"/>
                    <a:pt x="411" y="599"/>
                    <a:pt x="1" y="1418"/>
                  </a:cubicBezTo>
                  <a:lnTo>
                    <a:pt x="820" y="1418"/>
                  </a:lnTo>
                  <a:cubicBezTo>
                    <a:pt x="1135" y="1040"/>
                    <a:pt x="1702" y="725"/>
                    <a:pt x="2301" y="725"/>
                  </a:cubicBezTo>
                  <a:cubicBezTo>
                    <a:pt x="2490" y="725"/>
                    <a:pt x="2647" y="568"/>
                    <a:pt x="2647" y="379"/>
                  </a:cubicBezTo>
                  <a:cubicBezTo>
                    <a:pt x="2647" y="158"/>
                    <a:pt x="2490" y="1"/>
                    <a:pt x="230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35" name="Google Shape;7935;p37"/>
            <p:cNvSpPr/>
            <p:nvPr/>
          </p:nvSpPr>
          <p:spPr>
            <a:xfrm>
              <a:off x="-20571700" y="3782550"/>
              <a:ext cx="49650" cy="51225"/>
            </a:xfrm>
            <a:custGeom>
              <a:avLst/>
              <a:gdLst/>
              <a:ahLst/>
              <a:cxnLst/>
              <a:rect l="l" t="t" r="r" b="b"/>
              <a:pathLst>
                <a:path w="1986" h="2049" extrusionOk="0">
                  <a:moveTo>
                    <a:pt x="379" y="0"/>
                  </a:moveTo>
                  <a:cubicBezTo>
                    <a:pt x="189" y="0"/>
                    <a:pt x="32" y="158"/>
                    <a:pt x="32" y="347"/>
                  </a:cubicBezTo>
                  <a:cubicBezTo>
                    <a:pt x="0" y="473"/>
                    <a:pt x="0" y="599"/>
                    <a:pt x="32" y="725"/>
                  </a:cubicBezTo>
                  <a:cubicBezTo>
                    <a:pt x="158" y="1355"/>
                    <a:pt x="662" y="1891"/>
                    <a:pt x="1292" y="2048"/>
                  </a:cubicBezTo>
                  <a:lnTo>
                    <a:pt x="198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36" name="Google Shape;7936;p37"/>
            <p:cNvSpPr/>
            <p:nvPr/>
          </p:nvSpPr>
          <p:spPr>
            <a:xfrm>
              <a:off x="-20320450" y="3782550"/>
              <a:ext cx="52800" cy="52800"/>
            </a:xfrm>
            <a:custGeom>
              <a:avLst/>
              <a:gdLst/>
              <a:ahLst/>
              <a:cxnLst/>
              <a:rect l="l" t="t" r="r" b="b"/>
              <a:pathLst>
                <a:path w="2112" h="2112" extrusionOk="0">
                  <a:moveTo>
                    <a:pt x="1040" y="0"/>
                  </a:moveTo>
                  <a:cubicBezTo>
                    <a:pt x="442" y="0"/>
                    <a:pt x="1" y="473"/>
                    <a:pt x="1" y="1072"/>
                  </a:cubicBezTo>
                  <a:cubicBezTo>
                    <a:pt x="1" y="1670"/>
                    <a:pt x="442" y="2111"/>
                    <a:pt x="1040" y="2111"/>
                  </a:cubicBezTo>
                  <a:cubicBezTo>
                    <a:pt x="1639" y="2111"/>
                    <a:pt x="2111" y="1670"/>
                    <a:pt x="2111" y="1072"/>
                  </a:cubicBezTo>
                  <a:cubicBezTo>
                    <a:pt x="2111" y="473"/>
                    <a:pt x="1639" y="0"/>
                    <a:pt x="10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37" name="Google Shape;7937;p37"/>
            <p:cNvSpPr/>
            <p:nvPr/>
          </p:nvSpPr>
          <p:spPr>
            <a:xfrm>
              <a:off x="-20571700" y="3722875"/>
              <a:ext cx="178025" cy="220375"/>
            </a:xfrm>
            <a:custGeom>
              <a:avLst/>
              <a:gdLst/>
              <a:ahLst/>
              <a:cxnLst/>
              <a:rect l="l" t="t" r="r" b="b"/>
              <a:pathLst>
                <a:path w="7121" h="8815" extrusionOk="0">
                  <a:moveTo>
                    <a:pt x="4017" y="1"/>
                  </a:moveTo>
                  <a:cubicBezTo>
                    <a:pt x="3729" y="1"/>
                    <a:pt x="3444" y="168"/>
                    <a:pt x="3340" y="497"/>
                  </a:cubicBezTo>
                  <a:lnTo>
                    <a:pt x="820" y="8090"/>
                  </a:lnTo>
                  <a:lnTo>
                    <a:pt x="347" y="8090"/>
                  </a:lnTo>
                  <a:cubicBezTo>
                    <a:pt x="158" y="8090"/>
                    <a:pt x="0" y="8247"/>
                    <a:pt x="0" y="8436"/>
                  </a:cubicBezTo>
                  <a:cubicBezTo>
                    <a:pt x="0" y="8657"/>
                    <a:pt x="158" y="8814"/>
                    <a:pt x="347" y="8814"/>
                  </a:cubicBezTo>
                  <a:lnTo>
                    <a:pt x="1040" y="8814"/>
                  </a:lnTo>
                  <a:cubicBezTo>
                    <a:pt x="1198" y="8814"/>
                    <a:pt x="1324" y="8720"/>
                    <a:pt x="1418" y="8562"/>
                  </a:cubicBezTo>
                  <a:lnTo>
                    <a:pt x="3781" y="1442"/>
                  </a:lnTo>
                  <a:lnTo>
                    <a:pt x="4285" y="5002"/>
                  </a:lnTo>
                  <a:cubicBezTo>
                    <a:pt x="4348" y="5664"/>
                    <a:pt x="4884" y="6199"/>
                    <a:pt x="5545" y="6294"/>
                  </a:cubicBezTo>
                  <a:cubicBezTo>
                    <a:pt x="5583" y="6297"/>
                    <a:pt x="5620" y="6298"/>
                    <a:pt x="5657" y="6298"/>
                  </a:cubicBezTo>
                  <a:cubicBezTo>
                    <a:pt x="6459" y="6298"/>
                    <a:pt x="7121" y="5659"/>
                    <a:pt x="7121" y="4876"/>
                  </a:cubicBezTo>
                  <a:cubicBezTo>
                    <a:pt x="7121" y="4593"/>
                    <a:pt x="7026" y="4372"/>
                    <a:pt x="6932" y="4120"/>
                  </a:cubicBezTo>
                  <a:lnTo>
                    <a:pt x="4632" y="340"/>
                  </a:lnTo>
                  <a:cubicBezTo>
                    <a:pt x="4490" y="113"/>
                    <a:pt x="4252" y="1"/>
                    <a:pt x="401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38" name="Google Shape;7938;p37"/>
            <p:cNvSpPr/>
            <p:nvPr/>
          </p:nvSpPr>
          <p:spPr>
            <a:xfrm>
              <a:off x="-20404725" y="3782550"/>
              <a:ext cx="28375" cy="41775"/>
            </a:xfrm>
            <a:custGeom>
              <a:avLst/>
              <a:gdLst/>
              <a:ahLst/>
              <a:cxnLst/>
              <a:rect l="l" t="t" r="r" b="b"/>
              <a:pathLst>
                <a:path w="1135" h="1671" extrusionOk="0">
                  <a:moveTo>
                    <a:pt x="0" y="0"/>
                  </a:moveTo>
                  <a:lnTo>
                    <a:pt x="820" y="1387"/>
                  </a:lnTo>
                  <a:cubicBezTo>
                    <a:pt x="914" y="1450"/>
                    <a:pt x="914" y="1576"/>
                    <a:pt x="946" y="1670"/>
                  </a:cubicBezTo>
                  <a:cubicBezTo>
                    <a:pt x="1072" y="1513"/>
                    <a:pt x="1135" y="1292"/>
                    <a:pt x="1135" y="1072"/>
                  </a:cubicBezTo>
                  <a:lnTo>
                    <a:pt x="113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39" name="Google Shape;7939;p37"/>
            <p:cNvSpPr/>
            <p:nvPr/>
          </p:nvSpPr>
          <p:spPr>
            <a:xfrm>
              <a:off x="-20502400" y="3887300"/>
              <a:ext cx="1600" cy="25"/>
            </a:xfrm>
            <a:custGeom>
              <a:avLst/>
              <a:gdLst/>
              <a:ahLst/>
              <a:cxnLst/>
              <a:rect l="l" t="t" r="r" b="b"/>
              <a:pathLst>
                <a:path w="64" h="1" extrusionOk="0">
                  <a:moveTo>
                    <a:pt x="64" y="1"/>
                  </a:moveTo>
                  <a:cubicBezTo>
                    <a:pt x="1" y="1"/>
                    <a:pt x="1" y="1"/>
                    <a:pt x="6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40" name="Google Shape;7940;p37"/>
            <p:cNvSpPr/>
            <p:nvPr/>
          </p:nvSpPr>
          <p:spPr>
            <a:xfrm>
              <a:off x="-20500825" y="3782550"/>
              <a:ext cx="220575" cy="159125"/>
            </a:xfrm>
            <a:custGeom>
              <a:avLst/>
              <a:gdLst/>
              <a:ahLst/>
              <a:cxnLst/>
              <a:rect l="l" t="t" r="r" b="b"/>
              <a:pathLst>
                <a:path w="8823" h="6365" extrusionOk="0">
                  <a:moveTo>
                    <a:pt x="5703" y="0"/>
                  </a:moveTo>
                  <a:lnTo>
                    <a:pt x="5703" y="1072"/>
                  </a:lnTo>
                  <a:cubicBezTo>
                    <a:pt x="5703" y="1670"/>
                    <a:pt x="5420" y="2174"/>
                    <a:pt x="4979" y="2489"/>
                  </a:cubicBezTo>
                  <a:cubicBezTo>
                    <a:pt x="4979" y="3655"/>
                    <a:pt x="4034" y="4600"/>
                    <a:pt x="2868" y="4600"/>
                  </a:cubicBezTo>
                  <a:cubicBezTo>
                    <a:pt x="1828" y="4600"/>
                    <a:pt x="946" y="3875"/>
                    <a:pt x="789" y="2836"/>
                  </a:cubicBezTo>
                  <a:cubicBezTo>
                    <a:pt x="694" y="2489"/>
                    <a:pt x="694" y="2395"/>
                    <a:pt x="662" y="2111"/>
                  </a:cubicBezTo>
                  <a:cubicBezTo>
                    <a:pt x="631" y="2206"/>
                    <a:pt x="32" y="4065"/>
                    <a:pt x="1" y="4159"/>
                  </a:cubicBezTo>
                  <a:cubicBezTo>
                    <a:pt x="473" y="4632"/>
                    <a:pt x="1104" y="4947"/>
                    <a:pt x="1797" y="4947"/>
                  </a:cubicBezTo>
                  <a:lnTo>
                    <a:pt x="3971" y="4947"/>
                  </a:lnTo>
                  <a:lnTo>
                    <a:pt x="3687" y="5671"/>
                  </a:lnTo>
                  <a:lnTo>
                    <a:pt x="3214" y="5671"/>
                  </a:lnTo>
                  <a:cubicBezTo>
                    <a:pt x="3025" y="5671"/>
                    <a:pt x="2868" y="5829"/>
                    <a:pt x="2868" y="6018"/>
                  </a:cubicBezTo>
                  <a:cubicBezTo>
                    <a:pt x="2868" y="6207"/>
                    <a:pt x="3025" y="6364"/>
                    <a:pt x="3214" y="6364"/>
                  </a:cubicBezTo>
                  <a:lnTo>
                    <a:pt x="3939" y="6364"/>
                  </a:lnTo>
                  <a:cubicBezTo>
                    <a:pt x="4097" y="6364"/>
                    <a:pt x="4191" y="6301"/>
                    <a:pt x="4254" y="6144"/>
                  </a:cubicBezTo>
                  <a:lnTo>
                    <a:pt x="4727" y="4915"/>
                  </a:lnTo>
                  <a:lnTo>
                    <a:pt x="5924" y="4915"/>
                  </a:lnTo>
                  <a:lnTo>
                    <a:pt x="6396" y="6144"/>
                  </a:lnTo>
                  <a:cubicBezTo>
                    <a:pt x="6459" y="6270"/>
                    <a:pt x="6617" y="6364"/>
                    <a:pt x="6711" y="6364"/>
                  </a:cubicBezTo>
                  <a:lnTo>
                    <a:pt x="7436" y="6364"/>
                  </a:lnTo>
                  <a:cubicBezTo>
                    <a:pt x="7625" y="6364"/>
                    <a:pt x="7783" y="6207"/>
                    <a:pt x="7783" y="6018"/>
                  </a:cubicBezTo>
                  <a:cubicBezTo>
                    <a:pt x="7783" y="5829"/>
                    <a:pt x="7625" y="5671"/>
                    <a:pt x="7436" y="5671"/>
                  </a:cubicBezTo>
                  <a:lnTo>
                    <a:pt x="6963" y="5671"/>
                  </a:lnTo>
                  <a:lnTo>
                    <a:pt x="6680" y="4947"/>
                  </a:lnTo>
                  <a:lnTo>
                    <a:pt x="6743" y="4947"/>
                  </a:lnTo>
                  <a:cubicBezTo>
                    <a:pt x="7310" y="4947"/>
                    <a:pt x="7846" y="4632"/>
                    <a:pt x="8066" y="4128"/>
                  </a:cubicBezTo>
                  <a:lnTo>
                    <a:pt x="8822" y="2710"/>
                  </a:lnTo>
                  <a:lnTo>
                    <a:pt x="8822" y="2710"/>
                  </a:lnTo>
                  <a:cubicBezTo>
                    <a:pt x="8633" y="2804"/>
                    <a:pt x="8381" y="2836"/>
                    <a:pt x="8192" y="2836"/>
                  </a:cubicBezTo>
                  <a:cubicBezTo>
                    <a:pt x="7279" y="2836"/>
                    <a:pt x="6491" y="2048"/>
                    <a:pt x="6491" y="1072"/>
                  </a:cubicBezTo>
                  <a:cubicBezTo>
                    <a:pt x="6491" y="662"/>
                    <a:pt x="6648" y="284"/>
                    <a:pt x="683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941" name="Google Shape;7941;p37"/>
          <p:cNvGrpSpPr/>
          <p:nvPr/>
        </p:nvGrpSpPr>
        <p:grpSpPr>
          <a:xfrm>
            <a:off x="3840626" y="8255060"/>
            <a:ext cx="380391" cy="379141"/>
            <a:chOff x="-20571700" y="4066875"/>
            <a:chExt cx="304825" cy="304825"/>
          </a:xfrm>
        </p:grpSpPr>
        <p:sp>
          <p:nvSpPr>
            <p:cNvPr id="7942" name="Google Shape;7942;p37"/>
            <p:cNvSpPr/>
            <p:nvPr/>
          </p:nvSpPr>
          <p:spPr>
            <a:xfrm>
              <a:off x="-20385825" y="4211025"/>
              <a:ext cx="118950" cy="160675"/>
            </a:xfrm>
            <a:custGeom>
              <a:avLst/>
              <a:gdLst/>
              <a:ahLst/>
              <a:cxnLst/>
              <a:rect l="l" t="t" r="r" b="b"/>
              <a:pathLst>
                <a:path w="4758" h="6427" extrusionOk="0">
                  <a:moveTo>
                    <a:pt x="757" y="0"/>
                  </a:moveTo>
                  <a:cubicBezTo>
                    <a:pt x="473" y="0"/>
                    <a:pt x="221" y="63"/>
                    <a:pt x="1" y="189"/>
                  </a:cubicBezTo>
                  <a:lnTo>
                    <a:pt x="2836" y="6427"/>
                  </a:lnTo>
                  <a:lnTo>
                    <a:pt x="4380" y="6427"/>
                  </a:lnTo>
                  <a:cubicBezTo>
                    <a:pt x="4474" y="6427"/>
                    <a:pt x="4600" y="6332"/>
                    <a:pt x="4695" y="6269"/>
                  </a:cubicBezTo>
                  <a:cubicBezTo>
                    <a:pt x="4758" y="6143"/>
                    <a:pt x="4758" y="6017"/>
                    <a:pt x="4695" y="5891"/>
                  </a:cubicBezTo>
                  <a:lnTo>
                    <a:pt x="2111" y="819"/>
                  </a:lnTo>
                  <a:cubicBezTo>
                    <a:pt x="1891" y="315"/>
                    <a:pt x="1387" y="0"/>
                    <a:pt x="75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43" name="Google Shape;7943;p37"/>
            <p:cNvSpPr/>
            <p:nvPr/>
          </p:nvSpPr>
          <p:spPr>
            <a:xfrm>
              <a:off x="-20412600" y="4084875"/>
              <a:ext cx="109500" cy="89925"/>
            </a:xfrm>
            <a:custGeom>
              <a:avLst/>
              <a:gdLst/>
              <a:ahLst/>
              <a:cxnLst/>
              <a:rect l="l" t="t" r="r" b="b"/>
              <a:pathLst>
                <a:path w="4380" h="3597" extrusionOk="0">
                  <a:moveTo>
                    <a:pt x="2203" y="0"/>
                  </a:moveTo>
                  <a:cubicBezTo>
                    <a:pt x="2118" y="0"/>
                    <a:pt x="2029" y="10"/>
                    <a:pt x="1922" y="37"/>
                  </a:cubicBezTo>
                  <a:cubicBezTo>
                    <a:pt x="1261" y="194"/>
                    <a:pt x="788" y="824"/>
                    <a:pt x="788" y="1486"/>
                  </a:cubicBezTo>
                  <a:cubicBezTo>
                    <a:pt x="284" y="1707"/>
                    <a:pt x="0" y="2211"/>
                    <a:pt x="126" y="2715"/>
                  </a:cubicBezTo>
                  <a:cubicBezTo>
                    <a:pt x="252" y="3219"/>
                    <a:pt x="694" y="3597"/>
                    <a:pt x="1198" y="3597"/>
                  </a:cubicBezTo>
                  <a:lnTo>
                    <a:pt x="3308" y="3597"/>
                  </a:lnTo>
                  <a:cubicBezTo>
                    <a:pt x="3876" y="3597"/>
                    <a:pt x="4380" y="3124"/>
                    <a:pt x="4380" y="2526"/>
                  </a:cubicBezTo>
                  <a:cubicBezTo>
                    <a:pt x="4380" y="2179"/>
                    <a:pt x="4222" y="1801"/>
                    <a:pt x="3813" y="1580"/>
                  </a:cubicBezTo>
                  <a:cubicBezTo>
                    <a:pt x="3718" y="1549"/>
                    <a:pt x="3655" y="1423"/>
                    <a:pt x="3624" y="1297"/>
                  </a:cubicBezTo>
                  <a:cubicBezTo>
                    <a:pt x="3561" y="635"/>
                    <a:pt x="3119" y="194"/>
                    <a:pt x="2552" y="37"/>
                  </a:cubicBezTo>
                  <a:cubicBezTo>
                    <a:pt x="2425" y="19"/>
                    <a:pt x="2319" y="0"/>
                    <a:pt x="220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44" name="Google Shape;7944;p37"/>
            <p:cNvSpPr/>
            <p:nvPr/>
          </p:nvSpPr>
          <p:spPr>
            <a:xfrm>
              <a:off x="-20332275" y="4066875"/>
              <a:ext cx="64625" cy="80375"/>
            </a:xfrm>
            <a:custGeom>
              <a:avLst/>
              <a:gdLst/>
              <a:ahLst/>
              <a:cxnLst/>
              <a:rect l="l" t="t" r="r" b="b"/>
              <a:pathLst>
                <a:path w="2585" h="3215" extrusionOk="0">
                  <a:moveTo>
                    <a:pt x="820" y="1"/>
                  </a:moveTo>
                  <a:cubicBezTo>
                    <a:pt x="505" y="1"/>
                    <a:pt x="221" y="95"/>
                    <a:pt x="1" y="253"/>
                  </a:cubicBezTo>
                  <a:cubicBezTo>
                    <a:pt x="253" y="379"/>
                    <a:pt x="505" y="568"/>
                    <a:pt x="726" y="851"/>
                  </a:cubicBezTo>
                  <a:cubicBezTo>
                    <a:pt x="915" y="1103"/>
                    <a:pt x="1072" y="1418"/>
                    <a:pt x="1135" y="1733"/>
                  </a:cubicBezTo>
                  <a:cubicBezTo>
                    <a:pt x="1356" y="1891"/>
                    <a:pt x="1608" y="2174"/>
                    <a:pt x="1702" y="2490"/>
                  </a:cubicBezTo>
                  <a:cubicBezTo>
                    <a:pt x="1797" y="2679"/>
                    <a:pt x="1860" y="2962"/>
                    <a:pt x="1860" y="3214"/>
                  </a:cubicBezTo>
                  <a:cubicBezTo>
                    <a:pt x="2301" y="2899"/>
                    <a:pt x="2584" y="2363"/>
                    <a:pt x="2584" y="1796"/>
                  </a:cubicBezTo>
                  <a:cubicBezTo>
                    <a:pt x="2584" y="788"/>
                    <a:pt x="1797" y="1"/>
                    <a:pt x="82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45" name="Google Shape;7945;p37"/>
            <p:cNvSpPr/>
            <p:nvPr/>
          </p:nvSpPr>
          <p:spPr>
            <a:xfrm>
              <a:off x="-20553575" y="4103900"/>
              <a:ext cx="107925" cy="89025"/>
            </a:xfrm>
            <a:custGeom>
              <a:avLst/>
              <a:gdLst/>
              <a:ahLst/>
              <a:cxnLst/>
              <a:rect l="l" t="t" r="r" b="b"/>
              <a:pathLst>
                <a:path w="4317" h="3561" extrusionOk="0">
                  <a:moveTo>
                    <a:pt x="2174" y="0"/>
                  </a:moveTo>
                  <a:cubicBezTo>
                    <a:pt x="1386" y="0"/>
                    <a:pt x="756" y="630"/>
                    <a:pt x="756" y="1418"/>
                  </a:cubicBezTo>
                  <a:lnTo>
                    <a:pt x="756" y="1481"/>
                  </a:lnTo>
                  <a:cubicBezTo>
                    <a:pt x="284" y="1639"/>
                    <a:pt x="63" y="2048"/>
                    <a:pt x="63" y="2458"/>
                  </a:cubicBezTo>
                  <a:cubicBezTo>
                    <a:pt x="0" y="3088"/>
                    <a:pt x="473" y="3560"/>
                    <a:pt x="1071" y="3560"/>
                  </a:cubicBezTo>
                  <a:lnTo>
                    <a:pt x="3214" y="3560"/>
                  </a:lnTo>
                  <a:cubicBezTo>
                    <a:pt x="3686" y="3560"/>
                    <a:pt x="4159" y="3214"/>
                    <a:pt x="4253" y="2710"/>
                  </a:cubicBezTo>
                  <a:cubicBezTo>
                    <a:pt x="4253" y="2615"/>
                    <a:pt x="4316" y="2552"/>
                    <a:pt x="4316" y="2521"/>
                  </a:cubicBezTo>
                  <a:cubicBezTo>
                    <a:pt x="4316" y="2080"/>
                    <a:pt x="4033" y="1670"/>
                    <a:pt x="3592" y="1481"/>
                  </a:cubicBezTo>
                  <a:cubicBezTo>
                    <a:pt x="3592" y="1135"/>
                    <a:pt x="3529" y="819"/>
                    <a:pt x="3308" y="536"/>
                  </a:cubicBezTo>
                  <a:cubicBezTo>
                    <a:pt x="3056" y="189"/>
                    <a:pt x="2646" y="0"/>
                    <a:pt x="217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46" name="Google Shape;7946;p37"/>
            <p:cNvSpPr/>
            <p:nvPr/>
          </p:nvSpPr>
          <p:spPr>
            <a:xfrm>
              <a:off x="-20515000" y="4168475"/>
              <a:ext cx="119750" cy="91400"/>
            </a:xfrm>
            <a:custGeom>
              <a:avLst/>
              <a:gdLst/>
              <a:ahLst/>
              <a:cxnLst/>
              <a:rect l="l" t="t" r="r" b="b"/>
              <a:pathLst>
                <a:path w="4790" h="3656" extrusionOk="0">
                  <a:moveTo>
                    <a:pt x="3435" y="1"/>
                  </a:moveTo>
                  <a:cubicBezTo>
                    <a:pt x="3435" y="316"/>
                    <a:pt x="3372" y="599"/>
                    <a:pt x="3151" y="914"/>
                  </a:cubicBezTo>
                  <a:cubicBezTo>
                    <a:pt x="2773" y="1450"/>
                    <a:pt x="2206" y="1702"/>
                    <a:pt x="1671" y="1702"/>
                  </a:cubicBezTo>
                  <a:lnTo>
                    <a:pt x="473" y="1702"/>
                  </a:lnTo>
                  <a:lnTo>
                    <a:pt x="1" y="2710"/>
                  </a:lnTo>
                  <a:lnTo>
                    <a:pt x="946" y="3655"/>
                  </a:lnTo>
                  <a:lnTo>
                    <a:pt x="2143" y="2490"/>
                  </a:lnTo>
                  <a:cubicBezTo>
                    <a:pt x="2222" y="2411"/>
                    <a:pt x="2309" y="2371"/>
                    <a:pt x="2395" y="2371"/>
                  </a:cubicBezTo>
                  <a:cubicBezTo>
                    <a:pt x="2482" y="2371"/>
                    <a:pt x="2568" y="2411"/>
                    <a:pt x="2647" y="2490"/>
                  </a:cubicBezTo>
                  <a:lnTo>
                    <a:pt x="3844" y="3655"/>
                  </a:lnTo>
                  <a:lnTo>
                    <a:pt x="4790" y="2710"/>
                  </a:lnTo>
                  <a:lnTo>
                    <a:pt x="3718" y="410"/>
                  </a:lnTo>
                  <a:cubicBezTo>
                    <a:pt x="3624" y="253"/>
                    <a:pt x="3561" y="127"/>
                    <a:pt x="343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47" name="Google Shape;7947;p37"/>
            <p:cNvSpPr/>
            <p:nvPr/>
          </p:nvSpPr>
          <p:spPr>
            <a:xfrm>
              <a:off x="-20571700" y="4250400"/>
              <a:ext cx="233950" cy="120525"/>
            </a:xfrm>
            <a:custGeom>
              <a:avLst/>
              <a:gdLst/>
              <a:ahLst/>
              <a:cxnLst/>
              <a:rect l="l" t="t" r="r" b="b"/>
              <a:pathLst>
                <a:path w="9358" h="4821" extrusionOk="0">
                  <a:moveTo>
                    <a:pt x="4695" y="0"/>
                  </a:moveTo>
                  <a:lnTo>
                    <a:pt x="3497" y="1166"/>
                  </a:lnTo>
                  <a:cubicBezTo>
                    <a:pt x="3419" y="1245"/>
                    <a:pt x="3332" y="1284"/>
                    <a:pt x="3245" y="1284"/>
                  </a:cubicBezTo>
                  <a:cubicBezTo>
                    <a:pt x="3159" y="1284"/>
                    <a:pt x="3072" y="1245"/>
                    <a:pt x="2993" y="1166"/>
                  </a:cubicBezTo>
                  <a:lnTo>
                    <a:pt x="1954" y="158"/>
                  </a:lnTo>
                  <a:lnTo>
                    <a:pt x="32" y="4316"/>
                  </a:lnTo>
                  <a:cubicBezTo>
                    <a:pt x="0" y="4442"/>
                    <a:pt x="0" y="4568"/>
                    <a:pt x="63" y="4694"/>
                  </a:cubicBezTo>
                  <a:cubicBezTo>
                    <a:pt x="158" y="4789"/>
                    <a:pt x="252" y="4820"/>
                    <a:pt x="379" y="4820"/>
                  </a:cubicBezTo>
                  <a:lnTo>
                    <a:pt x="8979" y="4820"/>
                  </a:lnTo>
                  <a:cubicBezTo>
                    <a:pt x="9105" y="4820"/>
                    <a:pt x="9200" y="4757"/>
                    <a:pt x="9294" y="4694"/>
                  </a:cubicBezTo>
                  <a:cubicBezTo>
                    <a:pt x="9357" y="4568"/>
                    <a:pt x="9357" y="4442"/>
                    <a:pt x="9326" y="4316"/>
                  </a:cubicBezTo>
                  <a:lnTo>
                    <a:pt x="7341" y="158"/>
                  </a:lnTo>
                  <a:lnTo>
                    <a:pt x="6333" y="1166"/>
                  </a:lnTo>
                  <a:cubicBezTo>
                    <a:pt x="6270" y="1260"/>
                    <a:pt x="6175" y="1292"/>
                    <a:pt x="6112" y="1292"/>
                  </a:cubicBezTo>
                  <a:cubicBezTo>
                    <a:pt x="6018" y="1292"/>
                    <a:pt x="5892" y="1260"/>
                    <a:pt x="5860" y="1166"/>
                  </a:cubicBezTo>
                  <a:lnTo>
                    <a:pt x="469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948" name="Google Shape;7948;p37"/>
          <p:cNvGrpSpPr/>
          <p:nvPr/>
        </p:nvGrpSpPr>
        <p:grpSpPr>
          <a:xfrm>
            <a:off x="4307502" y="7335467"/>
            <a:ext cx="383355" cy="380385"/>
            <a:chOff x="-18645175" y="3334200"/>
            <a:chExt cx="307200" cy="305825"/>
          </a:xfrm>
        </p:grpSpPr>
        <p:sp>
          <p:nvSpPr>
            <p:cNvPr id="7949" name="Google Shape;7949;p37"/>
            <p:cNvSpPr/>
            <p:nvPr/>
          </p:nvSpPr>
          <p:spPr>
            <a:xfrm>
              <a:off x="-18627850" y="3424975"/>
              <a:ext cx="289875" cy="215050"/>
            </a:xfrm>
            <a:custGeom>
              <a:avLst/>
              <a:gdLst/>
              <a:ahLst/>
              <a:cxnLst/>
              <a:rect l="l" t="t" r="r" b="b"/>
              <a:pathLst>
                <a:path w="11595" h="8602" extrusionOk="0">
                  <a:moveTo>
                    <a:pt x="7530" y="2111"/>
                  </a:moveTo>
                  <a:cubicBezTo>
                    <a:pt x="7719" y="2111"/>
                    <a:pt x="7877" y="2269"/>
                    <a:pt x="7877" y="2458"/>
                  </a:cubicBezTo>
                  <a:lnTo>
                    <a:pt x="7877" y="4568"/>
                  </a:lnTo>
                  <a:cubicBezTo>
                    <a:pt x="7877" y="4789"/>
                    <a:pt x="7719" y="4946"/>
                    <a:pt x="7530" y="4946"/>
                  </a:cubicBezTo>
                  <a:cubicBezTo>
                    <a:pt x="7341" y="4946"/>
                    <a:pt x="7184" y="4789"/>
                    <a:pt x="7184" y="4568"/>
                  </a:cubicBezTo>
                  <a:lnTo>
                    <a:pt x="7184" y="2458"/>
                  </a:lnTo>
                  <a:cubicBezTo>
                    <a:pt x="7184" y="2269"/>
                    <a:pt x="7341" y="2111"/>
                    <a:pt x="7530" y="2111"/>
                  </a:cubicBezTo>
                  <a:close/>
                  <a:moveTo>
                    <a:pt x="2584" y="0"/>
                  </a:moveTo>
                  <a:cubicBezTo>
                    <a:pt x="2364" y="0"/>
                    <a:pt x="2206" y="158"/>
                    <a:pt x="2206" y="347"/>
                  </a:cubicBezTo>
                  <a:lnTo>
                    <a:pt x="2206" y="1764"/>
                  </a:lnTo>
                  <a:lnTo>
                    <a:pt x="2206" y="2489"/>
                  </a:lnTo>
                  <a:cubicBezTo>
                    <a:pt x="2206" y="2678"/>
                    <a:pt x="2364" y="2836"/>
                    <a:pt x="2584" y="2836"/>
                  </a:cubicBezTo>
                  <a:lnTo>
                    <a:pt x="3624" y="2836"/>
                  </a:lnTo>
                  <a:cubicBezTo>
                    <a:pt x="4821" y="2836"/>
                    <a:pt x="5766" y="3781"/>
                    <a:pt x="5766" y="4978"/>
                  </a:cubicBezTo>
                  <a:cubicBezTo>
                    <a:pt x="5766" y="6144"/>
                    <a:pt x="4821" y="7089"/>
                    <a:pt x="3624" y="7089"/>
                  </a:cubicBezTo>
                  <a:lnTo>
                    <a:pt x="3277" y="7089"/>
                  </a:lnTo>
                  <a:cubicBezTo>
                    <a:pt x="2616" y="7089"/>
                    <a:pt x="1986" y="6931"/>
                    <a:pt x="1387" y="6711"/>
                  </a:cubicBezTo>
                  <a:cubicBezTo>
                    <a:pt x="1072" y="7183"/>
                    <a:pt x="694" y="7593"/>
                    <a:pt x="221" y="7908"/>
                  </a:cubicBezTo>
                  <a:cubicBezTo>
                    <a:pt x="95" y="8002"/>
                    <a:pt x="1" y="8160"/>
                    <a:pt x="64" y="8317"/>
                  </a:cubicBezTo>
                  <a:cubicBezTo>
                    <a:pt x="95" y="8475"/>
                    <a:pt x="253" y="8538"/>
                    <a:pt x="410" y="8538"/>
                  </a:cubicBezTo>
                  <a:lnTo>
                    <a:pt x="3624" y="8538"/>
                  </a:lnTo>
                  <a:lnTo>
                    <a:pt x="3624" y="8191"/>
                  </a:lnTo>
                  <a:cubicBezTo>
                    <a:pt x="3624" y="8002"/>
                    <a:pt x="3781" y="7845"/>
                    <a:pt x="4002" y="7845"/>
                  </a:cubicBezTo>
                  <a:cubicBezTo>
                    <a:pt x="4191" y="7845"/>
                    <a:pt x="4348" y="8002"/>
                    <a:pt x="4348" y="8191"/>
                  </a:cubicBezTo>
                  <a:lnTo>
                    <a:pt x="4348" y="8538"/>
                  </a:lnTo>
                  <a:lnTo>
                    <a:pt x="6522" y="8538"/>
                  </a:lnTo>
                  <a:lnTo>
                    <a:pt x="6522" y="6049"/>
                  </a:lnTo>
                  <a:cubicBezTo>
                    <a:pt x="6522" y="5829"/>
                    <a:pt x="6680" y="5671"/>
                    <a:pt x="6869" y="5671"/>
                  </a:cubicBezTo>
                  <a:cubicBezTo>
                    <a:pt x="7058" y="5671"/>
                    <a:pt x="7215" y="5829"/>
                    <a:pt x="7215" y="6049"/>
                  </a:cubicBezTo>
                  <a:lnTo>
                    <a:pt x="7215" y="8601"/>
                  </a:lnTo>
                  <a:lnTo>
                    <a:pt x="11153" y="8601"/>
                  </a:lnTo>
                  <a:cubicBezTo>
                    <a:pt x="11468" y="8538"/>
                    <a:pt x="11595" y="8128"/>
                    <a:pt x="11311" y="7939"/>
                  </a:cubicBezTo>
                  <a:cubicBezTo>
                    <a:pt x="10208" y="7215"/>
                    <a:pt x="9547" y="5986"/>
                    <a:pt x="9389" y="4726"/>
                  </a:cubicBezTo>
                  <a:lnTo>
                    <a:pt x="10681" y="3434"/>
                  </a:lnTo>
                  <a:cubicBezTo>
                    <a:pt x="10775" y="3371"/>
                    <a:pt x="10807" y="3277"/>
                    <a:pt x="10807" y="3182"/>
                  </a:cubicBezTo>
                  <a:lnTo>
                    <a:pt x="10807" y="1764"/>
                  </a:lnTo>
                  <a:cubicBezTo>
                    <a:pt x="10807" y="1563"/>
                    <a:pt x="10625" y="1422"/>
                    <a:pt x="10440" y="1422"/>
                  </a:cubicBezTo>
                  <a:cubicBezTo>
                    <a:pt x="10394" y="1422"/>
                    <a:pt x="10347" y="1431"/>
                    <a:pt x="10303" y="1449"/>
                  </a:cubicBezTo>
                  <a:lnTo>
                    <a:pt x="9389" y="1922"/>
                  </a:lnTo>
                  <a:lnTo>
                    <a:pt x="9389" y="347"/>
                  </a:lnTo>
                  <a:cubicBezTo>
                    <a:pt x="9389" y="158"/>
                    <a:pt x="9232" y="0"/>
                    <a:pt x="9043" y="0"/>
                  </a:cubicBezTo>
                  <a:lnTo>
                    <a:pt x="6522" y="0"/>
                  </a:lnTo>
                  <a:lnTo>
                    <a:pt x="6522" y="3245"/>
                  </a:lnTo>
                  <a:cubicBezTo>
                    <a:pt x="6522" y="3434"/>
                    <a:pt x="6365" y="3592"/>
                    <a:pt x="6144" y="3592"/>
                  </a:cubicBezTo>
                  <a:cubicBezTo>
                    <a:pt x="5955" y="3592"/>
                    <a:pt x="5798" y="3434"/>
                    <a:pt x="5798" y="3245"/>
                  </a:cubicBezTo>
                  <a:lnTo>
                    <a:pt x="5798" y="0"/>
                  </a:lnTo>
                  <a:lnTo>
                    <a:pt x="4348" y="0"/>
                  </a:lnTo>
                  <a:lnTo>
                    <a:pt x="4348" y="1764"/>
                  </a:lnTo>
                  <a:cubicBezTo>
                    <a:pt x="4348" y="1985"/>
                    <a:pt x="4191" y="2143"/>
                    <a:pt x="4002" y="2143"/>
                  </a:cubicBezTo>
                  <a:cubicBezTo>
                    <a:pt x="3781" y="2143"/>
                    <a:pt x="3624" y="1985"/>
                    <a:pt x="3624" y="1764"/>
                  </a:cubicBezTo>
                  <a:lnTo>
                    <a:pt x="362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50" name="Google Shape;7950;p37"/>
            <p:cNvSpPr/>
            <p:nvPr/>
          </p:nvSpPr>
          <p:spPr>
            <a:xfrm>
              <a:off x="-18645175" y="3424975"/>
              <a:ext cx="141800" cy="159900"/>
            </a:xfrm>
            <a:custGeom>
              <a:avLst/>
              <a:gdLst/>
              <a:ahLst/>
              <a:cxnLst/>
              <a:rect l="l" t="t" r="r" b="b"/>
              <a:pathLst>
                <a:path w="5672" h="6396" extrusionOk="0">
                  <a:moveTo>
                    <a:pt x="347" y="0"/>
                  </a:moveTo>
                  <a:cubicBezTo>
                    <a:pt x="158" y="0"/>
                    <a:pt x="1" y="158"/>
                    <a:pt x="1" y="347"/>
                  </a:cubicBezTo>
                  <a:lnTo>
                    <a:pt x="1" y="2489"/>
                  </a:lnTo>
                  <a:cubicBezTo>
                    <a:pt x="1" y="4600"/>
                    <a:pt x="1733" y="6396"/>
                    <a:pt x="3907" y="6396"/>
                  </a:cubicBezTo>
                  <a:lnTo>
                    <a:pt x="4254" y="6396"/>
                  </a:lnTo>
                  <a:cubicBezTo>
                    <a:pt x="5041" y="6396"/>
                    <a:pt x="5671" y="5766"/>
                    <a:pt x="5671" y="4978"/>
                  </a:cubicBezTo>
                  <a:cubicBezTo>
                    <a:pt x="5671" y="4190"/>
                    <a:pt x="5041" y="3560"/>
                    <a:pt x="4254" y="3560"/>
                  </a:cubicBezTo>
                  <a:lnTo>
                    <a:pt x="3183" y="3560"/>
                  </a:lnTo>
                  <a:cubicBezTo>
                    <a:pt x="2584" y="3560"/>
                    <a:pt x="2111" y="3088"/>
                    <a:pt x="2111" y="2489"/>
                  </a:cubicBezTo>
                  <a:lnTo>
                    <a:pt x="2111" y="1764"/>
                  </a:lnTo>
                  <a:cubicBezTo>
                    <a:pt x="2111" y="788"/>
                    <a:pt x="1324"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51" name="Google Shape;7951;p37"/>
            <p:cNvSpPr/>
            <p:nvPr/>
          </p:nvSpPr>
          <p:spPr>
            <a:xfrm>
              <a:off x="-18466375" y="3334200"/>
              <a:ext cx="54350" cy="71100"/>
            </a:xfrm>
            <a:custGeom>
              <a:avLst/>
              <a:gdLst/>
              <a:ahLst/>
              <a:cxnLst/>
              <a:rect l="l" t="t" r="r" b="b"/>
              <a:pathLst>
                <a:path w="2174" h="2844" extrusionOk="0">
                  <a:moveTo>
                    <a:pt x="1449" y="0"/>
                  </a:moveTo>
                  <a:cubicBezTo>
                    <a:pt x="1371" y="0"/>
                    <a:pt x="1292" y="24"/>
                    <a:pt x="1229" y="71"/>
                  </a:cubicBezTo>
                  <a:cubicBezTo>
                    <a:pt x="1197" y="103"/>
                    <a:pt x="0" y="953"/>
                    <a:pt x="0" y="2150"/>
                  </a:cubicBezTo>
                  <a:cubicBezTo>
                    <a:pt x="0" y="2403"/>
                    <a:pt x="95" y="2623"/>
                    <a:pt x="158" y="2844"/>
                  </a:cubicBezTo>
                  <a:lnTo>
                    <a:pt x="756" y="2844"/>
                  </a:lnTo>
                  <a:cubicBezTo>
                    <a:pt x="882" y="1898"/>
                    <a:pt x="1386" y="1048"/>
                    <a:pt x="2174" y="544"/>
                  </a:cubicBezTo>
                  <a:cubicBezTo>
                    <a:pt x="1954" y="260"/>
                    <a:pt x="1701" y="71"/>
                    <a:pt x="1670" y="71"/>
                  </a:cubicBezTo>
                  <a:cubicBezTo>
                    <a:pt x="1607" y="24"/>
                    <a:pt x="1528" y="0"/>
                    <a:pt x="144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52" name="Google Shape;7952;p37"/>
            <p:cNvSpPr/>
            <p:nvPr/>
          </p:nvSpPr>
          <p:spPr>
            <a:xfrm>
              <a:off x="-18428575" y="3352500"/>
              <a:ext cx="87450" cy="82725"/>
            </a:xfrm>
            <a:custGeom>
              <a:avLst/>
              <a:gdLst/>
              <a:ahLst/>
              <a:cxnLst/>
              <a:rect l="l" t="t" r="r" b="b"/>
              <a:pathLst>
                <a:path w="3498" h="3309" extrusionOk="0">
                  <a:moveTo>
                    <a:pt x="2426" y="1"/>
                  </a:moveTo>
                  <a:cubicBezTo>
                    <a:pt x="1166" y="1"/>
                    <a:pt x="158" y="946"/>
                    <a:pt x="0" y="2112"/>
                  </a:cubicBezTo>
                  <a:lnTo>
                    <a:pt x="1009" y="2112"/>
                  </a:lnTo>
                  <a:cubicBezTo>
                    <a:pt x="1607" y="2112"/>
                    <a:pt x="2080" y="2584"/>
                    <a:pt x="2080" y="3183"/>
                  </a:cubicBezTo>
                  <a:lnTo>
                    <a:pt x="2080" y="3309"/>
                  </a:lnTo>
                  <a:cubicBezTo>
                    <a:pt x="2899" y="2899"/>
                    <a:pt x="3497" y="2049"/>
                    <a:pt x="3497" y="1072"/>
                  </a:cubicBezTo>
                  <a:lnTo>
                    <a:pt x="3497" y="347"/>
                  </a:lnTo>
                  <a:cubicBezTo>
                    <a:pt x="3497" y="158"/>
                    <a:pt x="3340" y="1"/>
                    <a:pt x="315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53" name="Google Shape;7953;p37"/>
            <p:cNvSpPr/>
            <p:nvPr/>
          </p:nvSpPr>
          <p:spPr>
            <a:xfrm>
              <a:off x="-18645175" y="3334400"/>
              <a:ext cx="70900" cy="70900"/>
            </a:xfrm>
            <a:custGeom>
              <a:avLst/>
              <a:gdLst/>
              <a:ahLst/>
              <a:cxnLst/>
              <a:rect l="l" t="t" r="r" b="b"/>
              <a:pathLst>
                <a:path w="2836" h="2836" extrusionOk="0">
                  <a:moveTo>
                    <a:pt x="1765" y="0"/>
                  </a:moveTo>
                  <a:cubicBezTo>
                    <a:pt x="788" y="0"/>
                    <a:pt x="1" y="788"/>
                    <a:pt x="1" y="1796"/>
                  </a:cubicBezTo>
                  <a:lnTo>
                    <a:pt x="1" y="2489"/>
                  </a:lnTo>
                  <a:cubicBezTo>
                    <a:pt x="1" y="2678"/>
                    <a:pt x="158" y="2836"/>
                    <a:pt x="347" y="2836"/>
                  </a:cubicBezTo>
                  <a:lnTo>
                    <a:pt x="1072" y="2836"/>
                  </a:lnTo>
                  <a:cubicBezTo>
                    <a:pt x="2048" y="2836"/>
                    <a:pt x="2836" y="2048"/>
                    <a:pt x="2836" y="1071"/>
                  </a:cubicBezTo>
                  <a:lnTo>
                    <a:pt x="2836" y="347"/>
                  </a:lnTo>
                  <a:cubicBezTo>
                    <a:pt x="2836" y="158"/>
                    <a:pt x="2679" y="0"/>
                    <a:pt x="248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954" name="Google Shape;7954;p37"/>
          <p:cNvGrpSpPr/>
          <p:nvPr/>
        </p:nvGrpSpPr>
        <p:grpSpPr>
          <a:xfrm>
            <a:off x="5240462" y="7802463"/>
            <a:ext cx="382357" cy="379172"/>
            <a:chOff x="-18645175" y="3708500"/>
            <a:chExt cx="306400" cy="304850"/>
          </a:xfrm>
        </p:grpSpPr>
        <p:sp>
          <p:nvSpPr>
            <p:cNvPr id="7955" name="Google Shape;7955;p37"/>
            <p:cNvSpPr/>
            <p:nvPr/>
          </p:nvSpPr>
          <p:spPr>
            <a:xfrm>
              <a:off x="-18555375" y="3817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56" name="Google Shape;7956;p37"/>
            <p:cNvSpPr/>
            <p:nvPr/>
          </p:nvSpPr>
          <p:spPr>
            <a:xfrm>
              <a:off x="-18501825" y="3894000"/>
              <a:ext cx="18150" cy="16950"/>
            </a:xfrm>
            <a:custGeom>
              <a:avLst/>
              <a:gdLst/>
              <a:ahLst/>
              <a:cxnLst/>
              <a:rect l="l" t="t" r="r" b="b"/>
              <a:pathLst>
                <a:path w="726" h="678" extrusionOk="0">
                  <a:moveTo>
                    <a:pt x="351" y="0"/>
                  </a:moveTo>
                  <a:cubicBezTo>
                    <a:pt x="197" y="0"/>
                    <a:pt x="48" y="79"/>
                    <a:pt x="0" y="237"/>
                  </a:cubicBezTo>
                  <a:lnTo>
                    <a:pt x="379" y="678"/>
                  </a:lnTo>
                  <a:lnTo>
                    <a:pt x="725" y="237"/>
                  </a:lnTo>
                  <a:cubicBezTo>
                    <a:pt x="662" y="79"/>
                    <a:pt x="505" y="0"/>
                    <a:pt x="3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57" name="Google Shape;7957;p37"/>
            <p:cNvSpPr/>
            <p:nvPr/>
          </p:nvSpPr>
          <p:spPr>
            <a:xfrm>
              <a:off x="-18546725" y="3835325"/>
              <a:ext cx="108725" cy="124450"/>
            </a:xfrm>
            <a:custGeom>
              <a:avLst/>
              <a:gdLst/>
              <a:ahLst/>
              <a:cxnLst/>
              <a:rect l="l" t="t" r="r" b="b"/>
              <a:pathLst>
                <a:path w="4349" h="4978" extrusionOk="0">
                  <a:moveTo>
                    <a:pt x="2175" y="0"/>
                  </a:moveTo>
                  <a:cubicBezTo>
                    <a:pt x="1481" y="0"/>
                    <a:pt x="914" y="473"/>
                    <a:pt x="757" y="1134"/>
                  </a:cubicBezTo>
                  <a:lnTo>
                    <a:pt x="221" y="3151"/>
                  </a:lnTo>
                  <a:cubicBezTo>
                    <a:pt x="1" y="4096"/>
                    <a:pt x="725" y="4978"/>
                    <a:pt x="1639" y="4978"/>
                  </a:cubicBezTo>
                  <a:lnTo>
                    <a:pt x="1796" y="4978"/>
                  </a:lnTo>
                  <a:lnTo>
                    <a:pt x="1796" y="3686"/>
                  </a:lnTo>
                  <a:lnTo>
                    <a:pt x="1198" y="2899"/>
                  </a:lnTo>
                  <a:cubicBezTo>
                    <a:pt x="1135" y="2804"/>
                    <a:pt x="1103" y="2741"/>
                    <a:pt x="1103" y="2647"/>
                  </a:cubicBezTo>
                  <a:cubicBezTo>
                    <a:pt x="1103" y="2048"/>
                    <a:pt x="1576" y="1575"/>
                    <a:pt x="2175" y="1575"/>
                  </a:cubicBezTo>
                  <a:cubicBezTo>
                    <a:pt x="2773" y="1575"/>
                    <a:pt x="3246" y="2048"/>
                    <a:pt x="3246" y="2647"/>
                  </a:cubicBezTo>
                  <a:cubicBezTo>
                    <a:pt x="3246" y="2741"/>
                    <a:pt x="3183" y="2804"/>
                    <a:pt x="3151" y="2899"/>
                  </a:cubicBezTo>
                  <a:lnTo>
                    <a:pt x="2521" y="3686"/>
                  </a:lnTo>
                  <a:lnTo>
                    <a:pt x="2521" y="4978"/>
                  </a:lnTo>
                  <a:lnTo>
                    <a:pt x="2679" y="4978"/>
                  </a:lnTo>
                  <a:cubicBezTo>
                    <a:pt x="3624" y="4978"/>
                    <a:pt x="4348" y="4064"/>
                    <a:pt x="4096" y="3151"/>
                  </a:cubicBezTo>
                  <a:lnTo>
                    <a:pt x="3592" y="1134"/>
                  </a:lnTo>
                  <a:cubicBezTo>
                    <a:pt x="3435" y="441"/>
                    <a:pt x="2836" y="0"/>
                    <a:pt x="217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58" name="Google Shape;7958;p37"/>
            <p:cNvSpPr/>
            <p:nvPr/>
          </p:nvSpPr>
          <p:spPr>
            <a:xfrm>
              <a:off x="-18644375" y="3728200"/>
              <a:ext cx="305600" cy="285150"/>
            </a:xfrm>
            <a:custGeom>
              <a:avLst/>
              <a:gdLst/>
              <a:ahLst/>
              <a:cxnLst/>
              <a:rect l="l" t="t" r="r" b="b"/>
              <a:pathLst>
                <a:path w="12224" h="11406" extrusionOk="0">
                  <a:moveTo>
                    <a:pt x="8128" y="2836"/>
                  </a:moveTo>
                  <a:cubicBezTo>
                    <a:pt x="8695" y="2836"/>
                    <a:pt x="9168" y="3309"/>
                    <a:pt x="9168" y="3907"/>
                  </a:cubicBezTo>
                  <a:cubicBezTo>
                    <a:pt x="9257" y="4501"/>
                    <a:pt x="8814" y="4984"/>
                    <a:pt x="8182" y="4984"/>
                  </a:cubicBezTo>
                  <a:cubicBezTo>
                    <a:pt x="8143" y="4984"/>
                    <a:pt x="8105" y="4982"/>
                    <a:pt x="8065" y="4978"/>
                  </a:cubicBezTo>
                  <a:lnTo>
                    <a:pt x="8065" y="4978"/>
                  </a:lnTo>
                  <a:cubicBezTo>
                    <a:pt x="8128" y="5041"/>
                    <a:pt x="8160" y="5136"/>
                    <a:pt x="8160" y="5199"/>
                  </a:cubicBezTo>
                  <a:lnTo>
                    <a:pt x="8664" y="7247"/>
                  </a:lnTo>
                  <a:cubicBezTo>
                    <a:pt x="9011" y="8633"/>
                    <a:pt x="7971" y="9988"/>
                    <a:pt x="6553" y="9988"/>
                  </a:cubicBezTo>
                  <a:lnTo>
                    <a:pt x="5513" y="9988"/>
                  </a:lnTo>
                  <a:cubicBezTo>
                    <a:pt x="4096" y="9988"/>
                    <a:pt x="3025" y="8633"/>
                    <a:pt x="3403" y="7247"/>
                  </a:cubicBezTo>
                  <a:lnTo>
                    <a:pt x="3907" y="5199"/>
                  </a:lnTo>
                  <a:cubicBezTo>
                    <a:pt x="3938" y="5136"/>
                    <a:pt x="3938" y="5041"/>
                    <a:pt x="3970" y="4978"/>
                  </a:cubicBezTo>
                  <a:lnTo>
                    <a:pt x="3970" y="4978"/>
                  </a:lnTo>
                  <a:cubicBezTo>
                    <a:pt x="3934" y="4982"/>
                    <a:pt x="3899" y="4983"/>
                    <a:pt x="3864" y="4983"/>
                  </a:cubicBezTo>
                  <a:cubicBezTo>
                    <a:pt x="3255" y="4983"/>
                    <a:pt x="2804" y="4473"/>
                    <a:pt x="2804" y="3907"/>
                  </a:cubicBezTo>
                  <a:cubicBezTo>
                    <a:pt x="2804" y="3309"/>
                    <a:pt x="3277" y="2836"/>
                    <a:pt x="3875" y="2836"/>
                  </a:cubicBezTo>
                  <a:cubicBezTo>
                    <a:pt x="4411" y="2836"/>
                    <a:pt x="4883" y="3277"/>
                    <a:pt x="4915" y="3844"/>
                  </a:cubicBezTo>
                  <a:cubicBezTo>
                    <a:pt x="5230" y="3624"/>
                    <a:pt x="5608" y="3561"/>
                    <a:pt x="5986" y="3561"/>
                  </a:cubicBezTo>
                  <a:cubicBezTo>
                    <a:pt x="6396" y="3561"/>
                    <a:pt x="6742" y="3687"/>
                    <a:pt x="7057" y="3844"/>
                  </a:cubicBezTo>
                  <a:cubicBezTo>
                    <a:pt x="7089" y="3277"/>
                    <a:pt x="7561" y="2836"/>
                    <a:pt x="8128" y="2836"/>
                  </a:cubicBezTo>
                  <a:close/>
                  <a:moveTo>
                    <a:pt x="4285" y="1"/>
                  </a:moveTo>
                  <a:cubicBezTo>
                    <a:pt x="2710" y="1"/>
                    <a:pt x="1449" y="946"/>
                    <a:pt x="1449" y="2143"/>
                  </a:cubicBezTo>
                  <a:lnTo>
                    <a:pt x="1449" y="2773"/>
                  </a:lnTo>
                  <a:cubicBezTo>
                    <a:pt x="1449" y="4380"/>
                    <a:pt x="945" y="5955"/>
                    <a:pt x="95" y="7310"/>
                  </a:cubicBezTo>
                  <a:cubicBezTo>
                    <a:pt x="0" y="7373"/>
                    <a:pt x="0" y="7530"/>
                    <a:pt x="32" y="7625"/>
                  </a:cubicBezTo>
                  <a:cubicBezTo>
                    <a:pt x="945" y="9893"/>
                    <a:pt x="3182" y="11405"/>
                    <a:pt x="5671" y="11405"/>
                  </a:cubicBezTo>
                  <a:lnTo>
                    <a:pt x="6553" y="11405"/>
                  </a:lnTo>
                  <a:cubicBezTo>
                    <a:pt x="9011" y="11405"/>
                    <a:pt x="11216" y="9893"/>
                    <a:pt x="12161" y="7625"/>
                  </a:cubicBezTo>
                  <a:cubicBezTo>
                    <a:pt x="12224" y="7499"/>
                    <a:pt x="12224" y="7373"/>
                    <a:pt x="12129" y="7310"/>
                  </a:cubicBezTo>
                  <a:cubicBezTo>
                    <a:pt x="11184" y="5955"/>
                    <a:pt x="10680" y="4380"/>
                    <a:pt x="10680" y="2773"/>
                  </a:cubicBezTo>
                  <a:lnTo>
                    <a:pt x="10680" y="2143"/>
                  </a:lnTo>
                  <a:cubicBezTo>
                    <a:pt x="10680" y="946"/>
                    <a:pt x="9420" y="1"/>
                    <a:pt x="7845" y="1"/>
                  </a:cubicBezTo>
                  <a:cubicBezTo>
                    <a:pt x="7183" y="1"/>
                    <a:pt x="6553" y="158"/>
                    <a:pt x="6081" y="473"/>
                  </a:cubicBezTo>
                  <a:cubicBezTo>
                    <a:pt x="5545" y="158"/>
                    <a:pt x="4915" y="1"/>
                    <a:pt x="428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59" name="Google Shape;7959;p37"/>
            <p:cNvSpPr/>
            <p:nvPr/>
          </p:nvSpPr>
          <p:spPr>
            <a:xfrm>
              <a:off x="-18448275" y="38172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725" y="536"/>
                    <a:pt x="725" y="347"/>
                  </a:cubicBezTo>
                  <a:cubicBezTo>
                    <a:pt x="694" y="158"/>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60" name="Google Shape;7960;p37"/>
            <p:cNvSpPr/>
            <p:nvPr/>
          </p:nvSpPr>
          <p:spPr>
            <a:xfrm>
              <a:off x="-18645175" y="3708500"/>
              <a:ext cx="74050" cy="91400"/>
            </a:xfrm>
            <a:custGeom>
              <a:avLst/>
              <a:gdLst/>
              <a:ahLst/>
              <a:cxnLst/>
              <a:rect l="l" t="t" r="r" b="b"/>
              <a:pathLst>
                <a:path w="2962" h="3656" extrusionOk="0">
                  <a:moveTo>
                    <a:pt x="2111" y="1"/>
                  </a:moveTo>
                  <a:cubicBezTo>
                    <a:pt x="946" y="1"/>
                    <a:pt x="1" y="946"/>
                    <a:pt x="1" y="2143"/>
                  </a:cubicBezTo>
                  <a:cubicBezTo>
                    <a:pt x="1" y="2710"/>
                    <a:pt x="221" y="3277"/>
                    <a:pt x="631" y="3656"/>
                  </a:cubicBezTo>
                  <a:lnTo>
                    <a:pt x="631" y="3498"/>
                  </a:lnTo>
                  <a:lnTo>
                    <a:pt x="631" y="2868"/>
                  </a:lnTo>
                  <a:cubicBezTo>
                    <a:pt x="631" y="1608"/>
                    <a:pt x="1576" y="600"/>
                    <a:pt x="2962" y="190"/>
                  </a:cubicBezTo>
                  <a:cubicBezTo>
                    <a:pt x="2679" y="95"/>
                    <a:pt x="2395" y="1"/>
                    <a:pt x="211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61" name="Google Shape;7961;p37"/>
            <p:cNvSpPr/>
            <p:nvPr/>
          </p:nvSpPr>
          <p:spPr>
            <a:xfrm>
              <a:off x="-18415975" y="3710075"/>
              <a:ext cx="74850" cy="92975"/>
            </a:xfrm>
            <a:custGeom>
              <a:avLst/>
              <a:gdLst/>
              <a:ahLst/>
              <a:cxnLst/>
              <a:rect l="l" t="t" r="r" b="b"/>
              <a:pathLst>
                <a:path w="2994" h="3719" extrusionOk="0">
                  <a:moveTo>
                    <a:pt x="883" y="1"/>
                  </a:moveTo>
                  <a:cubicBezTo>
                    <a:pt x="568" y="1"/>
                    <a:pt x="284" y="64"/>
                    <a:pt x="1" y="190"/>
                  </a:cubicBezTo>
                  <a:cubicBezTo>
                    <a:pt x="1292" y="568"/>
                    <a:pt x="2206" y="1608"/>
                    <a:pt x="2206" y="2836"/>
                  </a:cubicBezTo>
                  <a:lnTo>
                    <a:pt x="2206" y="3466"/>
                  </a:lnTo>
                  <a:cubicBezTo>
                    <a:pt x="2206" y="3529"/>
                    <a:pt x="2206" y="3656"/>
                    <a:pt x="2237" y="3719"/>
                  </a:cubicBezTo>
                  <a:cubicBezTo>
                    <a:pt x="2710" y="3340"/>
                    <a:pt x="2993" y="2742"/>
                    <a:pt x="2993" y="2112"/>
                  </a:cubicBezTo>
                  <a:cubicBezTo>
                    <a:pt x="2993" y="946"/>
                    <a:pt x="2048" y="1"/>
                    <a:pt x="88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962" name="Google Shape;7962;p37"/>
          <p:cNvGrpSpPr/>
          <p:nvPr/>
        </p:nvGrpSpPr>
        <p:grpSpPr>
          <a:xfrm>
            <a:off x="6185858" y="8254516"/>
            <a:ext cx="386287" cy="380230"/>
            <a:chOff x="-18647525" y="4082625"/>
            <a:chExt cx="309550" cy="305700"/>
          </a:xfrm>
        </p:grpSpPr>
        <p:sp>
          <p:nvSpPr>
            <p:cNvPr id="7963" name="Google Shape;7963;p37"/>
            <p:cNvSpPr/>
            <p:nvPr/>
          </p:nvSpPr>
          <p:spPr>
            <a:xfrm>
              <a:off x="-18609725" y="4082625"/>
              <a:ext cx="123675" cy="61475"/>
            </a:xfrm>
            <a:custGeom>
              <a:avLst/>
              <a:gdLst/>
              <a:ahLst/>
              <a:cxnLst/>
              <a:rect l="l" t="t" r="r" b="b"/>
              <a:pathLst>
                <a:path w="4947" h="2459" extrusionOk="0">
                  <a:moveTo>
                    <a:pt x="2473" y="1"/>
                  </a:moveTo>
                  <a:cubicBezTo>
                    <a:pt x="2387" y="1"/>
                    <a:pt x="2300" y="32"/>
                    <a:pt x="2237" y="95"/>
                  </a:cubicBezTo>
                  <a:cubicBezTo>
                    <a:pt x="2206" y="127"/>
                    <a:pt x="1576" y="694"/>
                    <a:pt x="1450" y="1481"/>
                  </a:cubicBezTo>
                  <a:cubicBezTo>
                    <a:pt x="1324" y="1418"/>
                    <a:pt x="1166" y="1418"/>
                    <a:pt x="1071" y="1418"/>
                  </a:cubicBezTo>
                  <a:lnTo>
                    <a:pt x="347" y="1418"/>
                  </a:lnTo>
                  <a:cubicBezTo>
                    <a:pt x="158" y="1418"/>
                    <a:pt x="0" y="1576"/>
                    <a:pt x="0" y="1797"/>
                  </a:cubicBezTo>
                  <a:cubicBezTo>
                    <a:pt x="0" y="2017"/>
                    <a:pt x="32" y="2206"/>
                    <a:pt x="126" y="2427"/>
                  </a:cubicBezTo>
                  <a:cubicBezTo>
                    <a:pt x="1008" y="2175"/>
                    <a:pt x="1922" y="2175"/>
                    <a:pt x="2489" y="2175"/>
                  </a:cubicBezTo>
                  <a:cubicBezTo>
                    <a:pt x="3277" y="2175"/>
                    <a:pt x="4096" y="2206"/>
                    <a:pt x="4852" y="2458"/>
                  </a:cubicBezTo>
                  <a:cubicBezTo>
                    <a:pt x="4915" y="2269"/>
                    <a:pt x="4947" y="2017"/>
                    <a:pt x="4947" y="1797"/>
                  </a:cubicBezTo>
                  <a:cubicBezTo>
                    <a:pt x="4947" y="1576"/>
                    <a:pt x="4789" y="1418"/>
                    <a:pt x="4600" y="1418"/>
                  </a:cubicBezTo>
                  <a:lnTo>
                    <a:pt x="3907" y="1418"/>
                  </a:lnTo>
                  <a:cubicBezTo>
                    <a:pt x="3781" y="1418"/>
                    <a:pt x="3623" y="1418"/>
                    <a:pt x="3497" y="1481"/>
                  </a:cubicBezTo>
                  <a:cubicBezTo>
                    <a:pt x="3340" y="694"/>
                    <a:pt x="2710" y="127"/>
                    <a:pt x="2710" y="95"/>
                  </a:cubicBezTo>
                  <a:cubicBezTo>
                    <a:pt x="2647" y="32"/>
                    <a:pt x="2560" y="1"/>
                    <a:pt x="247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64" name="Google Shape;7964;p37"/>
            <p:cNvSpPr/>
            <p:nvPr/>
          </p:nvSpPr>
          <p:spPr>
            <a:xfrm>
              <a:off x="-18647525" y="4155875"/>
              <a:ext cx="148075" cy="195350"/>
            </a:xfrm>
            <a:custGeom>
              <a:avLst/>
              <a:gdLst/>
              <a:ahLst/>
              <a:cxnLst/>
              <a:rect l="l" t="t" r="r" b="b"/>
              <a:pathLst>
                <a:path w="5923" h="7814" extrusionOk="0">
                  <a:moveTo>
                    <a:pt x="1859" y="2836"/>
                  </a:moveTo>
                  <a:cubicBezTo>
                    <a:pt x="2048" y="2836"/>
                    <a:pt x="2205" y="2994"/>
                    <a:pt x="2205" y="3183"/>
                  </a:cubicBezTo>
                  <a:lnTo>
                    <a:pt x="2205" y="3907"/>
                  </a:lnTo>
                  <a:cubicBezTo>
                    <a:pt x="2205" y="4096"/>
                    <a:pt x="2048" y="4254"/>
                    <a:pt x="1859" y="4254"/>
                  </a:cubicBezTo>
                  <a:cubicBezTo>
                    <a:pt x="1670" y="4254"/>
                    <a:pt x="1512" y="4096"/>
                    <a:pt x="1512" y="3907"/>
                  </a:cubicBezTo>
                  <a:lnTo>
                    <a:pt x="1512" y="3183"/>
                  </a:lnTo>
                  <a:cubicBezTo>
                    <a:pt x="1512" y="2994"/>
                    <a:pt x="1670" y="2836"/>
                    <a:pt x="1859" y="2836"/>
                  </a:cubicBezTo>
                  <a:close/>
                  <a:moveTo>
                    <a:pt x="3938" y="1"/>
                  </a:moveTo>
                  <a:cubicBezTo>
                    <a:pt x="2678" y="1"/>
                    <a:pt x="0" y="1"/>
                    <a:pt x="0" y="2836"/>
                  </a:cubicBezTo>
                  <a:cubicBezTo>
                    <a:pt x="0" y="4569"/>
                    <a:pt x="914" y="6774"/>
                    <a:pt x="2205" y="7814"/>
                  </a:cubicBezTo>
                  <a:cubicBezTo>
                    <a:pt x="2016" y="6995"/>
                    <a:pt x="1985" y="6018"/>
                    <a:pt x="2268" y="4915"/>
                  </a:cubicBezTo>
                  <a:cubicBezTo>
                    <a:pt x="2457" y="4222"/>
                    <a:pt x="2741" y="3466"/>
                    <a:pt x="3088" y="2805"/>
                  </a:cubicBezTo>
                  <a:cubicBezTo>
                    <a:pt x="2962" y="2710"/>
                    <a:pt x="2899" y="2647"/>
                    <a:pt x="2899" y="2490"/>
                  </a:cubicBezTo>
                  <a:lnTo>
                    <a:pt x="2899" y="1765"/>
                  </a:lnTo>
                  <a:cubicBezTo>
                    <a:pt x="2899" y="1576"/>
                    <a:pt x="3056" y="1418"/>
                    <a:pt x="3245" y="1418"/>
                  </a:cubicBezTo>
                  <a:cubicBezTo>
                    <a:pt x="3434" y="1418"/>
                    <a:pt x="3592" y="1576"/>
                    <a:pt x="3592" y="1765"/>
                  </a:cubicBezTo>
                  <a:lnTo>
                    <a:pt x="3592" y="1954"/>
                  </a:lnTo>
                  <a:cubicBezTo>
                    <a:pt x="3781" y="1702"/>
                    <a:pt x="4033" y="1450"/>
                    <a:pt x="4222" y="1229"/>
                  </a:cubicBezTo>
                  <a:cubicBezTo>
                    <a:pt x="4726" y="694"/>
                    <a:pt x="5324" y="347"/>
                    <a:pt x="5923" y="190"/>
                  </a:cubicBezTo>
                  <a:cubicBezTo>
                    <a:pt x="5293" y="32"/>
                    <a:pt x="4631" y="1"/>
                    <a:pt x="393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65" name="Google Shape;7965;p37"/>
            <p:cNvSpPr/>
            <p:nvPr/>
          </p:nvSpPr>
          <p:spPr>
            <a:xfrm>
              <a:off x="-18442750" y="4150575"/>
              <a:ext cx="102400" cy="100625"/>
            </a:xfrm>
            <a:custGeom>
              <a:avLst/>
              <a:gdLst/>
              <a:ahLst/>
              <a:cxnLst/>
              <a:rect l="l" t="t" r="r" b="b"/>
              <a:pathLst>
                <a:path w="4096" h="4025" extrusionOk="0">
                  <a:moveTo>
                    <a:pt x="630" y="0"/>
                  </a:moveTo>
                  <a:cubicBezTo>
                    <a:pt x="544" y="0"/>
                    <a:pt x="457" y="39"/>
                    <a:pt x="378" y="118"/>
                  </a:cubicBezTo>
                  <a:cubicBezTo>
                    <a:pt x="221" y="276"/>
                    <a:pt x="95" y="496"/>
                    <a:pt x="0" y="685"/>
                  </a:cubicBezTo>
                  <a:cubicBezTo>
                    <a:pt x="851" y="1063"/>
                    <a:pt x="1481" y="1725"/>
                    <a:pt x="1891" y="2134"/>
                  </a:cubicBezTo>
                  <a:cubicBezTo>
                    <a:pt x="2300" y="2513"/>
                    <a:pt x="2962" y="3206"/>
                    <a:pt x="3371" y="4025"/>
                  </a:cubicBezTo>
                  <a:cubicBezTo>
                    <a:pt x="3560" y="3962"/>
                    <a:pt x="3749" y="3836"/>
                    <a:pt x="3907" y="3647"/>
                  </a:cubicBezTo>
                  <a:cubicBezTo>
                    <a:pt x="4096" y="3552"/>
                    <a:pt x="4096" y="3332"/>
                    <a:pt x="3938" y="3206"/>
                  </a:cubicBezTo>
                  <a:lnTo>
                    <a:pt x="3434" y="2702"/>
                  </a:lnTo>
                  <a:cubicBezTo>
                    <a:pt x="3371" y="2607"/>
                    <a:pt x="3245" y="2544"/>
                    <a:pt x="3119" y="2450"/>
                  </a:cubicBezTo>
                  <a:cubicBezTo>
                    <a:pt x="3560" y="1788"/>
                    <a:pt x="3529" y="937"/>
                    <a:pt x="3529" y="906"/>
                  </a:cubicBezTo>
                  <a:cubicBezTo>
                    <a:pt x="3529" y="717"/>
                    <a:pt x="3371" y="591"/>
                    <a:pt x="3151" y="559"/>
                  </a:cubicBezTo>
                  <a:cubicBezTo>
                    <a:pt x="3147" y="559"/>
                    <a:pt x="3130" y="559"/>
                    <a:pt x="3103" y="559"/>
                  </a:cubicBezTo>
                  <a:cubicBezTo>
                    <a:pt x="2910" y="559"/>
                    <a:pt x="2190" y="583"/>
                    <a:pt x="1639" y="969"/>
                  </a:cubicBezTo>
                  <a:cubicBezTo>
                    <a:pt x="1544" y="843"/>
                    <a:pt x="1481" y="748"/>
                    <a:pt x="1387" y="654"/>
                  </a:cubicBezTo>
                  <a:lnTo>
                    <a:pt x="882" y="118"/>
                  </a:lnTo>
                  <a:cubicBezTo>
                    <a:pt x="804" y="39"/>
                    <a:pt x="717" y="0"/>
                    <a:pt x="63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66" name="Google Shape;7966;p37"/>
            <p:cNvSpPr/>
            <p:nvPr/>
          </p:nvSpPr>
          <p:spPr>
            <a:xfrm>
              <a:off x="-18581375" y="4176775"/>
              <a:ext cx="243400" cy="211550"/>
            </a:xfrm>
            <a:custGeom>
              <a:avLst/>
              <a:gdLst/>
              <a:ahLst/>
              <a:cxnLst/>
              <a:rect l="l" t="t" r="r" b="b"/>
              <a:pathLst>
                <a:path w="9736" h="8462" extrusionOk="0">
                  <a:moveTo>
                    <a:pt x="4191" y="1000"/>
                  </a:moveTo>
                  <a:cubicBezTo>
                    <a:pt x="4277" y="1000"/>
                    <a:pt x="4364" y="1039"/>
                    <a:pt x="4443" y="1118"/>
                  </a:cubicBezTo>
                  <a:cubicBezTo>
                    <a:pt x="4600" y="1275"/>
                    <a:pt x="4600" y="1465"/>
                    <a:pt x="4443" y="1654"/>
                  </a:cubicBezTo>
                  <a:lnTo>
                    <a:pt x="3939" y="2158"/>
                  </a:lnTo>
                  <a:cubicBezTo>
                    <a:pt x="3860" y="2236"/>
                    <a:pt x="3765" y="2276"/>
                    <a:pt x="3675" y="2276"/>
                  </a:cubicBezTo>
                  <a:cubicBezTo>
                    <a:pt x="3584" y="2276"/>
                    <a:pt x="3498" y="2236"/>
                    <a:pt x="3435" y="2158"/>
                  </a:cubicBezTo>
                  <a:cubicBezTo>
                    <a:pt x="3277" y="2000"/>
                    <a:pt x="3277" y="1811"/>
                    <a:pt x="3435" y="1654"/>
                  </a:cubicBezTo>
                  <a:lnTo>
                    <a:pt x="3939" y="1118"/>
                  </a:lnTo>
                  <a:cubicBezTo>
                    <a:pt x="4017" y="1039"/>
                    <a:pt x="4104" y="1000"/>
                    <a:pt x="4191" y="1000"/>
                  </a:cubicBezTo>
                  <a:close/>
                  <a:moveTo>
                    <a:pt x="5230" y="3048"/>
                  </a:moveTo>
                  <a:cubicBezTo>
                    <a:pt x="5317" y="3048"/>
                    <a:pt x="5404" y="3087"/>
                    <a:pt x="5482" y="3166"/>
                  </a:cubicBezTo>
                  <a:cubicBezTo>
                    <a:pt x="5640" y="3323"/>
                    <a:pt x="5640" y="3512"/>
                    <a:pt x="5482" y="3701"/>
                  </a:cubicBezTo>
                  <a:lnTo>
                    <a:pt x="4978" y="4205"/>
                  </a:lnTo>
                  <a:cubicBezTo>
                    <a:pt x="4900" y="4284"/>
                    <a:pt x="4805" y="4324"/>
                    <a:pt x="4710" y="4324"/>
                  </a:cubicBezTo>
                  <a:cubicBezTo>
                    <a:pt x="4616" y="4324"/>
                    <a:pt x="4521" y="4284"/>
                    <a:pt x="4443" y="4205"/>
                  </a:cubicBezTo>
                  <a:cubicBezTo>
                    <a:pt x="4285" y="4048"/>
                    <a:pt x="4285" y="3796"/>
                    <a:pt x="4443" y="3701"/>
                  </a:cubicBezTo>
                  <a:lnTo>
                    <a:pt x="4978" y="3166"/>
                  </a:lnTo>
                  <a:cubicBezTo>
                    <a:pt x="5057" y="3087"/>
                    <a:pt x="5144" y="3048"/>
                    <a:pt x="5230" y="3048"/>
                  </a:cubicBezTo>
                  <a:close/>
                  <a:moveTo>
                    <a:pt x="2674" y="3583"/>
                  </a:moveTo>
                  <a:cubicBezTo>
                    <a:pt x="2765" y="3583"/>
                    <a:pt x="2852" y="3623"/>
                    <a:pt x="2930" y="3701"/>
                  </a:cubicBezTo>
                  <a:cubicBezTo>
                    <a:pt x="3088" y="3796"/>
                    <a:pt x="3088" y="4048"/>
                    <a:pt x="2930" y="4205"/>
                  </a:cubicBezTo>
                  <a:lnTo>
                    <a:pt x="2395" y="4710"/>
                  </a:lnTo>
                  <a:cubicBezTo>
                    <a:pt x="2316" y="4788"/>
                    <a:pt x="2229" y="4828"/>
                    <a:pt x="2143" y="4828"/>
                  </a:cubicBezTo>
                  <a:cubicBezTo>
                    <a:pt x="2056" y="4828"/>
                    <a:pt x="1970" y="4788"/>
                    <a:pt x="1891" y="4710"/>
                  </a:cubicBezTo>
                  <a:cubicBezTo>
                    <a:pt x="1733" y="4552"/>
                    <a:pt x="1733" y="4363"/>
                    <a:pt x="1891" y="4205"/>
                  </a:cubicBezTo>
                  <a:lnTo>
                    <a:pt x="2395" y="3701"/>
                  </a:lnTo>
                  <a:cubicBezTo>
                    <a:pt x="2489" y="3623"/>
                    <a:pt x="2584" y="3583"/>
                    <a:pt x="2674" y="3583"/>
                  </a:cubicBezTo>
                  <a:close/>
                  <a:moveTo>
                    <a:pt x="7207" y="4087"/>
                  </a:moveTo>
                  <a:cubicBezTo>
                    <a:pt x="7302" y="4087"/>
                    <a:pt x="7388" y="4127"/>
                    <a:pt x="7436" y="4205"/>
                  </a:cubicBezTo>
                  <a:cubicBezTo>
                    <a:pt x="7625" y="4363"/>
                    <a:pt x="7625" y="4552"/>
                    <a:pt x="7436" y="4710"/>
                  </a:cubicBezTo>
                  <a:lnTo>
                    <a:pt x="6932" y="5214"/>
                  </a:lnTo>
                  <a:cubicBezTo>
                    <a:pt x="6853" y="5292"/>
                    <a:pt x="6766" y="5332"/>
                    <a:pt x="6680" y="5332"/>
                  </a:cubicBezTo>
                  <a:cubicBezTo>
                    <a:pt x="6593" y="5332"/>
                    <a:pt x="6506" y="5292"/>
                    <a:pt x="6427" y="5214"/>
                  </a:cubicBezTo>
                  <a:cubicBezTo>
                    <a:pt x="6270" y="5056"/>
                    <a:pt x="6270" y="4867"/>
                    <a:pt x="6427" y="4710"/>
                  </a:cubicBezTo>
                  <a:lnTo>
                    <a:pt x="6932" y="4205"/>
                  </a:lnTo>
                  <a:cubicBezTo>
                    <a:pt x="7010" y="4127"/>
                    <a:pt x="7113" y="4087"/>
                    <a:pt x="7207" y="4087"/>
                  </a:cubicBezTo>
                  <a:close/>
                  <a:moveTo>
                    <a:pt x="5388" y="4875"/>
                  </a:moveTo>
                  <a:cubicBezTo>
                    <a:pt x="5474" y="4875"/>
                    <a:pt x="5561" y="4914"/>
                    <a:pt x="5640" y="4993"/>
                  </a:cubicBezTo>
                  <a:cubicBezTo>
                    <a:pt x="5797" y="5151"/>
                    <a:pt x="5797" y="5340"/>
                    <a:pt x="5640" y="5497"/>
                  </a:cubicBezTo>
                  <a:lnTo>
                    <a:pt x="5136" y="6001"/>
                  </a:lnTo>
                  <a:cubicBezTo>
                    <a:pt x="5057" y="6080"/>
                    <a:pt x="4963" y="6119"/>
                    <a:pt x="4868" y="6119"/>
                  </a:cubicBezTo>
                  <a:cubicBezTo>
                    <a:pt x="4773" y="6119"/>
                    <a:pt x="4679" y="6080"/>
                    <a:pt x="4600" y="6001"/>
                  </a:cubicBezTo>
                  <a:cubicBezTo>
                    <a:pt x="4443" y="5844"/>
                    <a:pt x="4443" y="5655"/>
                    <a:pt x="4600" y="5497"/>
                  </a:cubicBezTo>
                  <a:lnTo>
                    <a:pt x="5136" y="4993"/>
                  </a:lnTo>
                  <a:cubicBezTo>
                    <a:pt x="5215" y="4914"/>
                    <a:pt x="5301" y="4875"/>
                    <a:pt x="5388" y="4875"/>
                  </a:cubicBezTo>
                  <a:close/>
                  <a:moveTo>
                    <a:pt x="2674" y="5568"/>
                  </a:moveTo>
                  <a:cubicBezTo>
                    <a:pt x="2765" y="5568"/>
                    <a:pt x="2852" y="5607"/>
                    <a:pt x="2930" y="5686"/>
                  </a:cubicBezTo>
                  <a:cubicBezTo>
                    <a:pt x="3088" y="5844"/>
                    <a:pt x="3088" y="6064"/>
                    <a:pt x="2930" y="6222"/>
                  </a:cubicBezTo>
                  <a:lnTo>
                    <a:pt x="2395" y="6726"/>
                  </a:lnTo>
                  <a:cubicBezTo>
                    <a:pt x="2316" y="6805"/>
                    <a:pt x="2229" y="6844"/>
                    <a:pt x="2143" y="6844"/>
                  </a:cubicBezTo>
                  <a:cubicBezTo>
                    <a:pt x="2056" y="6844"/>
                    <a:pt x="1970" y="6805"/>
                    <a:pt x="1891" y="6726"/>
                  </a:cubicBezTo>
                  <a:cubicBezTo>
                    <a:pt x="1733" y="6568"/>
                    <a:pt x="1733" y="6379"/>
                    <a:pt x="1891" y="6222"/>
                  </a:cubicBezTo>
                  <a:lnTo>
                    <a:pt x="2395" y="5686"/>
                  </a:lnTo>
                  <a:cubicBezTo>
                    <a:pt x="2489" y="5607"/>
                    <a:pt x="2584" y="5568"/>
                    <a:pt x="2674" y="5568"/>
                  </a:cubicBezTo>
                  <a:close/>
                  <a:moveTo>
                    <a:pt x="4065" y="1"/>
                  </a:moveTo>
                  <a:cubicBezTo>
                    <a:pt x="3468" y="1"/>
                    <a:pt x="2828" y="244"/>
                    <a:pt x="2174" y="897"/>
                  </a:cubicBezTo>
                  <a:cubicBezTo>
                    <a:pt x="1355" y="1717"/>
                    <a:pt x="662" y="2977"/>
                    <a:pt x="347" y="4268"/>
                  </a:cubicBezTo>
                  <a:cubicBezTo>
                    <a:pt x="0" y="5781"/>
                    <a:pt x="190" y="7009"/>
                    <a:pt x="914" y="7702"/>
                  </a:cubicBezTo>
                  <a:cubicBezTo>
                    <a:pt x="1466" y="8255"/>
                    <a:pt x="2204" y="8461"/>
                    <a:pt x="2972" y="8461"/>
                  </a:cubicBezTo>
                  <a:cubicBezTo>
                    <a:pt x="3430" y="8461"/>
                    <a:pt x="3900" y="8387"/>
                    <a:pt x="4348" y="8270"/>
                  </a:cubicBezTo>
                  <a:cubicBezTo>
                    <a:pt x="5608" y="7955"/>
                    <a:pt x="6900" y="7230"/>
                    <a:pt x="7719" y="6442"/>
                  </a:cubicBezTo>
                  <a:cubicBezTo>
                    <a:pt x="9736" y="4426"/>
                    <a:pt x="7845" y="2536"/>
                    <a:pt x="6963" y="1654"/>
                  </a:cubicBezTo>
                  <a:cubicBezTo>
                    <a:pt x="6367" y="1057"/>
                    <a:pt x="5310" y="1"/>
                    <a:pt x="40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967" name="Google Shape;7967;p37"/>
          <p:cNvGrpSpPr/>
          <p:nvPr/>
        </p:nvGrpSpPr>
        <p:grpSpPr>
          <a:xfrm>
            <a:off x="1088832" y="7785059"/>
            <a:ext cx="334188" cy="378146"/>
            <a:chOff x="-16775350" y="3309200"/>
            <a:chExt cx="267800" cy="304025"/>
          </a:xfrm>
        </p:grpSpPr>
        <p:sp>
          <p:nvSpPr>
            <p:cNvPr id="7968" name="Google Shape;7968;p37"/>
            <p:cNvSpPr/>
            <p:nvPr/>
          </p:nvSpPr>
          <p:spPr>
            <a:xfrm>
              <a:off x="-16775350" y="3309200"/>
              <a:ext cx="267800" cy="160675"/>
            </a:xfrm>
            <a:custGeom>
              <a:avLst/>
              <a:gdLst/>
              <a:ahLst/>
              <a:cxnLst/>
              <a:rect l="l" t="t" r="r" b="b"/>
              <a:pathLst>
                <a:path w="10712" h="6427" extrusionOk="0">
                  <a:moveTo>
                    <a:pt x="4978" y="1418"/>
                  </a:moveTo>
                  <a:cubicBezTo>
                    <a:pt x="5388" y="1418"/>
                    <a:pt x="5703" y="1733"/>
                    <a:pt x="5703" y="2111"/>
                  </a:cubicBezTo>
                  <a:cubicBezTo>
                    <a:pt x="5703" y="2520"/>
                    <a:pt x="5388" y="2835"/>
                    <a:pt x="4978" y="2835"/>
                  </a:cubicBezTo>
                  <a:cubicBezTo>
                    <a:pt x="4600" y="2835"/>
                    <a:pt x="4285" y="2520"/>
                    <a:pt x="4285" y="2111"/>
                  </a:cubicBezTo>
                  <a:cubicBezTo>
                    <a:pt x="4285" y="1733"/>
                    <a:pt x="4600" y="1418"/>
                    <a:pt x="4978" y="1418"/>
                  </a:cubicBezTo>
                  <a:close/>
                  <a:moveTo>
                    <a:pt x="3182" y="2867"/>
                  </a:moveTo>
                  <a:cubicBezTo>
                    <a:pt x="3781" y="2867"/>
                    <a:pt x="4254" y="3340"/>
                    <a:pt x="4254" y="3938"/>
                  </a:cubicBezTo>
                  <a:cubicBezTo>
                    <a:pt x="4285" y="4505"/>
                    <a:pt x="3781" y="5009"/>
                    <a:pt x="3182" y="5009"/>
                  </a:cubicBezTo>
                  <a:cubicBezTo>
                    <a:pt x="2584" y="5009"/>
                    <a:pt x="2111" y="4537"/>
                    <a:pt x="2111" y="3938"/>
                  </a:cubicBezTo>
                  <a:cubicBezTo>
                    <a:pt x="2111" y="3340"/>
                    <a:pt x="2584" y="2867"/>
                    <a:pt x="3182" y="2867"/>
                  </a:cubicBezTo>
                  <a:close/>
                  <a:moveTo>
                    <a:pt x="5356" y="0"/>
                  </a:moveTo>
                  <a:cubicBezTo>
                    <a:pt x="2395" y="0"/>
                    <a:pt x="0" y="2394"/>
                    <a:pt x="0" y="5356"/>
                  </a:cubicBezTo>
                  <a:cubicBezTo>
                    <a:pt x="0" y="5954"/>
                    <a:pt x="473" y="6427"/>
                    <a:pt x="1040" y="6427"/>
                  </a:cubicBezTo>
                  <a:lnTo>
                    <a:pt x="9609" y="6427"/>
                  </a:lnTo>
                  <a:cubicBezTo>
                    <a:pt x="10208" y="6427"/>
                    <a:pt x="10681" y="5954"/>
                    <a:pt x="10681" y="5356"/>
                  </a:cubicBezTo>
                  <a:cubicBezTo>
                    <a:pt x="10712" y="2394"/>
                    <a:pt x="8286" y="0"/>
                    <a:pt x="535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69" name="Google Shape;7969;p37"/>
            <p:cNvSpPr/>
            <p:nvPr/>
          </p:nvSpPr>
          <p:spPr>
            <a:xfrm>
              <a:off x="-16704475" y="3398975"/>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70" name="Google Shape;7970;p37"/>
            <p:cNvSpPr/>
            <p:nvPr/>
          </p:nvSpPr>
          <p:spPr>
            <a:xfrm>
              <a:off x="-16707625" y="3487200"/>
              <a:ext cx="129200" cy="126025"/>
            </a:xfrm>
            <a:custGeom>
              <a:avLst/>
              <a:gdLst/>
              <a:ahLst/>
              <a:cxnLst/>
              <a:rect l="l" t="t" r="r" b="b"/>
              <a:pathLst>
                <a:path w="5168" h="5041" extrusionOk="0">
                  <a:moveTo>
                    <a:pt x="1135" y="0"/>
                  </a:moveTo>
                  <a:cubicBezTo>
                    <a:pt x="1072" y="725"/>
                    <a:pt x="914" y="1449"/>
                    <a:pt x="631" y="2079"/>
                  </a:cubicBezTo>
                  <a:cubicBezTo>
                    <a:pt x="1" y="3592"/>
                    <a:pt x="1103" y="5041"/>
                    <a:pt x="2584" y="5041"/>
                  </a:cubicBezTo>
                  <a:cubicBezTo>
                    <a:pt x="3939" y="5041"/>
                    <a:pt x="5168" y="3875"/>
                    <a:pt x="4632" y="2237"/>
                  </a:cubicBezTo>
                  <a:cubicBezTo>
                    <a:pt x="4411" y="1449"/>
                    <a:pt x="4222" y="725"/>
                    <a:pt x="40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971" name="Google Shape;7971;p37"/>
          <p:cNvGrpSpPr/>
          <p:nvPr/>
        </p:nvGrpSpPr>
        <p:grpSpPr>
          <a:xfrm>
            <a:off x="1989937" y="8220447"/>
            <a:ext cx="334188" cy="381131"/>
            <a:chOff x="-16775350" y="3683300"/>
            <a:chExt cx="267800" cy="306425"/>
          </a:xfrm>
        </p:grpSpPr>
        <p:sp>
          <p:nvSpPr>
            <p:cNvPr id="7972" name="Google Shape;7972;p37"/>
            <p:cNvSpPr/>
            <p:nvPr/>
          </p:nvSpPr>
          <p:spPr>
            <a:xfrm>
              <a:off x="-16775350" y="3683300"/>
              <a:ext cx="267800" cy="306425"/>
            </a:xfrm>
            <a:custGeom>
              <a:avLst/>
              <a:gdLst/>
              <a:ahLst/>
              <a:cxnLst/>
              <a:rect l="l" t="t" r="r" b="b"/>
              <a:pathLst>
                <a:path w="10712" h="12257" extrusionOk="0">
                  <a:moveTo>
                    <a:pt x="5356" y="1"/>
                  </a:moveTo>
                  <a:cubicBezTo>
                    <a:pt x="2395" y="1"/>
                    <a:pt x="0" y="2395"/>
                    <a:pt x="0" y="5357"/>
                  </a:cubicBezTo>
                  <a:lnTo>
                    <a:pt x="0" y="11847"/>
                  </a:lnTo>
                  <a:cubicBezTo>
                    <a:pt x="0" y="12036"/>
                    <a:pt x="158" y="12193"/>
                    <a:pt x="347" y="12193"/>
                  </a:cubicBezTo>
                  <a:lnTo>
                    <a:pt x="1418" y="12193"/>
                  </a:lnTo>
                  <a:lnTo>
                    <a:pt x="1418" y="11153"/>
                  </a:lnTo>
                  <a:cubicBezTo>
                    <a:pt x="1418" y="10303"/>
                    <a:pt x="1702" y="9578"/>
                    <a:pt x="2206" y="8917"/>
                  </a:cubicBezTo>
                  <a:lnTo>
                    <a:pt x="2741" y="8224"/>
                  </a:lnTo>
                  <a:lnTo>
                    <a:pt x="2017" y="7121"/>
                  </a:lnTo>
                  <a:cubicBezTo>
                    <a:pt x="1607" y="6522"/>
                    <a:pt x="1418" y="5829"/>
                    <a:pt x="1418" y="5136"/>
                  </a:cubicBezTo>
                  <a:cubicBezTo>
                    <a:pt x="1418" y="4128"/>
                    <a:pt x="2080" y="3183"/>
                    <a:pt x="3025" y="2994"/>
                  </a:cubicBezTo>
                  <a:cubicBezTo>
                    <a:pt x="3197" y="2953"/>
                    <a:pt x="3371" y="2933"/>
                    <a:pt x="3544" y="2933"/>
                  </a:cubicBezTo>
                  <a:cubicBezTo>
                    <a:pt x="4034" y="2933"/>
                    <a:pt x="4511" y="3092"/>
                    <a:pt x="4884" y="3372"/>
                  </a:cubicBezTo>
                  <a:cubicBezTo>
                    <a:pt x="5041" y="3529"/>
                    <a:pt x="5199" y="3687"/>
                    <a:pt x="5293" y="3844"/>
                  </a:cubicBezTo>
                  <a:cubicBezTo>
                    <a:pt x="5388" y="3687"/>
                    <a:pt x="5514" y="3561"/>
                    <a:pt x="5671" y="3466"/>
                  </a:cubicBezTo>
                  <a:cubicBezTo>
                    <a:pt x="6052" y="3086"/>
                    <a:pt x="6649" y="2896"/>
                    <a:pt x="7187" y="2896"/>
                  </a:cubicBezTo>
                  <a:cubicBezTo>
                    <a:pt x="7228" y="2896"/>
                    <a:pt x="7269" y="2897"/>
                    <a:pt x="7310" y="2899"/>
                  </a:cubicBezTo>
                  <a:cubicBezTo>
                    <a:pt x="8412" y="3025"/>
                    <a:pt x="9263" y="4002"/>
                    <a:pt x="9263" y="5136"/>
                  </a:cubicBezTo>
                  <a:cubicBezTo>
                    <a:pt x="9263" y="5735"/>
                    <a:pt x="9137" y="6302"/>
                    <a:pt x="8885" y="6837"/>
                  </a:cubicBezTo>
                  <a:cubicBezTo>
                    <a:pt x="8664" y="7404"/>
                    <a:pt x="8349" y="7877"/>
                    <a:pt x="7940" y="8255"/>
                  </a:cubicBezTo>
                  <a:cubicBezTo>
                    <a:pt x="8349" y="8665"/>
                    <a:pt x="8664" y="9137"/>
                    <a:pt x="8885" y="9673"/>
                  </a:cubicBezTo>
                  <a:cubicBezTo>
                    <a:pt x="9137" y="10240"/>
                    <a:pt x="9263" y="10775"/>
                    <a:pt x="9263" y="11374"/>
                  </a:cubicBezTo>
                  <a:lnTo>
                    <a:pt x="9263" y="12256"/>
                  </a:lnTo>
                  <a:lnTo>
                    <a:pt x="10302" y="12256"/>
                  </a:lnTo>
                  <a:cubicBezTo>
                    <a:pt x="10523" y="12256"/>
                    <a:pt x="10681" y="12099"/>
                    <a:pt x="10681" y="11878"/>
                  </a:cubicBezTo>
                  <a:lnTo>
                    <a:pt x="10681" y="5420"/>
                  </a:lnTo>
                  <a:cubicBezTo>
                    <a:pt x="10712" y="2395"/>
                    <a:pt x="8286" y="1"/>
                    <a:pt x="535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73" name="Google Shape;7973;p37"/>
            <p:cNvSpPr/>
            <p:nvPr/>
          </p:nvSpPr>
          <p:spPr>
            <a:xfrm>
              <a:off x="-16648550" y="3847925"/>
              <a:ext cx="13425" cy="21275"/>
            </a:xfrm>
            <a:custGeom>
              <a:avLst/>
              <a:gdLst/>
              <a:ahLst/>
              <a:cxnLst/>
              <a:rect l="l" t="t" r="r" b="b"/>
              <a:pathLst>
                <a:path w="537" h="851" extrusionOk="0">
                  <a:moveTo>
                    <a:pt x="284" y="0"/>
                  </a:moveTo>
                  <a:lnTo>
                    <a:pt x="1" y="252"/>
                  </a:lnTo>
                  <a:lnTo>
                    <a:pt x="284" y="851"/>
                  </a:lnTo>
                  <a:lnTo>
                    <a:pt x="536" y="252"/>
                  </a:lnTo>
                  <a:lnTo>
                    <a:pt x="28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74" name="Google Shape;7974;p37"/>
            <p:cNvSpPr/>
            <p:nvPr/>
          </p:nvSpPr>
          <p:spPr>
            <a:xfrm>
              <a:off x="-16722575" y="3771400"/>
              <a:ext cx="161475" cy="215950"/>
            </a:xfrm>
            <a:custGeom>
              <a:avLst/>
              <a:gdLst/>
              <a:ahLst/>
              <a:cxnLst/>
              <a:rect l="l" t="t" r="r" b="b"/>
              <a:pathLst>
                <a:path w="6459" h="8638" extrusionOk="0">
                  <a:moveTo>
                    <a:pt x="1827" y="1486"/>
                  </a:moveTo>
                  <a:cubicBezTo>
                    <a:pt x="2017" y="1486"/>
                    <a:pt x="2174" y="1644"/>
                    <a:pt x="2174" y="1833"/>
                  </a:cubicBezTo>
                  <a:cubicBezTo>
                    <a:pt x="2174" y="2022"/>
                    <a:pt x="2017" y="2179"/>
                    <a:pt x="1827" y="2179"/>
                  </a:cubicBezTo>
                  <a:cubicBezTo>
                    <a:pt x="1607" y="2179"/>
                    <a:pt x="1449" y="2022"/>
                    <a:pt x="1449" y="1833"/>
                  </a:cubicBezTo>
                  <a:cubicBezTo>
                    <a:pt x="1449" y="1644"/>
                    <a:pt x="1607" y="1486"/>
                    <a:pt x="1827" y="1486"/>
                  </a:cubicBezTo>
                  <a:close/>
                  <a:moveTo>
                    <a:pt x="4663" y="1486"/>
                  </a:moveTo>
                  <a:cubicBezTo>
                    <a:pt x="4852" y="1486"/>
                    <a:pt x="5009" y="1644"/>
                    <a:pt x="5009" y="1833"/>
                  </a:cubicBezTo>
                  <a:cubicBezTo>
                    <a:pt x="5009" y="2022"/>
                    <a:pt x="4852" y="2179"/>
                    <a:pt x="4663" y="2179"/>
                  </a:cubicBezTo>
                  <a:cubicBezTo>
                    <a:pt x="4442" y="2179"/>
                    <a:pt x="4285" y="2022"/>
                    <a:pt x="4285" y="1833"/>
                  </a:cubicBezTo>
                  <a:cubicBezTo>
                    <a:pt x="4285" y="1644"/>
                    <a:pt x="4442" y="1486"/>
                    <a:pt x="4663" y="1486"/>
                  </a:cubicBezTo>
                  <a:close/>
                  <a:moveTo>
                    <a:pt x="3257" y="2219"/>
                  </a:moveTo>
                  <a:cubicBezTo>
                    <a:pt x="3348" y="2219"/>
                    <a:pt x="3434" y="2258"/>
                    <a:pt x="3497" y="2337"/>
                  </a:cubicBezTo>
                  <a:lnTo>
                    <a:pt x="4222" y="3061"/>
                  </a:lnTo>
                  <a:cubicBezTo>
                    <a:pt x="4285" y="3124"/>
                    <a:pt x="4348" y="3282"/>
                    <a:pt x="4253" y="3439"/>
                  </a:cubicBezTo>
                  <a:lnTo>
                    <a:pt x="3560" y="4857"/>
                  </a:lnTo>
                  <a:cubicBezTo>
                    <a:pt x="3466" y="4983"/>
                    <a:pt x="3340" y="5046"/>
                    <a:pt x="3245" y="5046"/>
                  </a:cubicBezTo>
                  <a:cubicBezTo>
                    <a:pt x="3119" y="5046"/>
                    <a:pt x="2962" y="4983"/>
                    <a:pt x="2930" y="4857"/>
                  </a:cubicBezTo>
                  <a:lnTo>
                    <a:pt x="2206" y="3439"/>
                  </a:lnTo>
                  <a:cubicBezTo>
                    <a:pt x="2143" y="3313"/>
                    <a:pt x="2174" y="3124"/>
                    <a:pt x="2300" y="3061"/>
                  </a:cubicBezTo>
                  <a:lnTo>
                    <a:pt x="2993" y="2337"/>
                  </a:lnTo>
                  <a:cubicBezTo>
                    <a:pt x="3072" y="2258"/>
                    <a:pt x="3166" y="2219"/>
                    <a:pt x="3257" y="2219"/>
                  </a:cubicBezTo>
                  <a:close/>
                  <a:moveTo>
                    <a:pt x="5044" y="1"/>
                  </a:moveTo>
                  <a:cubicBezTo>
                    <a:pt x="4682" y="1"/>
                    <a:pt x="4348" y="125"/>
                    <a:pt x="4064" y="352"/>
                  </a:cubicBezTo>
                  <a:cubicBezTo>
                    <a:pt x="3749" y="635"/>
                    <a:pt x="3592" y="1045"/>
                    <a:pt x="3592" y="1423"/>
                  </a:cubicBezTo>
                  <a:cubicBezTo>
                    <a:pt x="3592" y="1612"/>
                    <a:pt x="3434" y="1770"/>
                    <a:pt x="3245" y="1770"/>
                  </a:cubicBezTo>
                  <a:cubicBezTo>
                    <a:pt x="3025" y="1770"/>
                    <a:pt x="2867" y="1612"/>
                    <a:pt x="2867" y="1423"/>
                  </a:cubicBezTo>
                  <a:cubicBezTo>
                    <a:pt x="2867" y="982"/>
                    <a:pt x="2678" y="604"/>
                    <a:pt x="2332" y="320"/>
                  </a:cubicBezTo>
                  <a:cubicBezTo>
                    <a:pt x="2072" y="108"/>
                    <a:pt x="1759" y="1"/>
                    <a:pt x="1419" y="1"/>
                  </a:cubicBezTo>
                  <a:cubicBezTo>
                    <a:pt x="1306" y="1"/>
                    <a:pt x="1190" y="13"/>
                    <a:pt x="1071" y="37"/>
                  </a:cubicBezTo>
                  <a:cubicBezTo>
                    <a:pt x="410" y="194"/>
                    <a:pt x="0" y="887"/>
                    <a:pt x="0" y="1549"/>
                  </a:cubicBezTo>
                  <a:cubicBezTo>
                    <a:pt x="0" y="2085"/>
                    <a:pt x="158" y="2652"/>
                    <a:pt x="473" y="3124"/>
                  </a:cubicBezTo>
                  <a:lnTo>
                    <a:pt x="1386" y="4448"/>
                  </a:lnTo>
                  <a:cubicBezTo>
                    <a:pt x="1449" y="4574"/>
                    <a:pt x="1449" y="4763"/>
                    <a:pt x="1386" y="4889"/>
                  </a:cubicBezTo>
                  <a:lnTo>
                    <a:pt x="662" y="5802"/>
                  </a:lnTo>
                  <a:cubicBezTo>
                    <a:pt x="284" y="6275"/>
                    <a:pt x="32" y="6905"/>
                    <a:pt x="32" y="7566"/>
                  </a:cubicBezTo>
                  <a:lnTo>
                    <a:pt x="32" y="8638"/>
                  </a:lnTo>
                  <a:lnTo>
                    <a:pt x="6459" y="8638"/>
                  </a:lnTo>
                  <a:lnTo>
                    <a:pt x="6459" y="7756"/>
                  </a:lnTo>
                  <a:cubicBezTo>
                    <a:pt x="6459" y="7283"/>
                    <a:pt x="6396" y="6779"/>
                    <a:pt x="6175" y="6338"/>
                  </a:cubicBezTo>
                  <a:cubicBezTo>
                    <a:pt x="5860" y="5708"/>
                    <a:pt x="5545" y="5424"/>
                    <a:pt x="5136" y="4920"/>
                  </a:cubicBezTo>
                  <a:cubicBezTo>
                    <a:pt x="4978" y="4794"/>
                    <a:pt x="4978" y="4574"/>
                    <a:pt x="5136" y="4416"/>
                  </a:cubicBezTo>
                  <a:cubicBezTo>
                    <a:pt x="5608" y="3943"/>
                    <a:pt x="5860" y="3691"/>
                    <a:pt x="6144" y="2967"/>
                  </a:cubicBezTo>
                  <a:cubicBezTo>
                    <a:pt x="6333" y="2526"/>
                    <a:pt x="6427" y="2022"/>
                    <a:pt x="6427" y="1549"/>
                  </a:cubicBezTo>
                  <a:cubicBezTo>
                    <a:pt x="6427" y="793"/>
                    <a:pt x="5860" y="100"/>
                    <a:pt x="5167" y="5"/>
                  </a:cubicBezTo>
                  <a:cubicBezTo>
                    <a:pt x="5126" y="2"/>
                    <a:pt x="5085" y="1"/>
                    <a:pt x="504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975" name="Google Shape;7975;p37"/>
          <p:cNvGrpSpPr/>
          <p:nvPr/>
        </p:nvGrpSpPr>
        <p:grpSpPr>
          <a:xfrm>
            <a:off x="2899254" y="8716430"/>
            <a:ext cx="381389" cy="378146"/>
            <a:chOff x="-16794250" y="4058225"/>
            <a:chExt cx="305625" cy="304025"/>
          </a:xfrm>
        </p:grpSpPr>
        <p:sp>
          <p:nvSpPr>
            <p:cNvPr id="7976" name="Google Shape;7976;p37"/>
            <p:cNvSpPr/>
            <p:nvPr/>
          </p:nvSpPr>
          <p:spPr>
            <a:xfrm>
              <a:off x="-16793475" y="4309475"/>
              <a:ext cx="70925" cy="17350"/>
            </a:xfrm>
            <a:custGeom>
              <a:avLst/>
              <a:gdLst/>
              <a:ahLst/>
              <a:cxnLst/>
              <a:rect l="l" t="t" r="r" b="b"/>
              <a:pathLst>
                <a:path w="2837" h="694" extrusionOk="0">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77" name="Google Shape;7977;p37"/>
            <p:cNvSpPr/>
            <p:nvPr/>
          </p:nvSpPr>
          <p:spPr>
            <a:xfrm>
              <a:off x="-16758025" y="4344900"/>
              <a:ext cx="89800" cy="17350"/>
            </a:xfrm>
            <a:custGeom>
              <a:avLst/>
              <a:gdLst/>
              <a:ahLst/>
              <a:cxnLst/>
              <a:rect l="l" t="t" r="r" b="b"/>
              <a:pathLst>
                <a:path w="3592" h="694" extrusionOk="0">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78" name="Google Shape;7978;p37"/>
            <p:cNvSpPr/>
            <p:nvPr/>
          </p:nvSpPr>
          <p:spPr>
            <a:xfrm>
              <a:off x="-16615475" y="4344900"/>
              <a:ext cx="89825" cy="17350"/>
            </a:xfrm>
            <a:custGeom>
              <a:avLst/>
              <a:gdLst/>
              <a:ahLst/>
              <a:cxnLst/>
              <a:rect l="l" t="t" r="r" b="b"/>
              <a:pathLst>
                <a:path w="3593" h="694" extrusionOk="0">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79" name="Google Shape;7979;p37"/>
            <p:cNvSpPr/>
            <p:nvPr/>
          </p:nvSpPr>
          <p:spPr>
            <a:xfrm>
              <a:off x="-16561900" y="4309475"/>
              <a:ext cx="71700" cy="17350"/>
            </a:xfrm>
            <a:custGeom>
              <a:avLst/>
              <a:gdLst/>
              <a:ahLst/>
              <a:cxnLst/>
              <a:rect l="l" t="t" r="r" b="b"/>
              <a:pathLst>
                <a:path w="2868" h="694" extrusionOk="0">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80" name="Google Shape;7980;p37"/>
            <p:cNvSpPr/>
            <p:nvPr/>
          </p:nvSpPr>
          <p:spPr>
            <a:xfrm>
              <a:off x="-16704475" y="4309475"/>
              <a:ext cx="125275" cy="17350"/>
            </a:xfrm>
            <a:custGeom>
              <a:avLst/>
              <a:gdLst/>
              <a:ahLst/>
              <a:cxnLst/>
              <a:rect l="l" t="t" r="r" b="b"/>
              <a:pathLst>
                <a:path w="5011" h="694" extrusionOk="0">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81" name="Google Shape;7981;p37"/>
            <p:cNvSpPr/>
            <p:nvPr/>
          </p:nvSpPr>
          <p:spPr>
            <a:xfrm>
              <a:off x="-16704475" y="4074750"/>
              <a:ext cx="126050" cy="165425"/>
            </a:xfrm>
            <a:custGeom>
              <a:avLst/>
              <a:gdLst/>
              <a:ahLst/>
              <a:cxnLst/>
              <a:rect l="l" t="t" r="r" b="b"/>
              <a:pathLst>
                <a:path w="5042" h="6617" extrusionOk="0">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82" name="Google Shape;7982;p37"/>
            <p:cNvSpPr/>
            <p:nvPr/>
          </p:nvSpPr>
          <p:spPr>
            <a:xfrm>
              <a:off x="-16725725" y="4237800"/>
              <a:ext cx="164625" cy="53575"/>
            </a:xfrm>
            <a:custGeom>
              <a:avLst/>
              <a:gdLst/>
              <a:ahLst/>
              <a:cxnLst/>
              <a:rect l="l" t="t" r="r" b="b"/>
              <a:pathLst>
                <a:path w="6585" h="2143" extrusionOk="0">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83" name="Google Shape;7983;p37"/>
            <p:cNvSpPr/>
            <p:nvPr/>
          </p:nvSpPr>
          <p:spPr>
            <a:xfrm>
              <a:off x="-16559550" y="4058225"/>
              <a:ext cx="70925" cy="233150"/>
            </a:xfrm>
            <a:custGeom>
              <a:avLst/>
              <a:gdLst/>
              <a:ahLst/>
              <a:cxnLst/>
              <a:rect l="l" t="t" r="r" b="b"/>
              <a:pathLst>
                <a:path w="2837" h="9326" extrusionOk="0">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84" name="Google Shape;7984;p37"/>
            <p:cNvSpPr/>
            <p:nvPr/>
          </p:nvSpPr>
          <p:spPr>
            <a:xfrm>
              <a:off x="-16794250" y="4059000"/>
              <a:ext cx="70900" cy="232375"/>
            </a:xfrm>
            <a:custGeom>
              <a:avLst/>
              <a:gdLst/>
              <a:ahLst/>
              <a:cxnLst/>
              <a:rect l="l" t="t" r="r" b="b"/>
              <a:pathLst>
                <a:path w="2836" h="9295" extrusionOk="0">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7985" name="Google Shape;7985;p37"/>
          <p:cNvSpPr/>
          <p:nvPr/>
        </p:nvSpPr>
        <p:spPr>
          <a:xfrm>
            <a:off x="1514946" y="7784409"/>
            <a:ext cx="382357" cy="379141"/>
          </a:xfrm>
          <a:custGeom>
            <a:avLst/>
            <a:gdLst/>
            <a:ahLst/>
            <a:cxnLst/>
            <a:rect l="l" t="t" r="r" b="b"/>
            <a:pathLst>
              <a:path w="12256" h="12193" extrusionOk="0">
                <a:moveTo>
                  <a:pt x="5324" y="2899"/>
                </a:moveTo>
                <a:cubicBezTo>
                  <a:pt x="5513" y="2899"/>
                  <a:pt x="5671" y="3056"/>
                  <a:pt x="5671" y="3245"/>
                </a:cubicBezTo>
                <a:lnTo>
                  <a:pt x="5671" y="3970"/>
                </a:lnTo>
                <a:cubicBezTo>
                  <a:pt x="5671" y="4159"/>
                  <a:pt x="5513" y="4316"/>
                  <a:pt x="5324" y="4316"/>
                </a:cubicBezTo>
                <a:cubicBezTo>
                  <a:pt x="5104" y="4316"/>
                  <a:pt x="4946" y="4159"/>
                  <a:pt x="4946" y="3970"/>
                </a:cubicBezTo>
                <a:lnTo>
                  <a:pt x="4946" y="3245"/>
                </a:lnTo>
                <a:cubicBezTo>
                  <a:pt x="4946" y="3056"/>
                  <a:pt x="5104" y="2899"/>
                  <a:pt x="5324" y="2899"/>
                </a:cubicBezTo>
                <a:close/>
                <a:moveTo>
                  <a:pt x="6742" y="2899"/>
                </a:moveTo>
                <a:cubicBezTo>
                  <a:pt x="6931" y="2899"/>
                  <a:pt x="7089" y="3056"/>
                  <a:pt x="7089" y="3245"/>
                </a:cubicBezTo>
                <a:lnTo>
                  <a:pt x="7089" y="3970"/>
                </a:lnTo>
                <a:cubicBezTo>
                  <a:pt x="7089" y="4159"/>
                  <a:pt x="6931" y="4316"/>
                  <a:pt x="6742" y="4316"/>
                </a:cubicBezTo>
                <a:cubicBezTo>
                  <a:pt x="6522" y="4316"/>
                  <a:pt x="6364" y="4159"/>
                  <a:pt x="6364" y="3970"/>
                </a:cubicBezTo>
                <a:lnTo>
                  <a:pt x="6364" y="3245"/>
                </a:lnTo>
                <a:cubicBezTo>
                  <a:pt x="6364" y="3056"/>
                  <a:pt x="6522" y="2899"/>
                  <a:pt x="6742" y="2899"/>
                </a:cubicBezTo>
                <a:close/>
                <a:moveTo>
                  <a:pt x="6017" y="5041"/>
                </a:moveTo>
                <a:cubicBezTo>
                  <a:pt x="6206" y="5041"/>
                  <a:pt x="6364" y="5198"/>
                  <a:pt x="6364" y="5387"/>
                </a:cubicBezTo>
                <a:lnTo>
                  <a:pt x="6364" y="6081"/>
                </a:lnTo>
                <a:cubicBezTo>
                  <a:pt x="6364" y="6301"/>
                  <a:pt x="6206" y="6427"/>
                  <a:pt x="6017" y="6427"/>
                </a:cubicBezTo>
                <a:cubicBezTo>
                  <a:pt x="5828" y="6427"/>
                  <a:pt x="5671" y="6301"/>
                  <a:pt x="5671" y="6081"/>
                </a:cubicBezTo>
                <a:lnTo>
                  <a:pt x="5671" y="5387"/>
                </a:lnTo>
                <a:cubicBezTo>
                  <a:pt x="5671" y="5198"/>
                  <a:pt x="5828" y="5041"/>
                  <a:pt x="6017" y="5041"/>
                </a:cubicBezTo>
                <a:close/>
                <a:moveTo>
                  <a:pt x="5324" y="7183"/>
                </a:moveTo>
                <a:cubicBezTo>
                  <a:pt x="5513" y="7183"/>
                  <a:pt x="5671" y="7341"/>
                  <a:pt x="5671" y="7561"/>
                </a:cubicBezTo>
                <a:lnTo>
                  <a:pt x="5671" y="8254"/>
                </a:lnTo>
                <a:cubicBezTo>
                  <a:pt x="5671" y="8443"/>
                  <a:pt x="5513" y="8601"/>
                  <a:pt x="5324" y="8601"/>
                </a:cubicBezTo>
                <a:cubicBezTo>
                  <a:pt x="5104" y="8601"/>
                  <a:pt x="4946" y="8443"/>
                  <a:pt x="4946" y="8254"/>
                </a:cubicBezTo>
                <a:lnTo>
                  <a:pt x="4946" y="7561"/>
                </a:lnTo>
                <a:cubicBezTo>
                  <a:pt x="4946" y="7341"/>
                  <a:pt x="5104" y="7183"/>
                  <a:pt x="5324" y="7183"/>
                </a:cubicBezTo>
                <a:close/>
                <a:moveTo>
                  <a:pt x="6742" y="7183"/>
                </a:moveTo>
                <a:cubicBezTo>
                  <a:pt x="6931" y="7183"/>
                  <a:pt x="7089" y="7341"/>
                  <a:pt x="7089" y="7561"/>
                </a:cubicBezTo>
                <a:lnTo>
                  <a:pt x="7089" y="8254"/>
                </a:lnTo>
                <a:cubicBezTo>
                  <a:pt x="7089" y="8443"/>
                  <a:pt x="6931" y="8601"/>
                  <a:pt x="6742" y="8601"/>
                </a:cubicBezTo>
                <a:cubicBezTo>
                  <a:pt x="6522" y="8601"/>
                  <a:pt x="6364" y="8443"/>
                  <a:pt x="6364" y="8254"/>
                </a:cubicBezTo>
                <a:lnTo>
                  <a:pt x="6364" y="7561"/>
                </a:lnTo>
                <a:cubicBezTo>
                  <a:pt x="6364" y="7341"/>
                  <a:pt x="6522" y="7183"/>
                  <a:pt x="6742" y="7183"/>
                </a:cubicBezTo>
                <a:close/>
                <a:moveTo>
                  <a:pt x="6017" y="9326"/>
                </a:moveTo>
                <a:cubicBezTo>
                  <a:pt x="6206" y="9326"/>
                  <a:pt x="6364" y="9483"/>
                  <a:pt x="6364" y="9672"/>
                </a:cubicBezTo>
                <a:lnTo>
                  <a:pt x="6364" y="10397"/>
                </a:lnTo>
                <a:cubicBezTo>
                  <a:pt x="6364" y="10586"/>
                  <a:pt x="6206" y="10743"/>
                  <a:pt x="6017" y="10743"/>
                </a:cubicBezTo>
                <a:cubicBezTo>
                  <a:pt x="5828" y="10743"/>
                  <a:pt x="5671" y="10586"/>
                  <a:pt x="5671" y="10397"/>
                </a:cubicBezTo>
                <a:lnTo>
                  <a:pt x="5671" y="9672"/>
                </a:lnTo>
                <a:cubicBezTo>
                  <a:pt x="5671" y="9483"/>
                  <a:pt x="5828" y="9326"/>
                  <a:pt x="6017" y="9326"/>
                </a:cubicBezTo>
                <a:close/>
                <a:moveTo>
                  <a:pt x="1418" y="0"/>
                </a:moveTo>
                <a:cubicBezTo>
                  <a:pt x="630" y="0"/>
                  <a:pt x="0" y="630"/>
                  <a:pt x="0" y="1418"/>
                </a:cubicBezTo>
                <a:lnTo>
                  <a:pt x="0" y="4631"/>
                </a:lnTo>
                <a:cubicBezTo>
                  <a:pt x="0" y="6396"/>
                  <a:pt x="1449" y="7876"/>
                  <a:pt x="3245" y="7876"/>
                </a:cubicBezTo>
                <a:lnTo>
                  <a:pt x="3623" y="7876"/>
                </a:lnTo>
                <a:lnTo>
                  <a:pt x="3623" y="11499"/>
                </a:lnTo>
                <a:lnTo>
                  <a:pt x="2552" y="11499"/>
                </a:lnTo>
                <a:cubicBezTo>
                  <a:pt x="2363" y="11499"/>
                  <a:pt x="2205" y="11657"/>
                  <a:pt x="2205" y="11846"/>
                </a:cubicBezTo>
                <a:cubicBezTo>
                  <a:pt x="2205" y="12035"/>
                  <a:pt x="2363" y="12193"/>
                  <a:pt x="2552" y="12193"/>
                </a:cubicBezTo>
                <a:lnTo>
                  <a:pt x="9704" y="12193"/>
                </a:lnTo>
                <a:cubicBezTo>
                  <a:pt x="9893" y="12193"/>
                  <a:pt x="10050" y="12035"/>
                  <a:pt x="10050" y="11846"/>
                </a:cubicBezTo>
                <a:cubicBezTo>
                  <a:pt x="10050" y="11657"/>
                  <a:pt x="9893" y="11499"/>
                  <a:pt x="9704" y="11499"/>
                </a:cubicBezTo>
                <a:lnTo>
                  <a:pt x="8632" y="11499"/>
                </a:lnTo>
                <a:lnTo>
                  <a:pt x="8632" y="10743"/>
                </a:lnTo>
                <a:lnTo>
                  <a:pt x="9010" y="10743"/>
                </a:lnTo>
                <a:cubicBezTo>
                  <a:pt x="10775" y="10743"/>
                  <a:pt x="12255" y="9294"/>
                  <a:pt x="12255" y="7498"/>
                </a:cubicBezTo>
                <a:lnTo>
                  <a:pt x="12255" y="5041"/>
                </a:lnTo>
                <a:cubicBezTo>
                  <a:pt x="12129" y="4253"/>
                  <a:pt x="11499" y="3623"/>
                  <a:pt x="10712" y="3623"/>
                </a:cubicBezTo>
                <a:cubicBezTo>
                  <a:pt x="9924" y="3623"/>
                  <a:pt x="9294" y="4253"/>
                  <a:pt x="9294" y="5041"/>
                </a:cubicBezTo>
                <a:lnTo>
                  <a:pt x="9294" y="7498"/>
                </a:lnTo>
                <a:cubicBezTo>
                  <a:pt x="9294" y="7719"/>
                  <a:pt x="9136" y="7876"/>
                  <a:pt x="8947" y="7876"/>
                </a:cubicBezTo>
                <a:lnTo>
                  <a:pt x="8538" y="7876"/>
                </a:lnTo>
                <a:lnTo>
                  <a:pt x="8538" y="3214"/>
                </a:lnTo>
                <a:cubicBezTo>
                  <a:pt x="8538" y="1827"/>
                  <a:pt x="7435" y="725"/>
                  <a:pt x="6049" y="725"/>
                </a:cubicBezTo>
                <a:cubicBezTo>
                  <a:pt x="4694" y="725"/>
                  <a:pt x="3592" y="1827"/>
                  <a:pt x="3592" y="3214"/>
                </a:cubicBezTo>
                <a:lnTo>
                  <a:pt x="3592" y="4978"/>
                </a:lnTo>
                <a:lnTo>
                  <a:pt x="3182" y="4978"/>
                </a:lnTo>
                <a:cubicBezTo>
                  <a:pt x="2993" y="4978"/>
                  <a:pt x="2835" y="4820"/>
                  <a:pt x="2835" y="4631"/>
                </a:cubicBezTo>
                <a:lnTo>
                  <a:pt x="2835" y="1418"/>
                </a:lnTo>
                <a:cubicBezTo>
                  <a:pt x="2835" y="630"/>
                  <a:pt x="2205" y="0"/>
                  <a:pt x="141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7986" name="Google Shape;7986;p37"/>
          <p:cNvGrpSpPr/>
          <p:nvPr/>
        </p:nvGrpSpPr>
        <p:grpSpPr>
          <a:xfrm>
            <a:off x="2444344" y="7336572"/>
            <a:ext cx="386287" cy="378177"/>
            <a:chOff x="-20199150" y="3317850"/>
            <a:chExt cx="309550" cy="304050"/>
          </a:xfrm>
        </p:grpSpPr>
        <p:sp>
          <p:nvSpPr>
            <p:cNvPr id="7987" name="Google Shape;7987;p37"/>
            <p:cNvSpPr/>
            <p:nvPr/>
          </p:nvSpPr>
          <p:spPr>
            <a:xfrm>
              <a:off x="-20161350" y="3507675"/>
              <a:ext cx="68550" cy="43325"/>
            </a:xfrm>
            <a:custGeom>
              <a:avLst/>
              <a:gdLst/>
              <a:ahLst/>
              <a:cxnLst/>
              <a:rect l="l" t="t" r="r" b="b"/>
              <a:pathLst>
                <a:path w="2742" h="1733" extrusionOk="0">
                  <a:moveTo>
                    <a:pt x="2647" y="0"/>
                  </a:moveTo>
                  <a:cubicBezTo>
                    <a:pt x="2174" y="158"/>
                    <a:pt x="1639" y="284"/>
                    <a:pt x="1072" y="284"/>
                  </a:cubicBezTo>
                  <a:cubicBezTo>
                    <a:pt x="788" y="284"/>
                    <a:pt x="505" y="252"/>
                    <a:pt x="221" y="221"/>
                  </a:cubicBezTo>
                  <a:cubicBezTo>
                    <a:pt x="64" y="567"/>
                    <a:pt x="1" y="945"/>
                    <a:pt x="1" y="1386"/>
                  </a:cubicBezTo>
                  <a:cubicBezTo>
                    <a:pt x="1" y="1575"/>
                    <a:pt x="158" y="1733"/>
                    <a:pt x="347" y="1733"/>
                  </a:cubicBezTo>
                  <a:cubicBezTo>
                    <a:pt x="1292" y="1733"/>
                    <a:pt x="2174" y="1292"/>
                    <a:pt x="2741" y="630"/>
                  </a:cubicBezTo>
                  <a:cubicBezTo>
                    <a:pt x="2710" y="441"/>
                    <a:pt x="2678" y="189"/>
                    <a:pt x="26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88" name="Google Shape;7988;p37"/>
            <p:cNvSpPr/>
            <p:nvPr/>
          </p:nvSpPr>
          <p:spPr>
            <a:xfrm>
              <a:off x="-20161350" y="3389525"/>
              <a:ext cx="68550" cy="43350"/>
            </a:xfrm>
            <a:custGeom>
              <a:avLst/>
              <a:gdLst/>
              <a:ahLst/>
              <a:cxnLst/>
              <a:rect l="l" t="t" r="r" b="b"/>
              <a:pathLst>
                <a:path w="2742" h="1734" extrusionOk="0">
                  <a:moveTo>
                    <a:pt x="347" y="1"/>
                  </a:moveTo>
                  <a:cubicBezTo>
                    <a:pt x="158" y="1"/>
                    <a:pt x="1" y="158"/>
                    <a:pt x="1" y="379"/>
                  </a:cubicBezTo>
                  <a:cubicBezTo>
                    <a:pt x="1" y="757"/>
                    <a:pt x="64" y="1166"/>
                    <a:pt x="221" y="1544"/>
                  </a:cubicBezTo>
                  <a:cubicBezTo>
                    <a:pt x="505" y="1513"/>
                    <a:pt x="788" y="1481"/>
                    <a:pt x="1072" y="1481"/>
                  </a:cubicBezTo>
                  <a:cubicBezTo>
                    <a:pt x="1639" y="1481"/>
                    <a:pt x="2174" y="1576"/>
                    <a:pt x="2647" y="1733"/>
                  </a:cubicBezTo>
                  <a:cubicBezTo>
                    <a:pt x="2678" y="1544"/>
                    <a:pt x="2741" y="1292"/>
                    <a:pt x="2741" y="1103"/>
                  </a:cubicBezTo>
                  <a:cubicBezTo>
                    <a:pt x="2174" y="442"/>
                    <a:pt x="1292"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89" name="Google Shape;7989;p37"/>
            <p:cNvSpPr/>
            <p:nvPr/>
          </p:nvSpPr>
          <p:spPr>
            <a:xfrm>
              <a:off x="-20199150" y="3443075"/>
              <a:ext cx="97675" cy="53225"/>
            </a:xfrm>
            <a:custGeom>
              <a:avLst/>
              <a:gdLst/>
              <a:ahLst/>
              <a:cxnLst/>
              <a:rect l="l" t="t" r="r" b="b"/>
              <a:pathLst>
                <a:path w="3907" h="2129" extrusionOk="0">
                  <a:moveTo>
                    <a:pt x="2584" y="1"/>
                  </a:moveTo>
                  <a:cubicBezTo>
                    <a:pt x="1260" y="1"/>
                    <a:pt x="252" y="725"/>
                    <a:pt x="221" y="788"/>
                  </a:cubicBezTo>
                  <a:cubicBezTo>
                    <a:pt x="0" y="914"/>
                    <a:pt x="0" y="1230"/>
                    <a:pt x="221" y="1324"/>
                  </a:cubicBezTo>
                  <a:cubicBezTo>
                    <a:pt x="252" y="1387"/>
                    <a:pt x="1260" y="2112"/>
                    <a:pt x="2584" y="2112"/>
                  </a:cubicBezTo>
                  <a:cubicBezTo>
                    <a:pt x="2669" y="2123"/>
                    <a:pt x="2754" y="2128"/>
                    <a:pt x="2839" y="2128"/>
                  </a:cubicBezTo>
                  <a:cubicBezTo>
                    <a:pt x="3224" y="2128"/>
                    <a:pt x="3597" y="2020"/>
                    <a:pt x="3907" y="1891"/>
                  </a:cubicBezTo>
                  <a:cubicBezTo>
                    <a:pt x="3844" y="1639"/>
                    <a:pt x="3718" y="1450"/>
                    <a:pt x="3592" y="1230"/>
                  </a:cubicBezTo>
                  <a:cubicBezTo>
                    <a:pt x="3560" y="1103"/>
                    <a:pt x="3560" y="1009"/>
                    <a:pt x="3592" y="914"/>
                  </a:cubicBezTo>
                  <a:cubicBezTo>
                    <a:pt x="3718" y="662"/>
                    <a:pt x="3844" y="473"/>
                    <a:pt x="3907" y="221"/>
                  </a:cubicBezTo>
                  <a:cubicBezTo>
                    <a:pt x="3529" y="127"/>
                    <a:pt x="3088" y="1"/>
                    <a:pt x="258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90" name="Google Shape;7990;p37"/>
            <p:cNvSpPr/>
            <p:nvPr/>
          </p:nvSpPr>
          <p:spPr>
            <a:xfrm>
              <a:off x="-20091250" y="3479325"/>
              <a:ext cx="92175" cy="142575"/>
            </a:xfrm>
            <a:custGeom>
              <a:avLst/>
              <a:gdLst/>
              <a:ahLst/>
              <a:cxnLst/>
              <a:rect l="l" t="t" r="r" b="b"/>
              <a:pathLst>
                <a:path w="3687" h="5703" extrusionOk="0">
                  <a:moveTo>
                    <a:pt x="190" y="0"/>
                  </a:moveTo>
                  <a:cubicBezTo>
                    <a:pt x="946" y="1638"/>
                    <a:pt x="883" y="3592"/>
                    <a:pt x="95" y="5198"/>
                  </a:cubicBezTo>
                  <a:cubicBezTo>
                    <a:pt x="0" y="5450"/>
                    <a:pt x="158" y="5702"/>
                    <a:pt x="442" y="5702"/>
                  </a:cubicBezTo>
                  <a:lnTo>
                    <a:pt x="3245" y="5702"/>
                  </a:lnTo>
                  <a:cubicBezTo>
                    <a:pt x="3529" y="5702"/>
                    <a:pt x="3687" y="5450"/>
                    <a:pt x="3592" y="5198"/>
                  </a:cubicBezTo>
                  <a:cubicBezTo>
                    <a:pt x="2741" y="3592"/>
                    <a:pt x="2741" y="1607"/>
                    <a:pt x="349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91" name="Google Shape;7991;p37"/>
            <p:cNvSpPr/>
            <p:nvPr/>
          </p:nvSpPr>
          <p:spPr>
            <a:xfrm>
              <a:off x="-20090475" y="3317850"/>
              <a:ext cx="91400" cy="142575"/>
            </a:xfrm>
            <a:custGeom>
              <a:avLst/>
              <a:gdLst/>
              <a:ahLst/>
              <a:cxnLst/>
              <a:rect l="l" t="t" r="r" b="b"/>
              <a:pathLst>
                <a:path w="3656" h="5703" extrusionOk="0">
                  <a:moveTo>
                    <a:pt x="411" y="1"/>
                  </a:moveTo>
                  <a:cubicBezTo>
                    <a:pt x="285" y="1"/>
                    <a:pt x="159" y="95"/>
                    <a:pt x="64" y="158"/>
                  </a:cubicBezTo>
                  <a:cubicBezTo>
                    <a:pt x="1" y="284"/>
                    <a:pt x="1" y="410"/>
                    <a:pt x="64" y="505"/>
                  </a:cubicBezTo>
                  <a:cubicBezTo>
                    <a:pt x="915" y="2143"/>
                    <a:pt x="915" y="4096"/>
                    <a:pt x="159" y="5703"/>
                  </a:cubicBezTo>
                  <a:lnTo>
                    <a:pt x="3467" y="5703"/>
                  </a:lnTo>
                  <a:cubicBezTo>
                    <a:pt x="2710" y="4065"/>
                    <a:pt x="2710" y="2143"/>
                    <a:pt x="3530" y="505"/>
                  </a:cubicBezTo>
                  <a:cubicBezTo>
                    <a:pt x="3656" y="284"/>
                    <a:pt x="3467" y="1"/>
                    <a:pt x="321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92" name="Google Shape;7992;p37"/>
            <p:cNvSpPr/>
            <p:nvPr/>
          </p:nvSpPr>
          <p:spPr>
            <a:xfrm>
              <a:off x="-19984925" y="3389525"/>
              <a:ext cx="94550" cy="107925"/>
            </a:xfrm>
            <a:custGeom>
              <a:avLst/>
              <a:gdLst/>
              <a:ahLst/>
              <a:cxnLst/>
              <a:rect l="l" t="t" r="r" b="b"/>
              <a:pathLst>
                <a:path w="3782" h="4317" extrusionOk="0">
                  <a:moveTo>
                    <a:pt x="473" y="1"/>
                  </a:moveTo>
                  <a:cubicBezTo>
                    <a:pt x="190" y="1"/>
                    <a:pt x="1" y="316"/>
                    <a:pt x="158" y="568"/>
                  </a:cubicBezTo>
                  <a:cubicBezTo>
                    <a:pt x="946" y="1702"/>
                    <a:pt x="946" y="3119"/>
                    <a:pt x="253" y="4317"/>
                  </a:cubicBezTo>
                  <a:lnTo>
                    <a:pt x="3529" y="4317"/>
                  </a:lnTo>
                  <a:cubicBezTo>
                    <a:pt x="2868" y="3151"/>
                    <a:pt x="2868" y="1702"/>
                    <a:pt x="3624" y="568"/>
                  </a:cubicBezTo>
                  <a:cubicBezTo>
                    <a:pt x="3781" y="316"/>
                    <a:pt x="3624" y="1"/>
                    <a:pt x="33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93" name="Google Shape;7993;p37"/>
            <p:cNvSpPr/>
            <p:nvPr/>
          </p:nvSpPr>
          <p:spPr>
            <a:xfrm>
              <a:off x="-19984125" y="3514750"/>
              <a:ext cx="94525" cy="107150"/>
            </a:xfrm>
            <a:custGeom>
              <a:avLst/>
              <a:gdLst/>
              <a:ahLst/>
              <a:cxnLst/>
              <a:rect l="l" t="t" r="r" b="b"/>
              <a:pathLst>
                <a:path w="3781" h="4286" extrusionOk="0">
                  <a:moveTo>
                    <a:pt x="221" y="1"/>
                  </a:moveTo>
                  <a:cubicBezTo>
                    <a:pt x="914" y="1135"/>
                    <a:pt x="914" y="2647"/>
                    <a:pt x="158" y="3750"/>
                  </a:cubicBezTo>
                  <a:cubicBezTo>
                    <a:pt x="0" y="3970"/>
                    <a:pt x="158" y="4285"/>
                    <a:pt x="473" y="4285"/>
                  </a:cubicBezTo>
                  <a:lnTo>
                    <a:pt x="3308" y="4285"/>
                  </a:lnTo>
                  <a:cubicBezTo>
                    <a:pt x="3592" y="4285"/>
                    <a:pt x="3781" y="3970"/>
                    <a:pt x="3623" y="3750"/>
                  </a:cubicBezTo>
                  <a:cubicBezTo>
                    <a:pt x="2836" y="2584"/>
                    <a:pt x="2804" y="1135"/>
                    <a:pt x="349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7994" name="Google Shape;7994;p37"/>
          <p:cNvGrpSpPr/>
          <p:nvPr/>
        </p:nvGrpSpPr>
        <p:grpSpPr>
          <a:xfrm>
            <a:off x="3377049" y="7802355"/>
            <a:ext cx="382357" cy="379390"/>
            <a:chOff x="-20199150" y="3693150"/>
            <a:chExt cx="306400" cy="305025"/>
          </a:xfrm>
        </p:grpSpPr>
        <p:sp>
          <p:nvSpPr>
            <p:cNvPr id="7995" name="Google Shape;7995;p37"/>
            <p:cNvSpPr/>
            <p:nvPr/>
          </p:nvSpPr>
          <p:spPr>
            <a:xfrm>
              <a:off x="-20182625" y="3762250"/>
              <a:ext cx="227650" cy="212650"/>
            </a:xfrm>
            <a:custGeom>
              <a:avLst/>
              <a:gdLst/>
              <a:ahLst/>
              <a:cxnLst/>
              <a:rect l="l" t="t" r="r" b="b"/>
              <a:pathLst>
                <a:path w="9106" h="8506" extrusionOk="0">
                  <a:moveTo>
                    <a:pt x="1862" y="1"/>
                  </a:moveTo>
                  <a:cubicBezTo>
                    <a:pt x="1462" y="1"/>
                    <a:pt x="1056" y="148"/>
                    <a:pt x="726" y="466"/>
                  </a:cubicBezTo>
                  <a:cubicBezTo>
                    <a:pt x="1" y="1222"/>
                    <a:pt x="158" y="2514"/>
                    <a:pt x="1104" y="3018"/>
                  </a:cubicBezTo>
                  <a:lnTo>
                    <a:pt x="4097" y="4687"/>
                  </a:lnTo>
                  <a:lnTo>
                    <a:pt x="5735" y="7680"/>
                  </a:lnTo>
                  <a:cubicBezTo>
                    <a:pt x="6024" y="8223"/>
                    <a:pt x="6562" y="8506"/>
                    <a:pt x="7117" y="8506"/>
                  </a:cubicBezTo>
                  <a:cubicBezTo>
                    <a:pt x="7529" y="8506"/>
                    <a:pt x="7951" y="8349"/>
                    <a:pt x="8287" y="8027"/>
                  </a:cubicBezTo>
                  <a:cubicBezTo>
                    <a:pt x="9106" y="7239"/>
                    <a:pt x="8854" y="5853"/>
                    <a:pt x="7783" y="5412"/>
                  </a:cubicBezTo>
                  <a:lnTo>
                    <a:pt x="4632" y="4152"/>
                  </a:lnTo>
                  <a:lnTo>
                    <a:pt x="3372" y="1001"/>
                  </a:lnTo>
                  <a:cubicBezTo>
                    <a:pt x="3102" y="366"/>
                    <a:pt x="2491" y="1"/>
                    <a:pt x="186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96" name="Google Shape;7996;p37"/>
            <p:cNvSpPr/>
            <p:nvPr/>
          </p:nvSpPr>
          <p:spPr>
            <a:xfrm>
              <a:off x="-20077075" y="3785225"/>
              <a:ext cx="97700" cy="91075"/>
            </a:xfrm>
            <a:custGeom>
              <a:avLst/>
              <a:gdLst/>
              <a:ahLst/>
              <a:cxnLst/>
              <a:rect l="l" t="t" r="r" b="b"/>
              <a:pathLst>
                <a:path w="3908" h="3643" extrusionOk="0">
                  <a:moveTo>
                    <a:pt x="1187" y="1"/>
                  </a:moveTo>
                  <a:cubicBezTo>
                    <a:pt x="799" y="1"/>
                    <a:pt x="395" y="94"/>
                    <a:pt x="1" y="303"/>
                  </a:cubicBezTo>
                  <a:lnTo>
                    <a:pt x="946" y="2697"/>
                  </a:lnTo>
                  <a:lnTo>
                    <a:pt x="3372" y="3642"/>
                  </a:lnTo>
                  <a:cubicBezTo>
                    <a:pt x="3907" y="2571"/>
                    <a:pt x="3624" y="1469"/>
                    <a:pt x="2931" y="713"/>
                  </a:cubicBezTo>
                  <a:cubicBezTo>
                    <a:pt x="2473" y="275"/>
                    <a:pt x="1852" y="1"/>
                    <a:pt x="118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97" name="Google Shape;7997;p37"/>
            <p:cNvSpPr/>
            <p:nvPr/>
          </p:nvSpPr>
          <p:spPr>
            <a:xfrm>
              <a:off x="-20051875" y="3693150"/>
              <a:ext cx="159125" cy="176850"/>
            </a:xfrm>
            <a:custGeom>
              <a:avLst/>
              <a:gdLst/>
              <a:ahLst/>
              <a:cxnLst/>
              <a:rect l="l" t="t" r="r" b="b"/>
              <a:pathLst>
                <a:path w="6365" h="7074" extrusionOk="0">
                  <a:moveTo>
                    <a:pt x="3159" y="1"/>
                  </a:moveTo>
                  <a:cubicBezTo>
                    <a:pt x="3104" y="1"/>
                    <a:pt x="3057" y="16"/>
                    <a:pt x="3025" y="48"/>
                  </a:cubicBezTo>
                  <a:lnTo>
                    <a:pt x="190" y="1466"/>
                  </a:lnTo>
                  <a:cubicBezTo>
                    <a:pt x="64" y="1529"/>
                    <a:pt x="1" y="1655"/>
                    <a:pt x="1" y="1781"/>
                  </a:cubicBezTo>
                  <a:lnTo>
                    <a:pt x="1" y="2978"/>
                  </a:lnTo>
                  <a:cubicBezTo>
                    <a:pt x="54" y="2975"/>
                    <a:pt x="107" y="2974"/>
                    <a:pt x="159" y="2974"/>
                  </a:cubicBezTo>
                  <a:cubicBezTo>
                    <a:pt x="727" y="2974"/>
                    <a:pt x="1246" y="3128"/>
                    <a:pt x="1765" y="3387"/>
                  </a:cubicBezTo>
                  <a:lnTo>
                    <a:pt x="2206" y="2631"/>
                  </a:lnTo>
                  <a:cubicBezTo>
                    <a:pt x="2249" y="2524"/>
                    <a:pt x="2379" y="2461"/>
                    <a:pt x="2507" y="2461"/>
                  </a:cubicBezTo>
                  <a:cubicBezTo>
                    <a:pt x="2568" y="2461"/>
                    <a:pt x="2628" y="2475"/>
                    <a:pt x="2679" y="2505"/>
                  </a:cubicBezTo>
                  <a:cubicBezTo>
                    <a:pt x="2836" y="2600"/>
                    <a:pt x="2899" y="2820"/>
                    <a:pt x="2773" y="2978"/>
                  </a:cubicBezTo>
                  <a:lnTo>
                    <a:pt x="2301" y="3828"/>
                  </a:lnTo>
                  <a:cubicBezTo>
                    <a:pt x="2553" y="4017"/>
                    <a:pt x="2679" y="4080"/>
                    <a:pt x="2899" y="4490"/>
                  </a:cubicBezTo>
                  <a:lnTo>
                    <a:pt x="3813" y="4238"/>
                  </a:lnTo>
                  <a:cubicBezTo>
                    <a:pt x="3832" y="4235"/>
                    <a:pt x="3852" y="4233"/>
                    <a:pt x="3872" y="4233"/>
                  </a:cubicBezTo>
                  <a:cubicBezTo>
                    <a:pt x="4045" y="4233"/>
                    <a:pt x="4226" y="4352"/>
                    <a:pt x="4254" y="4522"/>
                  </a:cubicBezTo>
                  <a:cubicBezTo>
                    <a:pt x="4285" y="4711"/>
                    <a:pt x="4159" y="4931"/>
                    <a:pt x="3970" y="4963"/>
                  </a:cubicBezTo>
                  <a:lnTo>
                    <a:pt x="3183" y="5152"/>
                  </a:lnTo>
                  <a:cubicBezTo>
                    <a:pt x="3372" y="5750"/>
                    <a:pt x="3435" y="6412"/>
                    <a:pt x="3214" y="7073"/>
                  </a:cubicBezTo>
                  <a:cubicBezTo>
                    <a:pt x="3340" y="7042"/>
                    <a:pt x="6050" y="5719"/>
                    <a:pt x="6176" y="5624"/>
                  </a:cubicBezTo>
                  <a:cubicBezTo>
                    <a:pt x="6302" y="5561"/>
                    <a:pt x="6365" y="5435"/>
                    <a:pt x="6365" y="5309"/>
                  </a:cubicBezTo>
                  <a:lnTo>
                    <a:pt x="6365" y="1718"/>
                  </a:lnTo>
                  <a:cubicBezTo>
                    <a:pt x="6365" y="1623"/>
                    <a:pt x="6302" y="1497"/>
                    <a:pt x="6176" y="1466"/>
                  </a:cubicBezTo>
                  <a:lnTo>
                    <a:pt x="3340" y="48"/>
                  </a:lnTo>
                  <a:cubicBezTo>
                    <a:pt x="3277" y="16"/>
                    <a:pt x="3214" y="1"/>
                    <a:pt x="315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98" name="Google Shape;7998;p37"/>
            <p:cNvSpPr/>
            <p:nvPr/>
          </p:nvSpPr>
          <p:spPr>
            <a:xfrm>
              <a:off x="-20155825" y="3861300"/>
              <a:ext cx="92950" cy="92175"/>
            </a:xfrm>
            <a:custGeom>
              <a:avLst/>
              <a:gdLst/>
              <a:ahLst/>
              <a:cxnLst/>
              <a:rect l="l" t="t" r="r" b="b"/>
              <a:pathLst>
                <a:path w="3718" h="3687" extrusionOk="0">
                  <a:moveTo>
                    <a:pt x="221" y="1"/>
                  </a:moveTo>
                  <a:lnTo>
                    <a:pt x="63" y="158"/>
                  </a:lnTo>
                  <a:lnTo>
                    <a:pt x="0" y="190"/>
                  </a:lnTo>
                  <a:lnTo>
                    <a:pt x="3529" y="3687"/>
                  </a:lnTo>
                  <a:lnTo>
                    <a:pt x="3560" y="3655"/>
                  </a:lnTo>
                  <a:lnTo>
                    <a:pt x="3718" y="3498"/>
                  </a:lnTo>
                  <a:lnTo>
                    <a:pt x="2457" y="1230"/>
                  </a:lnTo>
                  <a:lnTo>
                    <a:pt x="22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7999" name="Google Shape;7999;p37"/>
            <p:cNvSpPr/>
            <p:nvPr/>
          </p:nvSpPr>
          <p:spPr>
            <a:xfrm>
              <a:off x="-20199150" y="3918025"/>
              <a:ext cx="81150" cy="80150"/>
            </a:xfrm>
            <a:custGeom>
              <a:avLst/>
              <a:gdLst/>
              <a:ahLst/>
              <a:cxnLst/>
              <a:rect l="l" t="t" r="r" b="b"/>
              <a:pathLst>
                <a:path w="3246" h="3206" extrusionOk="0">
                  <a:moveTo>
                    <a:pt x="851" y="0"/>
                  </a:moveTo>
                  <a:lnTo>
                    <a:pt x="851" y="0"/>
                  </a:lnTo>
                  <a:cubicBezTo>
                    <a:pt x="756" y="536"/>
                    <a:pt x="851" y="1134"/>
                    <a:pt x="1071" y="1670"/>
                  </a:cubicBezTo>
                  <a:lnTo>
                    <a:pt x="158" y="2584"/>
                  </a:lnTo>
                  <a:cubicBezTo>
                    <a:pt x="0" y="2741"/>
                    <a:pt x="0" y="2930"/>
                    <a:pt x="158" y="3088"/>
                  </a:cubicBezTo>
                  <a:cubicBezTo>
                    <a:pt x="237" y="3166"/>
                    <a:pt x="331" y="3206"/>
                    <a:pt x="426" y="3206"/>
                  </a:cubicBezTo>
                  <a:cubicBezTo>
                    <a:pt x="520" y="3206"/>
                    <a:pt x="615" y="3166"/>
                    <a:pt x="693" y="3088"/>
                  </a:cubicBezTo>
                  <a:lnTo>
                    <a:pt x="1607" y="2174"/>
                  </a:lnTo>
                  <a:cubicBezTo>
                    <a:pt x="2017" y="2332"/>
                    <a:pt x="2458" y="2458"/>
                    <a:pt x="2899" y="2458"/>
                  </a:cubicBezTo>
                  <a:cubicBezTo>
                    <a:pt x="3025" y="2458"/>
                    <a:pt x="3119" y="2426"/>
                    <a:pt x="3245" y="2426"/>
                  </a:cubicBezTo>
                  <a:lnTo>
                    <a:pt x="85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00" name="Google Shape;8000;p37"/>
            <p:cNvSpPr/>
            <p:nvPr/>
          </p:nvSpPr>
          <p:spPr>
            <a:xfrm>
              <a:off x="-20173950" y="3880200"/>
              <a:ext cx="92175" cy="92200"/>
            </a:xfrm>
            <a:custGeom>
              <a:avLst/>
              <a:gdLst/>
              <a:ahLst/>
              <a:cxnLst/>
              <a:rect l="l" t="t" r="r" b="b"/>
              <a:pathLst>
                <a:path w="3687" h="3688" extrusionOk="0">
                  <a:moveTo>
                    <a:pt x="316" y="1"/>
                  </a:moveTo>
                  <a:cubicBezTo>
                    <a:pt x="189" y="222"/>
                    <a:pt x="63" y="442"/>
                    <a:pt x="0" y="663"/>
                  </a:cubicBezTo>
                  <a:lnTo>
                    <a:pt x="3025" y="3687"/>
                  </a:lnTo>
                  <a:cubicBezTo>
                    <a:pt x="3245" y="3624"/>
                    <a:pt x="3498" y="3498"/>
                    <a:pt x="3687" y="3372"/>
                  </a:cubicBezTo>
                  <a:lnTo>
                    <a:pt x="31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001" name="Google Shape;8001;p37"/>
          <p:cNvGrpSpPr/>
          <p:nvPr/>
        </p:nvGrpSpPr>
        <p:grpSpPr>
          <a:xfrm>
            <a:off x="4308414" y="8254563"/>
            <a:ext cx="381389" cy="380136"/>
            <a:chOff x="-20197575" y="4066875"/>
            <a:chExt cx="305625" cy="305625"/>
          </a:xfrm>
        </p:grpSpPr>
        <p:sp>
          <p:nvSpPr>
            <p:cNvPr id="8002" name="Google Shape;8002;p37"/>
            <p:cNvSpPr/>
            <p:nvPr/>
          </p:nvSpPr>
          <p:spPr>
            <a:xfrm>
              <a:off x="-20089675" y="4066875"/>
              <a:ext cx="89025" cy="92175"/>
            </a:xfrm>
            <a:custGeom>
              <a:avLst/>
              <a:gdLst/>
              <a:ahLst/>
              <a:cxnLst/>
              <a:rect l="l" t="t" r="r" b="b"/>
              <a:pathLst>
                <a:path w="3561" h="3687" extrusionOk="0">
                  <a:moveTo>
                    <a:pt x="347" y="1"/>
                  </a:moveTo>
                  <a:cubicBezTo>
                    <a:pt x="158" y="1"/>
                    <a:pt x="0" y="158"/>
                    <a:pt x="0" y="379"/>
                  </a:cubicBezTo>
                  <a:cubicBezTo>
                    <a:pt x="0" y="568"/>
                    <a:pt x="158" y="725"/>
                    <a:pt x="347" y="725"/>
                  </a:cubicBezTo>
                  <a:cubicBezTo>
                    <a:pt x="946" y="725"/>
                    <a:pt x="1418" y="1229"/>
                    <a:pt x="1418" y="1828"/>
                  </a:cubicBezTo>
                  <a:lnTo>
                    <a:pt x="1418" y="3687"/>
                  </a:lnTo>
                  <a:cubicBezTo>
                    <a:pt x="1544" y="3624"/>
                    <a:pt x="1670" y="3592"/>
                    <a:pt x="1765" y="3592"/>
                  </a:cubicBezTo>
                  <a:cubicBezTo>
                    <a:pt x="1891" y="3592"/>
                    <a:pt x="2017" y="3624"/>
                    <a:pt x="2143" y="3687"/>
                  </a:cubicBezTo>
                  <a:lnTo>
                    <a:pt x="2143" y="1828"/>
                  </a:lnTo>
                  <a:cubicBezTo>
                    <a:pt x="2143" y="1229"/>
                    <a:pt x="2615" y="725"/>
                    <a:pt x="3182" y="725"/>
                  </a:cubicBezTo>
                  <a:cubicBezTo>
                    <a:pt x="3403" y="725"/>
                    <a:pt x="3561" y="568"/>
                    <a:pt x="3561" y="379"/>
                  </a:cubicBezTo>
                  <a:cubicBezTo>
                    <a:pt x="3561" y="158"/>
                    <a:pt x="3403" y="1"/>
                    <a:pt x="3182" y="1"/>
                  </a:cubicBezTo>
                  <a:cubicBezTo>
                    <a:pt x="2615" y="1"/>
                    <a:pt x="2080" y="284"/>
                    <a:pt x="1765" y="725"/>
                  </a:cubicBezTo>
                  <a:cubicBezTo>
                    <a:pt x="1450" y="284"/>
                    <a:pt x="94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03" name="Google Shape;8003;p37"/>
            <p:cNvSpPr/>
            <p:nvPr/>
          </p:nvSpPr>
          <p:spPr>
            <a:xfrm>
              <a:off x="-20024300" y="4085775"/>
              <a:ext cx="132350" cy="125250"/>
            </a:xfrm>
            <a:custGeom>
              <a:avLst/>
              <a:gdLst/>
              <a:ahLst/>
              <a:cxnLst/>
              <a:rect l="l" t="t" r="r" b="b"/>
              <a:pathLst>
                <a:path w="5294" h="5010" extrusionOk="0">
                  <a:moveTo>
                    <a:pt x="2741" y="2175"/>
                  </a:moveTo>
                  <a:cubicBezTo>
                    <a:pt x="2930" y="2175"/>
                    <a:pt x="3119" y="2332"/>
                    <a:pt x="3119" y="2521"/>
                  </a:cubicBezTo>
                  <a:cubicBezTo>
                    <a:pt x="3119" y="2710"/>
                    <a:pt x="2930" y="2868"/>
                    <a:pt x="2741" y="2868"/>
                  </a:cubicBezTo>
                  <a:cubicBezTo>
                    <a:pt x="2552" y="2868"/>
                    <a:pt x="2395" y="2710"/>
                    <a:pt x="2395" y="2521"/>
                  </a:cubicBezTo>
                  <a:cubicBezTo>
                    <a:pt x="2395" y="2332"/>
                    <a:pt x="2552" y="2175"/>
                    <a:pt x="2741" y="2175"/>
                  </a:cubicBezTo>
                  <a:close/>
                  <a:moveTo>
                    <a:pt x="1985" y="3592"/>
                  </a:moveTo>
                  <a:cubicBezTo>
                    <a:pt x="2206" y="3592"/>
                    <a:pt x="2363" y="3750"/>
                    <a:pt x="2363" y="3939"/>
                  </a:cubicBezTo>
                  <a:cubicBezTo>
                    <a:pt x="2395" y="4128"/>
                    <a:pt x="2206" y="4285"/>
                    <a:pt x="1985" y="4285"/>
                  </a:cubicBezTo>
                  <a:cubicBezTo>
                    <a:pt x="1796" y="4285"/>
                    <a:pt x="1639" y="4128"/>
                    <a:pt x="1639" y="3939"/>
                  </a:cubicBezTo>
                  <a:cubicBezTo>
                    <a:pt x="1639" y="3750"/>
                    <a:pt x="1796" y="3592"/>
                    <a:pt x="1985" y="3592"/>
                  </a:cubicBezTo>
                  <a:close/>
                  <a:moveTo>
                    <a:pt x="4915" y="1"/>
                  </a:moveTo>
                  <a:cubicBezTo>
                    <a:pt x="2710" y="1"/>
                    <a:pt x="820" y="1355"/>
                    <a:pt x="0" y="3246"/>
                  </a:cubicBezTo>
                  <a:cubicBezTo>
                    <a:pt x="158" y="3435"/>
                    <a:pt x="252" y="3655"/>
                    <a:pt x="252" y="3939"/>
                  </a:cubicBezTo>
                  <a:lnTo>
                    <a:pt x="252" y="5010"/>
                  </a:lnTo>
                  <a:lnTo>
                    <a:pt x="2899" y="5010"/>
                  </a:lnTo>
                  <a:cubicBezTo>
                    <a:pt x="3340" y="5010"/>
                    <a:pt x="3718" y="4695"/>
                    <a:pt x="3812" y="4254"/>
                  </a:cubicBezTo>
                  <a:cubicBezTo>
                    <a:pt x="4632" y="4096"/>
                    <a:pt x="5293" y="3403"/>
                    <a:pt x="5293" y="2490"/>
                  </a:cubicBezTo>
                  <a:lnTo>
                    <a:pt x="5293" y="347"/>
                  </a:lnTo>
                  <a:cubicBezTo>
                    <a:pt x="5262" y="158"/>
                    <a:pt x="5104" y="1"/>
                    <a:pt x="491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04" name="Google Shape;8004;p37"/>
            <p:cNvSpPr/>
            <p:nvPr/>
          </p:nvSpPr>
          <p:spPr>
            <a:xfrm>
              <a:off x="-19983350" y="4263775"/>
              <a:ext cx="18925" cy="18150"/>
            </a:xfrm>
            <a:custGeom>
              <a:avLst/>
              <a:gdLst/>
              <a:ahLst/>
              <a:cxnLst/>
              <a:rect l="l" t="t" r="r" b="b"/>
              <a:pathLst>
                <a:path w="757" h="726" extrusionOk="0">
                  <a:moveTo>
                    <a:pt x="347" y="1"/>
                  </a:moveTo>
                  <a:cubicBezTo>
                    <a:pt x="158" y="1"/>
                    <a:pt x="1" y="158"/>
                    <a:pt x="1" y="347"/>
                  </a:cubicBezTo>
                  <a:cubicBezTo>
                    <a:pt x="1" y="568"/>
                    <a:pt x="158" y="725"/>
                    <a:pt x="347" y="725"/>
                  </a:cubicBezTo>
                  <a:cubicBezTo>
                    <a:pt x="568" y="725"/>
                    <a:pt x="725" y="568"/>
                    <a:pt x="725" y="347"/>
                  </a:cubicBezTo>
                  <a:cubicBezTo>
                    <a:pt x="757" y="221"/>
                    <a:pt x="568"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05" name="Google Shape;8005;p37"/>
            <p:cNvSpPr/>
            <p:nvPr/>
          </p:nvSpPr>
          <p:spPr>
            <a:xfrm>
              <a:off x="-20035325" y="4228350"/>
              <a:ext cx="125250" cy="143350"/>
            </a:xfrm>
            <a:custGeom>
              <a:avLst/>
              <a:gdLst/>
              <a:ahLst/>
              <a:cxnLst/>
              <a:rect l="l" t="t" r="r" b="b"/>
              <a:pathLst>
                <a:path w="5010" h="5734" extrusionOk="0">
                  <a:moveTo>
                    <a:pt x="2426" y="756"/>
                  </a:moveTo>
                  <a:cubicBezTo>
                    <a:pt x="3025" y="756"/>
                    <a:pt x="3497" y="1229"/>
                    <a:pt x="3497" y="1827"/>
                  </a:cubicBezTo>
                  <a:cubicBezTo>
                    <a:pt x="3560" y="2363"/>
                    <a:pt x="3025" y="2899"/>
                    <a:pt x="2426" y="2899"/>
                  </a:cubicBezTo>
                  <a:cubicBezTo>
                    <a:pt x="1859" y="2899"/>
                    <a:pt x="1387" y="2426"/>
                    <a:pt x="1387" y="1827"/>
                  </a:cubicBezTo>
                  <a:cubicBezTo>
                    <a:pt x="1387" y="1229"/>
                    <a:pt x="1859" y="756"/>
                    <a:pt x="2426" y="756"/>
                  </a:cubicBezTo>
                  <a:close/>
                  <a:moveTo>
                    <a:pt x="693" y="0"/>
                  </a:moveTo>
                  <a:lnTo>
                    <a:pt x="693" y="2489"/>
                  </a:lnTo>
                  <a:cubicBezTo>
                    <a:pt x="693" y="2962"/>
                    <a:pt x="378" y="3371"/>
                    <a:pt x="0" y="3529"/>
                  </a:cubicBezTo>
                  <a:lnTo>
                    <a:pt x="0" y="4663"/>
                  </a:lnTo>
                  <a:cubicBezTo>
                    <a:pt x="0" y="5261"/>
                    <a:pt x="473" y="5734"/>
                    <a:pt x="1071" y="5734"/>
                  </a:cubicBezTo>
                  <a:cubicBezTo>
                    <a:pt x="1639" y="5734"/>
                    <a:pt x="2111" y="5261"/>
                    <a:pt x="2111" y="4663"/>
                  </a:cubicBezTo>
                  <a:cubicBezTo>
                    <a:pt x="2111" y="4474"/>
                    <a:pt x="2269" y="4316"/>
                    <a:pt x="2489" y="4316"/>
                  </a:cubicBezTo>
                  <a:cubicBezTo>
                    <a:pt x="3182" y="4316"/>
                    <a:pt x="3812" y="4033"/>
                    <a:pt x="4285" y="3529"/>
                  </a:cubicBezTo>
                  <a:cubicBezTo>
                    <a:pt x="4758" y="2993"/>
                    <a:pt x="5010" y="2331"/>
                    <a:pt x="4947" y="1670"/>
                  </a:cubicBezTo>
                  <a:cubicBezTo>
                    <a:pt x="4884" y="725"/>
                    <a:pt x="4127" y="0"/>
                    <a:pt x="321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06" name="Google Shape;8006;p37"/>
            <p:cNvSpPr/>
            <p:nvPr/>
          </p:nvSpPr>
          <p:spPr>
            <a:xfrm>
              <a:off x="-20054225" y="4175575"/>
              <a:ext cx="18125" cy="125250"/>
            </a:xfrm>
            <a:custGeom>
              <a:avLst/>
              <a:gdLst/>
              <a:ahLst/>
              <a:cxnLst/>
              <a:rect l="l" t="t" r="r" b="b"/>
              <a:pathLst>
                <a:path w="725" h="5010" extrusionOk="0">
                  <a:moveTo>
                    <a:pt x="347" y="0"/>
                  </a:moveTo>
                  <a:cubicBezTo>
                    <a:pt x="158" y="0"/>
                    <a:pt x="0" y="158"/>
                    <a:pt x="0" y="347"/>
                  </a:cubicBezTo>
                  <a:lnTo>
                    <a:pt x="0" y="4632"/>
                  </a:lnTo>
                  <a:cubicBezTo>
                    <a:pt x="0" y="4852"/>
                    <a:pt x="158" y="5010"/>
                    <a:pt x="347" y="5010"/>
                  </a:cubicBezTo>
                  <a:cubicBezTo>
                    <a:pt x="567" y="5010"/>
                    <a:pt x="725" y="4852"/>
                    <a:pt x="725" y="4632"/>
                  </a:cubicBezTo>
                  <a:lnTo>
                    <a:pt x="725" y="347"/>
                  </a:lnTo>
                  <a:cubicBezTo>
                    <a:pt x="725" y="158"/>
                    <a:pt x="567"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07" name="Google Shape;8007;p37"/>
            <p:cNvSpPr/>
            <p:nvPr/>
          </p:nvSpPr>
          <p:spPr>
            <a:xfrm>
              <a:off x="-20197575" y="4085775"/>
              <a:ext cx="132350" cy="125250"/>
            </a:xfrm>
            <a:custGeom>
              <a:avLst/>
              <a:gdLst/>
              <a:ahLst/>
              <a:cxnLst/>
              <a:rect l="l" t="t" r="r" b="b"/>
              <a:pathLst>
                <a:path w="5294" h="5010" extrusionOk="0">
                  <a:moveTo>
                    <a:pt x="2521" y="2175"/>
                  </a:moveTo>
                  <a:cubicBezTo>
                    <a:pt x="2710" y="2175"/>
                    <a:pt x="2867" y="2332"/>
                    <a:pt x="2867" y="2521"/>
                  </a:cubicBezTo>
                  <a:cubicBezTo>
                    <a:pt x="2867" y="2710"/>
                    <a:pt x="2710" y="2868"/>
                    <a:pt x="2521" y="2868"/>
                  </a:cubicBezTo>
                  <a:cubicBezTo>
                    <a:pt x="2300" y="2868"/>
                    <a:pt x="2143" y="2710"/>
                    <a:pt x="2143" y="2521"/>
                  </a:cubicBezTo>
                  <a:cubicBezTo>
                    <a:pt x="2174" y="2332"/>
                    <a:pt x="2300" y="2175"/>
                    <a:pt x="2521" y="2175"/>
                  </a:cubicBezTo>
                  <a:close/>
                  <a:moveTo>
                    <a:pt x="3245" y="3592"/>
                  </a:moveTo>
                  <a:cubicBezTo>
                    <a:pt x="3466" y="3592"/>
                    <a:pt x="3623" y="3750"/>
                    <a:pt x="3623" y="3939"/>
                  </a:cubicBezTo>
                  <a:cubicBezTo>
                    <a:pt x="3623" y="4128"/>
                    <a:pt x="3466" y="4285"/>
                    <a:pt x="3245" y="4285"/>
                  </a:cubicBezTo>
                  <a:cubicBezTo>
                    <a:pt x="3056" y="4285"/>
                    <a:pt x="2899" y="4128"/>
                    <a:pt x="2899" y="3939"/>
                  </a:cubicBezTo>
                  <a:cubicBezTo>
                    <a:pt x="2867" y="3750"/>
                    <a:pt x="3056" y="3592"/>
                    <a:pt x="3245" y="3592"/>
                  </a:cubicBezTo>
                  <a:close/>
                  <a:moveTo>
                    <a:pt x="378" y="1"/>
                  </a:moveTo>
                  <a:cubicBezTo>
                    <a:pt x="189" y="1"/>
                    <a:pt x="32" y="158"/>
                    <a:pt x="32" y="347"/>
                  </a:cubicBezTo>
                  <a:lnTo>
                    <a:pt x="32" y="2490"/>
                  </a:lnTo>
                  <a:cubicBezTo>
                    <a:pt x="0" y="3403"/>
                    <a:pt x="662" y="4096"/>
                    <a:pt x="1481" y="4254"/>
                  </a:cubicBezTo>
                  <a:cubicBezTo>
                    <a:pt x="1576" y="4695"/>
                    <a:pt x="1954" y="5010"/>
                    <a:pt x="2395" y="5010"/>
                  </a:cubicBezTo>
                  <a:lnTo>
                    <a:pt x="5041" y="5010"/>
                  </a:lnTo>
                  <a:lnTo>
                    <a:pt x="5041" y="3939"/>
                  </a:lnTo>
                  <a:cubicBezTo>
                    <a:pt x="5041" y="3655"/>
                    <a:pt x="5136" y="3435"/>
                    <a:pt x="5293" y="3246"/>
                  </a:cubicBezTo>
                  <a:cubicBezTo>
                    <a:pt x="4474" y="1355"/>
                    <a:pt x="2584" y="1"/>
                    <a:pt x="37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08" name="Google Shape;8008;p37"/>
            <p:cNvSpPr/>
            <p:nvPr/>
          </p:nvSpPr>
          <p:spPr>
            <a:xfrm>
              <a:off x="-20179475" y="4229925"/>
              <a:ext cx="125275" cy="142575"/>
            </a:xfrm>
            <a:custGeom>
              <a:avLst/>
              <a:gdLst/>
              <a:ahLst/>
              <a:cxnLst/>
              <a:rect l="l" t="t" r="r" b="b"/>
              <a:pathLst>
                <a:path w="5011" h="5703" extrusionOk="0">
                  <a:moveTo>
                    <a:pt x="2521" y="693"/>
                  </a:moveTo>
                  <a:cubicBezTo>
                    <a:pt x="3120" y="693"/>
                    <a:pt x="3592" y="1166"/>
                    <a:pt x="3592" y="1764"/>
                  </a:cubicBezTo>
                  <a:cubicBezTo>
                    <a:pt x="3592" y="2300"/>
                    <a:pt x="3120" y="2836"/>
                    <a:pt x="2521" y="2836"/>
                  </a:cubicBezTo>
                  <a:cubicBezTo>
                    <a:pt x="1954" y="2836"/>
                    <a:pt x="1482" y="2363"/>
                    <a:pt x="1482" y="1764"/>
                  </a:cubicBezTo>
                  <a:cubicBezTo>
                    <a:pt x="1482" y="1166"/>
                    <a:pt x="1954" y="693"/>
                    <a:pt x="2521" y="693"/>
                  </a:cubicBezTo>
                  <a:close/>
                  <a:moveTo>
                    <a:pt x="1797" y="0"/>
                  </a:moveTo>
                  <a:cubicBezTo>
                    <a:pt x="883" y="0"/>
                    <a:pt x="95" y="693"/>
                    <a:pt x="64" y="1638"/>
                  </a:cubicBezTo>
                  <a:cubicBezTo>
                    <a:pt x="1" y="2363"/>
                    <a:pt x="253" y="2962"/>
                    <a:pt x="726" y="3497"/>
                  </a:cubicBezTo>
                  <a:cubicBezTo>
                    <a:pt x="1198" y="4001"/>
                    <a:pt x="1828" y="4285"/>
                    <a:pt x="2521" y="4285"/>
                  </a:cubicBezTo>
                  <a:cubicBezTo>
                    <a:pt x="2742" y="4285"/>
                    <a:pt x="2899" y="4442"/>
                    <a:pt x="2899" y="4631"/>
                  </a:cubicBezTo>
                  <a:cubicBezTo>
                    <a:pt x="2899" y="5230"/>
                    <a:pt x="3372" y="5702"/>
                    <a:pt x="3939" y="5702"/>
                  </a:cubicBezTo>
                  <a:cubicBezTo>
                    <a:pt x="4538" y="5702"/>
                    <a:pt x="5010" y="5230"/>
                    <a:pt x="5010" y="4631"/>
                  </a:cubicBezTo>
                  <a:lnTo>
                    <a:pt x="5010" y="3497"/>
                  </a:lnTo>
                  <a:cubicBezTo>
                    <a:pt x="4601" y="3340"/>
                    <a:pt x="4317" y="2899"/>
                    <a:pt x="4317" y="2458"/>
                  </a:cubicBezTo>
                  <a:lnTo>
                    <a:pt x="431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09" name="Google Shape;8009;p37"/>
            <p:cNvSpPr/>
            <p:nvPr/>
          </p:nvSpPr>
          <p:spPr>
            <a:xfrm>
              <a:off x="-20125125" y="4263775"/>
              <a:ext cx="18150" cy="18150"/>
            </a:xfrm>
            <a:custGeom>
              <a:avLst/>
              <a:gdLst/>
              <a:ahLst/>
              <a:cxnLst/>
              <a:rect l="l" t="t" r="r" b="b"/>
              <a:pathLst>
                <a:path w="726" h="726" extrusionOk="0">
                  <a:moveTo>
                    <a:pt x="347" y="1"/>
                  </a:moveTo>
                  <a:cubicBezTo>
                    <a:pt x="158" y="1"/>
                    <a:pt x="1" y="158"/>
                    <a:pt x="1" y="347"/>
                  </a:cubicBezTo>
                  <a:cubicBezTo>
                    <a:pt x="1" y="568"/>
                    <a:pt x="158" y="725"/>
                    <a:pt x="347" y="725"/>
                  </a:cubicBezTo>
                  <a:cubicBezTo>
                    <a:pt x="568" y="725"/>
                    <a:pt x="725" y="568"/>
                    <a:pt x="725" y="347"/>
                  </a:cubicBezTo>
                  <a:cubicBezTo>
                    <a:pt x="725" y="221"/>
                    <a:pt x="568"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010" name="Google Shape;8010;p37"/>
          <p:cNvGrpSpPr/>
          <p:nvPr/>
        </p:nvGrpSpPr>
        <p:grpSpPr>
          <a:xfrm>
            <a:off x="4779670" y="7334846"/>
            <a:ext cx="379424" cy="381629"/>
            <a:chOff x="-18271050" y="3333200"/>
            <a:chExt cx="304050" cy="306825"/>
          </a:xfrm>
        </p:grpSpPr>
        <p:sp>
          <p:nvSpPr>
            <p:cNvPr id="8011" name="Google Shape;8011;p37"/>
            <p:cNvSpPr/>
            <p:nvPr/>
          </p:nvSpPr>
          <p:spPr>
            <a:xfrm>
              <a:off x="-18271050" y="3407650"/>
              <a:ext cx="63025" cy="79575"/>
            </a:xfrm>
            <a:custGeom>
              <a:avLst/>
              <a:gdLst/>
              <a:ahLst/>
              <a:cxnLst/>
              <a:rect l="l" t="t" r="r" b="b"/>
              <a:pathLst>
                <a:path w="2521" h="3183" extrusionOk="0">
                  <a:moveTo>
                    <a:pt x="1765" y="0"/>
                  </a:moveTo>
                  <a:cubicBezTo>
                    <a:pt x="788" y="0"/>
                    <a:pt x="0" y="788"/>
                    <a:pt x="0" y="1764"/>
                  </a:cubicBezTo>
                  <a:cubicBezTo>
                    <a:pt x="0" y="2363"/>
                    <a:pt x="284" y="2867"/>
                    <a:pt x="694" y="3182"/>
                  </a:cubicBezTo>
                  <a:cubicBezTo>
                    <a:pt x="694" y="1733"/>
                    <a:pt x="1544" y="567"/>
                    <a:pt x="2521" y="158"/>
                  </a:cubicBezTo>
                  <a:cubicBezTo>
                    <a:pt x="2300" y="32"/>
                    <a:pt x="2048" y="0"/>
                    <a:pt x="176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12" name="Google Shape;8012;p37"/>
            <p:cNvSpPr/>
            <p:nvPr/>
          </p:nvSpPr>
          <p:spPr>
            <a:xfrm>
              <a:off x="-18030050" y="3406850"/>
              <a:ext cx="63050" cy="79575"/>
            </a:xfrm>
            <a:custGeom>
              <a:avLst/>
              <a:gdLst/>
              <a:ahLst/>
              <a:cxnLst/>
              <a:rect l="l" t="t" r="r" b="b"/>
              <a:pathLst>
                <a:path w="2522" h="3183" extrusionOk="0">
                  <a:moveTo>
                    <a:pt x="757" y="1"/>
                  </a:moveTo>
                  <a:cubicBezTo>
                    <a:pt x="474" y="1"/>
                    <a:pt x="253" y="64"/>
                    <a:pt x="1" y="158"/>
                  </a:cubicBezTo>
                  <a:cubicBezTo>
                    <a:pt x="978" y="568"/>
                    <a:pt x="1828" y="1733"/>
                    <a:pt x="1828" y="3183"/>
                  </a:cubicBezTo>
                  <a:cubicBezTo>
                    <a:pt x="2238" y="2868"/>
                    <a:pt x="2521" y="2332"/>
                    <a:pt x="2521" y="1765"/>
                  </a:cubicBezTo>
                  <a:cubicBezTo>
                    <a:pt x="2521" y="788"/>
                    <a:pt x="1734" y="1"/>
                    <a:pt x="75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13" name="Google Shape;8013;p37"/>
            <p:cNvSpPr/>
            <p:nvPr/>
          </p:nvSpPr>
          <p:spPr>
            <a:xfrm>
              <a:off x="-18136375" y="3549400"/>
              <a:ext cx="35475" cy="32325"/>
            </a:xfrm>
            <a:custGeom>
              <a:avLst/>
              <a:gdLst/>
              <a:ahLst/>
              <a:cxnLst/>
              <a:rect l="l" t="t" r="r" b="b"/>
              <a:pathLst>
                <a:path w="1419" h="1293" extrusionOk="0">
                  <a:moveTo>
                    <a:pt x="725" y="1"/>
                  </a:moveTo>
                  <a:cubicBezTo>
                    <a:pt x="347" y="1"/>
                    <a:pt x="95" y="222"/>
                    <a:pt x="1" y="600"/>
                  </a:cubicBezTo>
                  <a:lnTo>
                    <a:pt x="725" y="1293"/>
                  </a:lnTo>
                  <a:lnTo>
                    <a:pt x="1419" y="600"/>
                  </a:lnTo>
                  <a:cubicBezTo>
                    <a:pt x="1355" y="285"/>
                    <a:pt x="1072" y="1"/>
                    <a:pt x="72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14" name="Google Shape;8014;p37"/>
            <p:cNvSpPr/>
            <p:nvPr/>
          </p:nvSpPr>
          <p:spPr>
            <a:xfrm>
              <a:off x="-18233250" y="3423625"/>
              <a:ext cx="230800" cy="216400"/>
            </a:xfrm>
            <a:custGeom>
              <a:avLst/>
              <a:gdLst/>
              <a:ahLst/>
              <a:cxnLst/>
              <a:rect l="l" t="t" r="r" b="b"/>
              <a:pathLst>
                <a:path w="9232" h="8656" extrusionOk="0">
                  <a:moveTo>
                    <a:pt x="2427" y="2890"/>
                  </a:moveTo>
                  <a:cubicBezTo>
                    <a:pt x="2616" y="2890"/>
                    <a:pt x="2773" y="3047"/>
                    <a:pt x="2773" y="3268"/>
                  </a:cubicBezTo>
                  <a:cubicBezTo>
                    <a:pt x="2773" y="3457"/>
                    <a:pt x="2616" y="3614"/>
                    <a:pt x="2427" y="3614"/>
                  </a:cubicBezTo>
                  <a:cubicBezTo>
                    <a:pt x="2238" y="3614"/>
                    <a:pt x="2080" y="3457"/>
                    <a:pt x="2080" y="3268"/>
                  </a:cubicBezTo>
                  <a:cubicBezTo>
                    <a:pt x="2080" y="3047"/>
                    <a:pt x="2238" y="2890"/>
                    <a:pt x="2427" y="2890"/>
                  </a:cubicBezTo>
                  <a:close/>
                  <a:moveTo>
                    <a:pt x="6711" y="2890"/>
                  </a:moveTo>
                  <a:cubicBezTo>
                    <a:pt x="6900" y="2890"/>
                    <a:pt x="7089" y="3047"/>
                    <a:pt x="7089" y="3268"/>
                  </a:cubicBezTo>
                  <a:cubicBezTo>
                    <a:pt x="7058" y="3457"/>
                    <a:pt x="6900" y="3614"/>
                    <a:pt x="6711" y="3614"/>
                  </a:cubicBezTo>
                  <a:cubicBezTo>
                    <a:pt x="6522" y="3614"/>
                    <a:pt x="6365" y="3457"/>
                    <a:pt x="6365" y="3268"/>
                  </a:cubicBezTo>
                  <a:cubicBezTo>
                    <a:pt x="6365" y="3047"/>
                    <a:pt x="6522" y="2890"/>
                    <a:pt x="6711" y="2890"/>
                  </a:cubicBezTo>
                  <a:close/>
                  <a:moveTo>
                    <a:pt x="2066" y="0"/>
                  </a:moveTo>
                  <a:cubicBezTo>
                    <a:pt x="1647" y="0"/>
                    <a:pt x="1224" y="147"/>
                    <a:pt x="883" y="464"/>
                  </a:cubicBezTo>
                  <a:cubicBezTo>
                    <a:pt x="316" y="999"/>
                    <a:pt x="1" y="1724"/>
                    <a:pt x="1" y="2543"/>
                  </a:cubicBezTo>
                  <a:cubicBezTo>
                    <a:pt x="1" y="4528"/>
                    <a:pt x="1765" y="8308"/>
                    <a:pt x="4285" y="8655"/>
                  </a:cubicBezTo>
                  <a:lnTo>
                    <a:pt x="4285" y="6985"/>
                  </a:lnTo>
                  <a:lnTo>
                    <a:pt x="3372" y="6103"/>
                  </a:lnTo>
                  <a:lnTo>
                    <a:pt x="3340" y="6040"/>
                  </a:lnTo>
                  <a:cubicBezTo>
                    <a:pt x="3246" y="5977"/>
                    <a:pt x="3214" y="5883"/>
                    <a:pt x="3214" y="5820"/>
                  </a:cubicBezTo>
                  <a:cubicBezTo>
                    <a:pt x="3214" y="5032"/>
                    <a:pt x="3844" y="4402"/>
                    <a:pt x="4632" y="4402"/>
                  </a:cubicBezTo>
                  <a:cubicBezTo>
                    <a:pt x="5420" y="4402"/>
                    <a:pt x="6050" y="5032"/>
                    <a:pt x="6050" y="5820"/>
                  </a:cubicBezTo>
                  <a:cubicBezTo>
                    <a:pt x="6050" y="5883"/>
                    <a:pt x="6018" y="6009"/>
                    <a:pt x="5924" y="6040"/>
                  </a:cubicBezTo>
                  <a:lnTo>
                    <a:pt x="4947" y="6985"/>
                  </a:lnTo>
                  <a:lnTo>
                    <a:pt x="4947" y="8655"/>
                  </a:lnTo>
                  <a:cubicBezTo>
                    <a:pt x="7436" y="8340"/>
                    <a:pt x="9232" y="4559"/>
                    <a:pt x="9232" y="2543"/>
                  </a:cubicBezTo>
                  <a:cubicBezTo>
                    <a:pt x="9232" y="1724"/>
                    <a:pt x="8917" y="999"/>
                    <a:pt x="8349" y="464"/>
                  </a:cubicBezTo>
                  <a:cubicBezTo>
                    <a:pt x="7984" y="157"/>
                    <a:pt x="7553" y="14"/>
                    <a:pt x="7131" y="14"/>
                  </a:cubicBezTo>
                  <a:cubicBezTo>
                    <a:pt x="6425" y="14"/>
                    <a:pt x="5747" y="415"/>
                    <a:pt x="5451" y="1125"/>
                  </a:cubicBezTo>
                  <a:lnTo>
                    <a:pt x="5230" y="1755"/>
                  </a:lnTo>
                  <a:cubicBezTo>
                    <a:pt x="5104" y="2039"/>
                    <a:pt x="4852" y="2197"/>
                    <a:pt x="4600" y="2197"/>
                  </a:cubicBezTo>
                  <a:cubicBezTo>
                    <a:pt x="4317" y="2197"/>
                    <a:pt x="4033" y="2039"/>
                    <a:pt x="3970" y="1755"/>
                  </a:cubicBezTo>
                  <a:lnTo>
                    <a:pt x="3718" y="1125"/>
                  </a:lnTo>
                  <a:cubicBezTo>
                    <a:pt x="3461" y="414"/>
                    <a:pt x="2771" y="0"/>
                    <a:pt x="206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15" name="Google Shape;8015;p37"/>
            <p:cNvSpPr/>
            <p:nvPr/>
          </p:nvSpPr>
          <p:spPr>
            <a:xfrm>
              <a:off x="-18231675" y="3333200"/>
              <a:ext cx="220575" cy="125650"/>
            </a:xfrm>
            <a:custGeom>
              <a:avLst/>
              <a:gdLst/>
              <a:ahLst/>
              <a:cxnLst/>
              <a:rect l="l" t="t" r="r" b="b"/>
              <a:pathLst>
                <a:path w="8823" h="5026" extrusionOk="0">
                  <a:moveTo>
                    <a:pt x="3088" y="1088"/>
                  </a:moveTo>
                  <a:cubicBezTo>
                    <a:pt x="3277" y="1088"/>
                    <a:pt x="3435" y="1245"/>
                    <a:pt x="3435" y="1434"/>
                  </a:cubicBezTo>
                  <a:lnTo>
                    <a:pt x="3435" y="2159"/>
                  </a:lnTo>
                  <a:cubicBezTo>
                    <a:pt x="3435" y="2348"/>
                    <a:pt x="3277" y="2506"/>
                    <a:pt x="3088" y="2506"/>
                  </a:cubicBezTo>
                  <a:cubicBezTo>
                    <a:pt x="2868" y="2506"/>
                    <a:pt x="2710" y="2348"/>
                    <a:pt x="2710" y="2159"/>
                  </a:cubicBezTo>
                  <a:lnTo>
                    <a:pt x="2710" y="1434"/>
                  </a:lnTo>
                  <a:cubicBezTo>
                    <a:pt x="2710" y="1245"/>
                    <a:pt x="2868" y="1088"/>
                    <a:pt x="3088" y="1088"/>
                  </a:cubicBezTo>
                  <a:close/>
                  <a:moveTo>
                    <a:pt x="5955" y="1088"/>
                  </a:moveTo>
                  <a:cubicBezTo>
                    <a:pt x="6144" y="1088"/>
                    <a:pt x="6302" y="1245"/>
                    <a:pt x="6302" y="1434"/>
                  </a:cubicBezTo>
                  <a:lnTo>
                    <a:pt x="6302" y="2159"/>
                  </a:lnTo>
                  <a:cubicBezTo>
                    <a:pt x="6302" y="2348"/>
                    <a:pt x="6144" y="2506"/>
                    <a:pt x="5955" y="2506"/>
                  </a:cubicBezTo>
                  <a:cubicBezTo>
                    <a:pt x="5735" y="2506"/>
                    <a:pt x="5577" y="2348"/>
                    <a:pt x="5577" y="2159"/>
                  </a:cubicBezTo>
                  <a:lnTo>
                    <a:pt x="5577" y="1434"/>
                  </a:lnTo>
                  <a:cubicBezTo>
                    <a:pt x="5577" y="1245"/>
                    <a:pt x="5735" y="1088"/>
                    <a:pt x="5955" y="1088"/>
                  </a:cubicBezTo>
                  <a:close/>
                  <a:moveTo>
                    <a:pt x="4537" y="1781"/>
                  </a:moveTo>
                  <a:cubicBezTo>
                    <a:pt x="4726" y="1781"/>
                    <a:pt x="4884" y="1938"/>
                    <a:pt x="4884" y="2159"/>
                  </a:cubicBezTo>
                  <a:lnTo>
                    <a:pt x="4884" y="2852"/>
                  </a:lnTo>
                  <a:cubicBezTo>
                    <a:pt x="4884" y="3041"/>
                    <a:pt x="4726" y="3199"/>
                    <a:pt x="4537" y="3199"/>
                  </a:cubicBezTo>
                  <a:cubicBezTo>
                    <a:pt x="4317" y="3199"/>
                    <a:pt x="4159" y="3041"/>
                    <a:pt x="4159" y="2852"/>
                  </a:cubicBezTo>
                  <a:lnTo>
                    <a:pt x="4159" y="2159"/>
                  </a:lnTo>
                  <a:cubicBezTo>
                    <a:pt x="4159" y="1938"/>
                    <a:pt x="4317" y="1781"/>
                    <a:pt x="4537" y="1781"/>
                  </a:cubicBezTo>
                  <a:close/>
                  <a:moveTo>
                    <a:pt x="4427" y="1"/>
                  </a:moveTo>
                  <a:cubicBezTo>
                    <a:pt x="4372" y="1"/>
                    <a:pt x="4317" y="17"/>
                    <a:pt x="4254" y="48"/>
                  </a:cubicBezTo>
                  <a:lnTo>
                    <a:pt x="3655" y="395"/>
                  </a:lnTo>
                  <a:lnTo>
                    <a:pt x="2994" y="237"/>
                  </a:lnTo>
                  <a:cubicBezTo>
                    <a:pt x="2964" y="230"/>
                    <a:pt x="2934" y="226"/>
                    <a:pt x="2905" y="226"/>
                  </a:cubicBezTo>
                  <a:cubicBezTo>
                    <a:pt x="2810" y="226"/>
                    <a:pt x="2719" y="267"/>
                    <a:pt x="2647" y="363"/>
                  </a:cubicBezTo>
                  <a:lnTo>
                    <a:pt x="2175" y="836"/>
                  </a:lnTo>
                  <a:lnTo>
                    <a:pt x="1481" y="867"/>
                  </a:lnTo>
                  <a:cubicBezTo>
                    <a:pt x="1387" y="867"/>
                    <a:pt x="1261" y="962"/>
                    <a:pt x="1166" y="1088"/>
                  </a:cubicBezTo>
                  <a:lnTo>
                    <a:pt x="851" y="1655"/>
                  </a:lnTo>
                  <a:cubicBezTo>
                    <a:pt x="599" y="1749"/>
                    <a:pt x="127" y="1875"/>
                    <a:pt x="1" y="2096"/>
                  </a:cubicBezTo>
                  <a:cubicBezTo>
                    <a:pt x="851" y="2159"/>
                    <a:pt x="1450" y="2380"/>
                    <a:pt x="1922" y="2821"/>
                  </a:cubicBezTo>
                  <a:cubicBezTo>
                    <a:pt x="2994" y="2821"/>
                    <a:pt x="3907" y="3451"/>
                    <a:pt x="4285" y="4396"/>
                  </a:cubicBezTo>
                  <a:lnTo>
                    <a:pt x="4537" y="5026"/>
                  </a:lnTo>
                  <a:lnTo>
                    <a:pt x="4726" y="4396"/>
                  </a:lnTo>
                  <a:cubicBezTo>
                    <a:pt x="5104" y="3451"/>
                    <a:pt x="6018" y="2821"/>
                    <a:pt x="7058" y="2821"/>
                  </a:cubicBezTo>
                  <a:cubicBezTo>
                    <a:pt x="7486" y="2421"/>
                    <a:pt x="7992" y="2150"/>
                    <a:pt x="8623" y="2150"/>
                  </a:cubicBezTo>
                  <a:cubicBezTo>
                    <a:pt x="8688" y="2150"/>
                    <a:pt x="8754" y="2153"/>
                    <a:pt x="8822" y="2159"/>
                  </a:cubicBezTo>
                  <a:cubicBezTo>
                    <a:pt x="8791" y="2033"/>
                    <a:pt x="8696" y="1938"/>
                    <a:pt x="8633" y="1907"/>
                  </a:cubicBezTo>
                  <a:lnTo>
                    <a:pt x="8003" y="1655"/>
                  </a:lnTo>
                  <a:lnTo>
                    <a:pt x="7688" y="1088"/>
                  </a:lnTo>
                  <a:cubicBezTo>
                    <a:pt x="7656" y="962"/>
                    <a:pt x="7530" y="867"/>
                    <a:pt x="7373" y="867"/>
                  </a:cubicBezTo>
                  <a:lnTo>
                    <a:pt x="6711" y="836"/>
                  </a:lnTo>
                  <a:lnTo>
                    <a:pt x="6239" y="363"/>
                  </a:lnTo>
                  <a:cubicBezTo>
                    <a:pt x="6144" y="300"/>
                    <a:pt x="5987" y="237"/>
                    <a:pt x="5861" y="237"/>
                  </a:cubicBezTo>
                  <a:lnTo>
                    <a:pt x="5199" y="395"/>
                  </a:lnTo>
                  <a:lnTo>
                    <a:pt x="4600" y="48"/>
                  </a:lnTo>
                  <a:cubicBezTo>
                    <a:pt x="4537" y="17"/>
                    <a:pt x="4482" y="1"/>
                    <a:pt x="442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016" name="Google Shape;8016;p37"/>
          <p:cNvGrpSpPr/>
          <p:nvPr/>
        </p:nvGrpSpPr>
        <p:grpSpPr>
          <a:xfrm>
            <a:off x="5713626" y="7803458"/>
            <a:ext cx="378457" cy="377182"/>
            <a:chOff x="-18270275" y="3710875"/>
            <a:chExt cx="303275" cy="303250"/>
          </a:xfrm>
        </p:grpSpPr>
        <p:sp>
          <p:nvSpPr>
            <p:cNvPr id="8017" name="Google Shape;8017;p37"/>
            <p:cNvSpPr/>
            <p:nvPr/>
          </p:nvSpPr>
          <p:spPr>
            <a:xfrm>
              <a:off x="-18240325" y="3896975"/>
              <a:ext cx="59875" cy="71475"/>
            </a:xfrm>
            <a:custGeom>
              <a:avLst/>
              <a:gdLst/>
              <a:ahLst/>
              <a:cxnLst/>
              <a:rect l="l" t="t" r="r" b="b"/>
              <a:pathLst>
                <a:path w="2395" h="2859" extrusionOk="0">
                  <a:moveTo>
                    <a:pt x="1520" y="0"/>
                  </a:moveTo>
                  <a:cubicBezTo>
                    <a:pt x="1300" y="0"/>
                    <a:pt x="1085" y="84"/>
                    <a:pt x="945" y="244"/>
                  </a:cubicBezTo>
                  <a:lnTo>
                    <a:pt x="0" y="1189"/>
                  </a:lnTo>
                  <a:cubicBezTo>
                    <a:pt x="725" y="1220"/>
                    <a:pt x="1418" y="1567"/>
                    <a:pt x="1827" y="2165"/>
                  </a:cubicBezTo>
                  <a:cubicBezTo>
                    <a:pt x="1827" y="2165"/>
                    <a:pt x="2048" y="2386"/>
                    <a:pt x="2395" y="2859"/>
                  </a:cubicBezTo>
                  <a:cubicBezTo>
                    <a:pt x="2395" y="2670"/>
                    <a:pt x="2363" y="2512"/>
                    <a:pt x="2363" y="2354"/>
                  </a:cubicBezTo>
                  <a:lnTo>
                    <a:pt x="2363" y="811"/>
                  </a:lnTo>
                  <a:cubicBezTo>
                    <a:pt x="2363" y="496"/>
                    <a:pt x="2205" y="244"/>
                    <a:pt x="1890" y="86"/>
                  </a:cubicBezTo>
                  <a:cubicBezTo>
                    <a:pt x="1775" y="28"/>
                    <a:pt x="1647" y="0"/>
                    <a:pt x="152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18" name="Google Shape;8018;p37"/>
            <p:cNvSpPr/>
            <p:nvPr/>
          </p:nvSpPr>
          <p:spPr>
            <a:xfrm>
              <a:off x="-18254500" y="3765100"/>
              <a:ext cx="267800" cy="249025"/>
            </a:xfrm>
            <a:custGeom>
              <a:avLst/>
              <a:gdLst/>
              <a:ahLst/>
              <a:cxnLst/>
              <a:rect l="l" t="t" r="r" b="b"/>
              <a:pathLst>
                <a:path w="10712" h="9961" extrusionOk="0">
                  <a:moveTo>
                    <a:pt x="2583" y="2880"/>
                  </a:moveTo>
                  <a:cubicBezTo>
                    <a:pt x="2670" y="2880"/>
                    <a:pt x="2757" y="2919"/>
                    <a:pt x="2835" y="2998"/>
                  </a:cubicBezTo>
                  <a:lnTo>
                    <a:pt x="3560" y="3691"/>
                  </a:lnTo>
                  <a:cubicBezTo>
                    <a:pt x="3718" y="3849"/>
                    <a:pt x="3718" y="4038"/>
                    <a:pt x="3560" y="4195"/>
                  </a:cubicBezTo>
                  <a:cubicBezTo>
                    <a:pt x="3466" y="4290"/>
                    <a:pt x="3403" y="4321"/>
                    <a:pt x="3308" y="4321"/>
                  </a:cubicBezTo>
                  <a:cubicBezTo>
                    <a:pt x="3245" y="4321"/>
                    <a:pt x="3119" y="4290"/>
                    <a:pt x="3088" y="4195"/>
                  </a:cubicBezTo>
                  <a:lnTo>
                    <a:pt x="2363" y="3502"/>
                  </a:lnTo>
                  <a:cubicBezTo>
                    <a:pt x="2174" y="3345"/>
                    <a:pt x="2174" y="3093"/>
                    <a:pt x="2331" y="2998"/>
                  </a:cubicBezTo>
                  <a:cubicBezTo>
                    <a:pt x="2410" y="2919"/>
                    <a:pt x="2497" y="2880"/>
                    <a:pt x="2583" y="2880"/>
                  </a:cubicBezTo>
                  <a:close/>
                  <a:moveTo>
                    <a:pt x="8286" y="2880"/>
                  </a:moveTo>
                  <a:cubicBezTo>
                    <a:pt x="8372" y="2880"/>
                    <a:pt x="8459" y="2919"/>
                    <a:pt x="8538" y="2998"/>
                  </a:cubicBezTo>
                  <a:cubicBezTo>
                    <a:pt x="8695" y="3156"/>
                    <a:pt x="8695" y="3345"/>
                    <a:pt x="8538" y="3502"/>
                  </a:cubicBezTo>
                  <a:lnTo>
                    <a:pt x="7845" y="4195"/>
                  </a:lnTo>
                  <a:cubicBezTo>
                    <a:pt x="7750" y="4290"/>
                    <a:pt x="7687" y="4321"/>
                    <a:pt x="7593" y="4321"/>
                  </a:cubicBezTo>
                  <a:cubicBezTo>
                    <a:pt x="7530" y="4321"/>
                    <a:pt x="7404" y="4290"/>
                    <a:pt x="7372" y="4195"/>
                  </a:cubicBezTo>
                  <a:cubicBezTo>
                    <a:pt x="7183" y="4038"/>
                    <a:pt x="7183" y="3817"/>
                    <a:pt x="7341" y="3691"/>
                  </a:cubicBezTo>
                  <a:lnTo>
                    <a:pt x="8034" y="2998"/>
                  </a:lnTo>
                  <a:cubicBezTo>
                    <a:pt x="8113" y="2919"/>
                    <a:pt x="8199" y="2880"/>
                    <a:pt x="8286" y="2880"/>
                  </a:cubicBezTo>
                  <a:close/>
                  <a:moveTo>
                    <a:pt x="5272" y="0"/>
                  </a:moveTo>
                  <a:cubicBezTo>
                    <a:pt x="3911" y="0"/>
                    <a:pt x="2618" y="504"/>
                    <a:pt x="1607" y="1486"/>
                  </a:cubicBezTo>
                  <a:cubicBezTo>
                    <a:pt x="567" y="2526"/>
                    <a:pt x="0" y="3849"/>
                    <a:pt x="0" y="5361"/>
                  </a:cubicBezTo>
                  <a:lnTo>
                    <a:pt x="0" y="5897"/>
                  </a:lnTo>
                  <a:lnTo>
                    <a:pt x="977" y="4983"/>
                  </a:lnTo>
                  <a:cubicBezTo>
                    <a:pt x="1267" y="4693"/>
                    <a:pt x="1651" y="4534"/>
                    <a:pt x="2044" y="4534"/>
                  </a:cubicBezTo>
                  <a:cubicBezTo>
                    <a:pt x="2291" y="4534"/>
                    <a:pt x="2541" y="4597"/>
                    <a:pt x="2772" y="4731"/>
                  </a:cubicBezTo>
                  <a:cubicBezTo>
                    <a:pt x="3277" y="4983"/>
                    <a:pt x="3623" y="5519"/>
                    <a:pt x="3623" y="6086"/>
                  </a:cubicBezTo>
                  <a:lnTo>
                    <a:pt x="3623" y="7629"/>
                  </a:lnTo>
                  <a:cubicBezTo>
                    <a:pt x="3623" y="8575"/>
                    <a:pt x="4190" y="9709"/>
                    <a:pt x="5041" y="9961"/>
                  </a:cubicBezTo>
                  <a:lnTo>
                    <a:pt x="5041" y="8701"/>
                  </a:lnTo>
                  <a:lnTo>
                    <a:pt x="4411" y="7913"/>
                  </a:lnTo>
                  <a:cubicBezTo>
                    <a:pt x="4379" y="7818"/>
                    <a:pt x="4348" y="7755"/>
                    <a:pt x="4348" y="7661"/>
                  </a:cubicBezTo>
                  <a:cubicBezTo>
                    <a:pt x="4348" y="7062"/>
                    <a:pt x="4820" y="6590"/>
                    <a:pt x="5387" y="6590"/>
                  </a:cubicBezTo>
                  <a:cubicBezTo>
                    <a:pt x="5986" y="6590"/>
                    <a:pt x="6459" y="7062"/>
                    <a:pt x="6459" y="7661"/>
                  </a:cubicBezTo>
                  <a:cubicBezTo>
                    <a:pt x="6459" y="7755"/>
                    <a:pt x="6427" y="7818"/>
                    <a:pt x="6396" y="7913"/>
                  </a:cubicBezTo>
                  <a:lnTo>
                    <a:pt x="5765" y="8701"/>
                  </a:lnTo>
                  <a:lnTo>
                    <a:pt x="5765" y="9961"/>
                  </a:lnTo>
                  <a:cubicBezTo>
                    <a:pt x="6616" y="9709"/>
                    <a:pt x="7183" y="8575"/>
                    <a:pt x="7183" y="7629"/>
                  </a:cubicBezTo>
                  <a:lnTo>
                    <a:pt x="7183" y="6086"/>
                  </a:lnTo>
                  <a:cubicBezTo>
                    <a:pt x="7183" y="5519"/>
                    <a:pt x="7498" y="4983"/>
                    <a:pt x="8034" y="4731"/>
                  </a:cubicBezTo>
                  <a:cubicBezTo>
                    <a:pt x="8265" y="4597"/>
                    <a:pt x="8511" y="4534"/>
                    <a:pt x="8752" y="4534"/>
                  </a:cubicBezTo>
                  <a:cubicBezTo>
                    <a:pt x="9135" y="4534"/>
                    <a:pt x="9508" y="4693"/>
                    <a:pt x="9798" y="4983"/>
                  </a:cubicBezTo>
                  <a:lnTo>
                    <a:pt x="10712" y="5897"/>
                  </a:lnTo>
                  <a:lnTo>
                    <a:pt x="10712" y="5550"/>
                  </a:lnTo>
                  <a:cubicBezTo>
                    <a:pt x="10712" y="2557"/>
                    <a:pt x="8380" y="68"/>
                    <a:pt x="5513" y="5"/>
                  </a:cubicBezTo>
                  <a:cubicBezTo>
                    <a:pt x="5433" y="2"/>
                    <a:pt x="5352" y="0"/>
                    <a:pt x="527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19" name="Google Shape;8019;p37"/>
            <p:cNvSpPr/>
            <p:nvPr/>
          </p:nvSpPr>
          <p:spPr>
            <a:xfrm>
              <a:off x="-18057600" y="3896625"/>
              <a:ext cx="61450" cy="71825"/>
            </a:xfrm>
            <a:custGeom>
              <a:avLst/>
              <a:gdLst/>
              <a:ahLst/>
              <a:cxnLst/>
              <a:rect l="l" t="t" r="r" b="b"/>
              <a:pathLst>
                <a:path w="2458" h="2873" extrusionOk="0">
                  <a:moveTo>
                    <a:pt x="885" y="0"/>
                  </a:moveTo>
                  <a:cubicBezTo>
                    <a:pt x="760" y="0"/>
                    <a:pt x="630" y="32"/>
                    <a:pt x="504" y="100"/>
                  </a:cubicBezTo>
                  <a:cubicBezTo>
                    <a:pt x="252" y="258"/>
                    <a:pt x="32" y="510"/>
                    <a:pt x="32" y="825"/>
                  </a:cubicBezTo>
                  <a:lnTo>
                    <a:pt x="32" y="2368"/>
                  </a:lnTo>
                  <a:cubicBezTo>
                    <a:pt x="32" y="2526"/>
                    <a:pt x="32" y="2684"/>
                    <a:pt x="0" y="2873"/>
                  </a:cubicBezTo>
                  <a:lnTo>
                    <a:pt x="32" y="2841"/>
                  </a:lnTo>
                  <a:lnTo>
                    <a:pt x="567" y="2179"/>
                  </a:lnTo>
                  <a:cubicBezTo>
                    <a:pt x="630" y="2053"/>
                    <a:pt x="725" y="1959"/>
                    <a:pt x="819" y="1864"/>
                  </a:cubicBezTo>
                  <a:cubicBezTo>
                    <a:pt x="1260" y="1455"/>
                    <a:pt x="1828" y="1171"/>
                    <a:pt x="2458" y="1171"/>
                  </a:cubicBezTo>
                  <a:lnTo>
                    <a:pt x="1450" y="258"/>
                  </a:lnTo>
                  <a:cubicBezTo>
                    <a:pt x="1309" y="97"/>
                    <a:pt x="1104" y="0"/>
                    <a:pt x="88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20" name="Google Shape;8020;p37"/>
            <p:cNvSpPr/>
            <p:nvPr/>
          </p:nvSpPr>
          <p:spPr>
            <a:xfrm>
              <a:off x="-18127700" y="3949125"/>
              <a:ext cx="18125" cy="16975"/>
            </a:xfrm>
            <a:custGeom>
              <a:avLst/>
              <a:gdLst/>
              <a:ahLst/>
              <a:cxnLst/>
              <a:rect l="l" t="t" r="r" b="b"/>
              <a:pathLst>
                <a:path w="725" h="679" extrusionOk="0">
                  <a:moveTo>
                    <a:pt x="351" y="1"/>
                  </a:moveTo>
                  <a:cubicBezTo>
                    <a:pt x="197" y="1"/>
                    <a:pt x="48" y="79"/>
                    <a:pt x="0" y="237"/>
                  </a:cubicBezTo>
                  <a:lnTo>
                    <a:pt x="378" y="678"/>
                  </a:lnTo>
                  <a:lnTo>
                    <a:pt x="725" y="237"/>
                  </a:lnTo>
                  <a:cubicBezTo>
                    <a:pt x="662" y="79"/>
                    <a:pt x="504" y="1"/>
                    <a:pt x="35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21" name="Google Shape;8021;p37"/>
            <p:cNvSpPr/>
            <p:nvPr/>
          </p:nvSpPr>
          <p:spPr>
            <a:xfrm>
              <a:off x="-18270275" y="3710875"/>
              <a:ext cx="107150" cy="98475"/>
            </a:xfrm>
            <a:custGeom>
              <a:avLst/>
              <a:gdLst/>
              <a:ahLst/>
              <a:cxnLst/>
              <a:rect l="l" t="t" r="r" b="b"/>
              <a:pathLst>
                <a:path w="4286" h="3939" extrusionOk="0">
                  <a:moveTo>
                    <a:pt x="347" y="0"/>
                  </a:moveTo>
                  <a:cubicBezTo>
                    <a:pt x="158" y="0"/>
                    <a:pt x="32" y="189"/>
                    <a:pt x="32" y="379"/>
                  </a:cubicBezTo>
                  <a:lnTo>
                    <a:pt x="1" y="1103"/>
                  </a:lnTo>
                  <a:cubicBezTo>
                    <a:pt x="1" y="2174"/>
                    <a:pt x="474" y="3214"/>
                    <a:pt x="1230" y="3939"/>
                  </a:cubicBezTo>
                  <a:cubicBezTo>
                    <a:pt x="1387" y="3655"/>
                    <a:pt x="1576" y="3403"/>
                    <a:pt x="1860" y="3182"/>
                  </a:cubicBezTo>
                  <a:cubicBezTo>
                    <a:pt x="2553" y="2521"/>
                    <a:pt x="3403" y="2017"/>
                    <a:pt x="4286" y="1733"/>
                  </a:cubicBezTo>
                  <a:cubicBezTo>
                    <a:pt x="3593" y="694"/>
                    <a:pt x="2364" y="0"/>
                    <a:pt x="107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22" name="Google Shape;8022;p37"/>
            <p:cNvSpPr/>
            <p:nvPr/>
          </p:nvSpPr>
          <p:spPr>
            <a:xfrm>
              <a:off x="-18074925" y="3710875"/>
              <a:ext cx="107925" cy="99275"/>
            </a:xfrm>
            <a:custGeom>
              <a:avLst/>
              <a:gdLst/>
              <a:ahLst/>
              <a:cxnLst/>
              <a:rect l="l" t="t" r="r" b="b"/>
              <a:pathLst>
                <a:path w="4317" h="3971" extrusionOk="0">
                  <a:moveTo>
                    <a:pt x="3245" y="0"/>
                  </a:moveTo>
                  <a:cubicBezTo>
                    <a:pt x="1953" y="0"/>
                    <a:pt x="725" y="662"/>
                    <a:pt x="0" y="1733"/>
                  </a:cubicBezTo>
                  <a:cubicBezTo>
                    <a:pt x="1197" y="2111"/>
                    <a:pt x="2269" y="2899"/>
                    <a:pt x="3056" y="3970"/>
                  </a:cubicBezTo>
                  <a:cubicBezTo>
                    <a:pt x="3844" y="3214"/>
                    <a:pt x="4316" y="2206"/>
                    <a:pt x="4316" y="1103"/>
                  </a:cubicBezTo>
                  <a:lnTo>
                    <a:pt x="4316" y="379"/>
                  </a:lnTo>
                  <a:cubicBezTo>
                    <a:pt x="4316" y="189"/>
                    <a:pt x="4159" y="0"/>
                    <a:pt x="397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023" name="Google Shape;8023;p37"/>
          <p:cNvGrpSpPr/>
          <p:nvPr/>
        </p:nvGrpSpPr>
        <p:grpSpPr>
          <a:xfrm>
            <a:off x="1111851" y="8716896"/>
            <a:ext cx="288015" cy="377213"/>
            <a:chOff x="-18234025" y="4084200"/>
            <a:chExt cx="230800" cy="303275"/>
          </a:xfrm>
        </p:grpSpPr>
        <p:sp>
          <p:nvSpPr>
            <p:cNvPr id="8024" name="Google Shape;8024;p37"/>
            <p:cNvSpPr/>
            <p:nvPr/>
          </p:nvSpPr>
          <p:spPr>
            <a:xfrm>
              <a:off x="-18234025" y="4246450"/>
              <a:ext cx="230800" cy="141025"/>
            </a:xfrm>
            <a:custGeom>
              <a:avLst/>
              <a:gdLst/>
              <a:ahLst/>
              <a:cxnLst/>
              <a:rect l="l" t="t" r="r" b="b"/>
              <a:pathLst>
                <a:path w="9232" h="5641" extrusionOk="0">
                  <a:moveTo>
                    <a:pt x="1796" y="1"/>
                  </a:moveTo>
                  <a:lnTo>
                    <a:pt x="0" y="851"/>
                  </a:lnTo>
                  <a:cubicBezTo>
                    <a:pt x="221" y="3687"/>
                    <a:pt x="2048" y="5640"/>
                    <a:pt x="4631" y="5640"/>
                  </a:cubicBezTo>
                  <a:cubicBezTo>
                    <a:pt x="7183" y="5640"/>
                    <a:pt x="9042" y="3687"/>
                    <a:pt x="9231" y="851"/>
                  </a:cubicBezTo>
                  <a:lnTo>
                    <a:pt x="7467" y="1"/>
                  </a:lnTo>
                  <a:lnTo>
                    <a:pt x="6207" y="631"/>
                  </a:lnTo>
                  <a:cubicBezTo>
                    <a:pt x="6144" y="647"/>
                    <a:pt x="6081" y="654"/>
                    <a:pt x="6025" y="654"/>
                  </a:cubicBezTo>
                  <a:cubicBezTo>
                    <a:pt x="5970" y="654"/>
                    <a:pt x="5923" y="647"/>
                    <a:pt x="5892" y="631"/>
                  </a:cubicBezTo>
                  <a:lnTo>
                    <a:pt x="4631" y="1"/>
                  </a:lnTo>
                  <a:lnTo>
                    <a:pt x="3371" y="631"/>
                  </a:lnTo>
                  <a:cubicBezTo>
                    <a:pt x="3308" y="647"/>
                    <a:pt x="3245" y="654"/>
                    <a:pt x="3190" y="654"/>
                  </a:cubicBezTo>
                  <a:cubicBezTo>
                    <a:pt x="3135" y="654"/>
                    <a:pt x="3088" y="647"/>
                    <a:pt x="3056" y="631"/>
                  </a:cubicBezTo>
                  <a:lnTo>
                    <a:pt x="179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25" name="Google Shape;8025;p37"/>
            <p:cNvSpPr/>
            <p:nvPr/>
          </p:nvSpPr>
          <p:spPr>
            <a:xfrm>
              <a:off x="-18200175" y="4156675"/>
              <a:ext cx="161500" cy="87450"/>
            </a:xfrm>
            <a:custGeom>
              <a:avLst/>
              <a:gdLst/>
              <a:ahLst/>
              <a:cxnLst/>
              <a:rect l="l" t="t" r="r" b="b"/>
              <a:pathLst>
                <a:path w="6460" h="3498" extrusionOk="0">
                  <a:moveTo>
                    <a:pt x="2206" y="1040"/>
                  </a:moveTo>
                  <a:cubicBezTo>
                    <a:pt x="2395" y="1040"/>
                    <a:pt x="2553" y="1197"/>
                    <a:pt x="2553" y="1386"/>
                  </a:cubicBezTo>
                  <a:cubicBezTo>
                    <a:pt x="2553" y="1575"/>
                    <a:pt x="2395" y="1733"/>
                    <a:pt x="2206" y="1733"/>
                  </a:cubicBezTo>
                  <a:cubicBezTo>
                    <a:pt x="2017" y="1733"/>
                    <a:pt x="1860" y="1575"/>
                    <a:pt x="1860" y="1386"/>
                  </a:cubicBezTo>
                  <a:cubicBezTo>
                    <a:pt x="1860" y="1197"/>
                    <a:pt x="2017" y="1040"/>
                    <a:pt x="2206" y="1040"/>
                  </a:cubicBezTo>
                  <a:close/>
                  <a:moveTo>
                    <a:pt x="4317" y="1040"/>
                  </a:moveTo>
                  <a:cubicBezTo>
                    <a:pt x="4538" y="1040"/>
                    <a:pt x="4695" y="1197"/>
                    <a:pt x="4695" y="1386"/>
                  </a:cubicBezTo>
                  <a:cubicBezTo>
                    <a:pt x="4695" y="1575"/>
                    <a:pt x="4538" y="1733"/>
                    <a:pt x="4317" y="1733"/>
                  </a:cubicBezTo>
                  <a:cubicBezTo>
                    <a:pt x="4128" y="1733"/>
                    <a:pt x="3971" y="1575"/>
                    <a:pt x="3971" y="1386"/>
                  </a:cubicBezTo>
                  <a:cubicBezTo>
                    <a:pt x="3971" y="1197"/>
                    <a:pt x="4128" y="1040"/>
                    <a:pt x="4317" y="1040"/>
                  </a:cubicBezTo>
                  <a:close/>
                  <a:moveTo>
                    <a:pt x="1765" y="0"/>
                  </a:moveTo>
                  <a:lnTo>
                    <a:pt x="284" y="504"/>
                  </a:lnTo>
                  <a:cubicBezTo>
                    <a:pt x="127" y="914"/>
                    <a:pt x="1" y="1355"/>
                    <a:pt x="1" y="1764"/>
                  </a:cubicBezTo>
                  <a:cubicBezTo>
                    <a:pt x="1" y="2174"/>
                    <a:pt x="64" y="2521"/>
                    <a:pt x="190" y="2867"/>
                  </a:cubicBezTo>
                  <a:cubicBezTo>
                    <a:pt x="253" y="2851"/>
                    <a:pt x="300" y="2843"/>
                    <a:pt x="347" y="2843"/>
                  </a:cubicBezTo>
                  <a:cubicBezTo>
                    <a:pt x="395" y="2843"/>
                    <a:pt x="442" y="2851"/>
                    <a:pt x="505" y="2867"/>
                  </a:cubicBezTo>
                  <a:lnTo>
                    <a:pt x="1765" y="3497"/>
                  </a:lnTo>
                  <a:lnTo>
                    <a:pt x="2836" y="2962"/>
                  </a:lnTo>
                  <a:lnTo>
                    <a:pt x="2836" y="2458"/>
                  </a:lnTo>
                  <a:cubicBezTo>
                    <a:pt x="2836" y="2237"/>
                    <a:pt x="2994" y="2079"/>
                    <a:pt x="3183" y="2079"/>
                  </a:cubicBezTo>
                  <a:cubicBezTo>
                    <a:pt x="3403" y="2079"/>
                    <a:pt x="3561" y="2237"/>
                    <a:pt x="3561" y="2458"/>
                  </a:cubicBezTo>
                  <a:lnTo>
                    <a:pt x="3561" y="2962"/>
                  </a:lnTo>
                  <a:lnTo>
                    <a:pt x="4695" y="3497"/>
                  </a:lnTo>
                  <a:lnTo>
                    <a:pt x="5955" y="2867"/>
                  </a:lnTo>
                  <a:cubicBezTo>
                    <a:pt x="6003" y="2851"/>
                    <a:pt x="6050" y="2843"/>
                    <a:pt x="6101" y="2843"/>
                  </a:cubicBezTo>
                  <a:cubicBezTo>
                    <a:pt x="6152" y="2843"/>
                    <a:pt x="6207" y="2851"/>
                    <a:pt x="6270" y="2867"/>
                  </a:cubicBezTo>
                  <a:cubicBezTo>
                    <a:pt x="6365" y="2521"/>
                    <a:pt x="6459" y="2174"/>
                    <a:pt x="6459" y="1764"/>
                  </a:cubicBezTo>
                  <a:cubicBezTo>
                    <a:pt x="6459" y="1323"/>
                    <a:pt x="6365" y="914"/>
                    <a:pt x="6176" y="504"/>
                  </a:cubicBezTo>
                  <a:lnTo>
                    <a:pt x="4695" y="0"/>
                  </a:lnTo>
                  <a:lnTo>
                    <a:pt x="3372" y="630"/>
                  </a:lnTo>
                  <a:cubicBezTo>
                    <a:pt x="3325" y="646"/>
                    <a:pt x="3270" y="654"/>
                    <a:pt x="3214" y="654"/>
                  </a:cubicBezTo>
                  <a:cubicBezTo>
                    <a:pt x="3159" y="654"/>
                    <a:pt x="3104" y="646"/>
                    <a:pt x="3057" y="630"/>
                  </a:cubicBezTo>
                  <a:lnTo>
                    <a:pt x="176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26" name="Google Shape;8026;p37"/>
            <p:cNvSpPr/>
            <p:nvPr/>
          </p:nvSpPr>
          <p:spPr>
            <a:xfrm>
              <a:off x="-18211200" y="4084200"/>
              <a:ext cx="185125" cy="71700"/>
            </a:xfrm>
            <a:custGeom>
              <a:avLst/>
              <a:gdLst/>
              <a:ahLst/>
              <a:cxnLst/>
              <a:rect l="l" t="t" r="r" b="b"/>
              <a:pathLst>
                <a:path w="7405" h="2868" extrusionOk="0">
                  <a:moveTo>
                    <a:pt x="3718" y="1"/>
                  </a:moveTo>
                  <a:cubicBezTo>
                    <a:pt x="2301" y="1"/>
                    <a:pt x="914" y="1040"/>
                    <a:pt x="1" y="2868"/>
                  </a:cubicBezTo>
                  <a:lnTo>
                    <a:pt x="2175" y="2143"/>
                  </a:lnTo>
                  <a:cubicBezTo>
                    <a:pt x="2206" y="2127"/>
                    <a:pt x="2246" y="2119"/>
                    <a:pt x="2293" y="2119"/>
                  </a:cubicBezTo>
                  <a:cubicBezTo>
                    <a:pt x="2340" y="2119"/>
                    <a:pt x="2395" y="2127"/>
                    <a:pt x="2458" y="2143"/>
                  </a:cubicBezTo>
                  <a:lnTo>
                    <a:pt x="3718" y="2773"/>
                  </a:lnTo>
                  <a:lnTo>
                    <a:pt x="4979" y="2143"/>
                  </a:lnTo>
                  <a:cubicBezTo>
                    <a:pt x="5010" y="2127"/>
                    <a:pt x="5057" y="2119"/>
                    <a:pt x="5105" y="2119"/>
                  </a:cubicBezTo>
                  <a:cubicBezTo>
                    <a:pt x="5152" y="2119"/>
                    <a:pt x="5199" y="2127"/>
                    <a:pt x="5231" y="2143"/>
                  </a:cubicBezTo>
                  <a:lnTo>
                    <a:pt x="7404" y="2868"/>
                  </a:lnTo>
                  <a:cubicBezTo>
                    <a:pt x="6491" y="1040"/>
                    <a:pt x="5136" y="1"/>
                    <a:pt x="37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027" name="Google Shape;8027;p37"/>
          <p:cNvGrpSpPr/>
          <p:nvPr/>
        </p:nvGrpSpPr>
        <p:grpSpPr>
          <a:xfrm>
            <a:off x="3841299" y="8708117"/>
            <a:ext cx="379424" cy="379141"/>
            <a:chOff x="-16419350" y="3308400"/>
            <a:chExt cx="304050" cy="304825"/>
          </a:xfrm>
        </p:grpSpPr>
        <p:sp>
          <p:nvSpPr>
            <p:cNvPr id="8028" name="Google Shape;8028;p37"/>
            <p:cNvSpPr/>
            <p:nvPr/>
          </p:nvSpPr>
          <p:spPr>
            <a:xfrm>
              <a:off x="-16222450" y="3344625"/>
              <a:ext cx="53600" cy="67775"/>
            </a:xfrm>
            <a:custGeom>
              <a:avLst/>
              <a:gdLst/>
              <a:ahLst/>
              <a:cxnLst/>
              <a:rect l="l" t="t" r="r" b="b"/>
              <a:pathLst>
                <a:path w="2144" h="2711" extrusionOk="0">
                  <a:moveTo>
                    <a:pt x="1072" y="1"/>
                  </a:moveTo>
                  <a:cubicBezTo>
                    <a:pt x="473" y="1"/>
                    <a:pt x="1" y="473"/>
                    <a:pt x="1" y="1072"/>
                  </a:cubicBezTo>
                  <a:cubicBezTo>
                    <a:pt x="1" y="1576"/>
                    <a:pt x="284" y="1954"/>
                    <a:pt x="725" y="2112"/>
                  </a:cubicBezTo>
                  <a:lnTo>
                    <a:pt x="725" y="2710"/>
                  </a:lnTo>
                  <a:cubicBezTo>
                    <a:pt x="946" y="2584"/>
                    <a:pt x="1198" y="2521"/>
                    <a:pt x="1419" y="2427"/>
                  </a:cubicBezTo>
                  <a:lnTo>
                    <a:pt x="1419" y="2080"/>
                  </a:lnTo>
                  <a:cubicBezTo>
                    <a:pt x="1860" y="1923"/>
                    <a:pt x="2143" y="1544"/>
                    <a:pt x="2143" y="1072"/>
                  </a:cubicBezTo>
                  <a:cubicBezTo>
                    <a:pt x="2143" y="473"/>
                    <a:pt x="1671" y="1"/>
                    <a:pt x="10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29" name="Google Shape;8029;p37"/>
            <p:cNvSpPr/>
            <p:nvPr/>
          </p:nvSpPr>
          <p:spPr>
            <a:xfrm>
              <a:off x="-16365000" y="3346200"/>
              <a:ext cx="52800" cy="66975"/>
            </a:xfrm>
            <a:custGeom>
              <a:avLst/>
              <a:gdLst/>
              <a:ahLst/>
              <a:cxnLst/>
              <a:rect l="l" t="t" r="r" b="b"/>
              <a:pathLst>
                <a:path w="2112" h="2679" extrusionOk="0">
                  <a:moveTo>
                    <a:pt x="1072" y="1"/>
                  </a:moveTo>
                  <a:cubicBezTo>
                    <a:pt x="473" y="1"/>
                    <a:pt x="0" y="473"/>
                    <a:pt x="0" y="1072"/>
                  </a:cubicBezTo>
                  <a:cubicBezTo>
                    <a:pt x="0" y="1513"/>
                    <a:pt x="284" y="1891"/>
                    <a:pt x="694" y="2049"/>
                  </a:cubicBezTo>
                  <a:lnTo>
                    <a:pt x="694" y="2395"/>
                  </a:lnTo>
                  <a:cubicBezTo>
                    <a:pt x="946" y="2490"/>
                    <a:pt x="1166" y="2553"/>
                    <a:pt x="1418" y="2679"/>
                  </a:cubicBezTo>
                  <a:lnTo>
                    <a:pt x="1418" y="2080"/>
                  </a:lnTo>
                  <a:cubicBezTo>
                    <a:pt x="1859" y="1923"/>
                    <a:pt x="2111" y="1544"/>
                    <a:pt x="2111" y="1072"/>
                  </a:cubicBezTo>
                  <a:cubicBezTo>
                    <a:pt x="2111" y="473"/>
                    <a:pt x="1639" y="1"/>
                    <a:pt x="10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30" name="Google Shape;8030;p37"/>
            <p:cNvSpPr/>
            <p:nvPr/>
          </p:nvSpPr>
          <p:spPr>
            <a:xfrm>
              <a:off x="-16419350" y="3417100"/>
              <a:ext cx="142575" cy="160700"/>
            </a:xfrm>
            <a:custGeom>
              <a:avLst/>
              <a:gdLst/>
              <a:ahLst/>
              <a:cxnLst/>
              <a:rect l="l" t="t" r="r" b="b"/>
              <a:pathLst>
                <a:path w="5703" h="6428" extrusionOk="0">
                  <a:moveTo>
                    <a:pt x="347" y="0"/>
                  </a:moveTo>
                  <a:cubicBezTo>
                    <a:pt x="158" y="0"/>
                    <a:pt x="1" y="158"/>
                    <a:pt x="1" y="347"/>
                  </a:cubicBezTo>
                  <a:lnTo>
                    <a:pt x="1" y="1071"/>
                  </a:lnTo>
                  <a:cubicBezTo>
                    <a:pt x="1" y="4033"/>
                    <a:pt x="2395" y="6427"/>
                    <a:pt x="5356" y="6427"/>
                  </a:cubicBezTo>
                  <a:lnTo>
                    <a:pt x="5703" y="6427"/>
                  </a:lnTo>
                  <a:lnTo>
                    <a:pt x="5703" y="4001"/>
                  </a:lnTo>
                  <a:cubicBezTo>
                    <a:pt x="5703" y="2773"/>
                    <a:pt x="5073" y="1575"/>
                    <a:pt x="4065" y="914"/>
                  </a:cubicBezTo>
                  <a:cubicBezTo>
                    <a:pt x="3277" y="378"/>
                    <a:pt x="2206" y="0"/>
                    <a:pt x="110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31" name="Google Shape;8031;p37"/>
            <p:cNvSpPr/>
            <p:nvPr/>
          </p:nvSpPr>
          <p:spPr>
            <a:xfrm>
              <a:off x="-16258675" y="3417100"/>
              <a:ext cx="143375" cy="161475"/>
            </a:xfrm>
            <a:custGeom>
              <a:avLst/>
              <a:gdLst/>
              <a:ahLst/>
              <a:cxnLst/>
              <a:rect l="l" t="t" r="r" b="b"/>
              <a:pathLst>
                <a:path w="5735" h="6459" extrusionOk="0">
                  <a:moveTo>
                    <a:pt x="4632" y="0"/>
                  </a:moveTo>
                  <a:cubicBezTo>
                    <a:pt x="3529" y="0"/>
                    <a:pt x="2521" y="347"/>
                    <a:pt x="1702" y="914"/>
                  </a:cubicBezTo>
                  <a:cubicBezTo>
                    <a:pt x="631" y="1575"/>
                    <a:pt x="1" y="2773"/>
                    <a:pt x="1" y="4033"/>
                  </a:cubicBezTo>
                  <a:lnTo>
                    <a:pt x="1" y="6459"/>
                  </a:lnTo>
                  <a:lnTo>
                    <a:pt x="347" y="6459"/>
                  </a:lnTo>
                  <a:cubicBezTo>
                    <a:pt x="3309" y="6459"/>
                    <a:pt x="5703" y="4064"/>
                    <a:pt x="5703" y="1103"/>
                  </a:cubicBezTo>
                  <a:lnTo>
                    <a:pt x="5703" y="410"/>
                  </a:lnTo>
                  <a:cubicBezTo>
                    <a:pt x="5735" y="158"/>
                    <a:pt x="5577" y="0"/>
                    <a:pt x="538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32" name="Google Shape;8032;p37"/>
            <p:cNvSpPr/>
            <p:nvPr/>
          </p:nvSpPr>
          <p:spPr>
            <a:xfrm>
              <a:off x="-16310650" y="3308400"/>
              <a:ext cx="86650" cy="155975"/>
            </a:xfrm>
            <a:custGeom>
              <a:avLst/>
              <a:gdLst/>
              <a:ahLst/>
              <a:cxnLst/>
              <a:rect l="l" t="t" r="r" b="b"/>
              <a:pathLst>
                <a:path w="3466" h="6239" extrusionOk="0">
                  <a:moveTo>
                    <a:pt x="1733" y="1"/>
                  </a:moveTo>
                  <a:cubicBezTo>
                    <a:pt x="1134" y="1"/>
                    <a:pt x="662" y="473"/>
                    <a:pt x="662" y="1040"/>
                  </a:cubicBezTo>
                  <a:cubicBezTo>
                    <a:pt x="662" y="1513"/>
                    <a:pt x="977" y="1922"/>
                    <a:pt x="1355" y="2080"/>
                  </a:cubicBezTo>
                  <a:lnTo>
                    <a:pt x="1355" y="3088"/>
                  </a:lnTo>
                  <a:cubicBezTo>
                    <a:pt x="1103" y="3340"/>
                    <a:pt x="504" y="3844"/>
                    <a:pt x="0" y="4600"/>
                  </a:cubicBezTo>
                  <a:cubicBezTo>
                    <a:pt x="662" y="5041"/>
                    <a:pt x="1260" y="5577"/>
                    <a:pt x="1733" y="6238"/>
                  </a:cubicBezTo>
                  <a:cubicBezTo>
                    <a:pt x="2206" y="5577"/>
                    <a:pt x="2773" y="5041"/>
                    <a:pt x="3466" y="4600"/>
                  </a:cubicBezTo>
                  <a:cubicBezTo>
                    <a:pt x="2930" y="3844"/>
                    <a:pt x="2363" y="3340"/>
                    <a:pt x="2080" y="3088"/>
                  </a:cubicBezTo>
                  <a:lnTo>
                    <a:pt x="2080" y="2080"/>
                  </a:lnTo>
                  <a:cubicBezTo>
                    <a:pt x="2521" y="1922"/>
                    <a:pt x="2773" y="1513"/>
                    <a:pt x="2773" y="1040"/>
                  </a:cubicBezTo>
                  <a:cubicBezTo>
                    <a:pt x="2773" y="473"/>
                    <a:pt x="2300" y="1"/>
                    <a:pt x="17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33" name="Google Shape;8033;p37"/>
            <p:cNvSpPr/>
            <p:nvPr/>
          </p:nvSpPr>
          <p:spPr>
            <a:xfrm>
              <a:off x="-16327975" y="3589575"/>
              <a:ext cx="51200" cy="23650"/>
            </a:xfrm>
            <a:custGeom>
              <a:avLst/>
              <a:gdLst/>
              <a:ahLst/>
              <a:cxnLst/>
              <a:rect l="l" t="t" r="r" b="b"/>
              <a:pathLst>
                <a:path w="2048" h="946" extrusionOk="0">
                  <a:moveTo>
                    <a:pt x="0" y="1"/>
                  </a:moveTo>
                  <a:lnTo>
                    <a:pt x="0" y="1"/>
                  </a:lnTo>
                  <a:cubicBezTo>
                    <a:pt x="221" y="536"/>
                    <a:pt x="725" y="946"/>
                    <a:pt x="1355" y="946"/>
                  </a:cubicBezTo>
                  <a:lnTo>
                    <a:pt x="1481" y="946"/>
                  </a:lnTo>
                  <a:cubicBezTo>
                    <a:pt x="1827" y="914"/>
                    <a:pt x="2048" y="631"/>
                    <a:pt x="2048" y="316"/>
                  </a:cubicBezTo>
                  <a:lnTo>
                    <a:pt x="2048" y="253"/>
                  </a:lnTo>
                  <a:lnTo>
                    <a:pt x="1701" y="253"/>
                  </a:lnTo>
                  <a:cubicBezTo>
                    <a:pt x="1103" y="253"/>
                    <a:pt x="567" y="158"/>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34" name="Google Shape;8034;p37"/>
            <p:cNvSpPr/>
            <p:nvPr/>
          </p:nvSpPr>
          <p:spPr>
            <a:xfrm>
              <a:off x="-16258675" y="3589575"/>
              <a:ext cx="51225" cy="23650"/>
            </a:xfrm>
            <a:custGeom>
              <a:avLst/>
              <a:gdLst/>
              <a:ahLst/>
              <a:cxnLst/>
              <a:rect l="l" t="t" r="r" b="b"/>
              <a:pathLst>
                <a:path w="2049" h="946" extrusionOk="0">
                  <a:moveTo>
                    <a:pt x="2048" y="1"/>
                  </a:moveTo>
                  <a:lnTo>
                    <a:pt x="2048" y="1"/>
                  </a:lnTo>
                  <a:cubicBezTo>
                    <a:pt x="1481" y="158"/>
                    <a:pt x="946" y="253"/>
                    <a:pt x="347" y="253"/>
                  </a:cubicBezTo>
                  <a:lnTo>
                    <a:pt x="1" y="253"/>
                  </a:lnTo>
                  <a:cubicBezTo>
                    <a:pt x="1" y="631"/>
                    <a:pt x="284" y="946"/>
                    <a:pt x="662" y="946"/>
                  </a:cubicBezTo>
                  <a:lnTo>
                    <a:pt x="694" y="946"/>
                  </a:lnTo>
                  <a:cubicBezTo>
                    <a:pt x="1324" y="946"/>
                    <a:pt x="1859" y="568"/>
                    <a:pt x="204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035" name="Google Shape;8035;p37"/>
          <p:cNvGrpSpPr/>
          <p:nvPr/>
        </p:nvGrpSpPr>
        <p:grpSpPr>
          <a:xfrm>
            <a:off x="5735845" y="8707117"/>
            <a:ext cx="334188" cy="381163"/>
            <a:chOff x="-16401225" y="3683275"/>
            <a:chExt cx="267800" cy="306450"/>
          </a:xfrm>
        </p:grpSpPr>
        <p:sp>
          <p:nvSpPr>
            <p:cNvPr id="8036" name="Google Shape;8036;p37"/>
            <p:cNvSpPr/>
            <p:nvPr/>
          </p:nvSpPr>
          <p:spPr>
            <a:xfrm>
              <a:off x="-16257875" y="3826650"/>
              <a:ext cx="70900" cy="72500"/>
            </a:xfrm>
            <a:custGeom>
              <a:avLst/>
              <a:gdLst/>
              <a:ahLst/>
              <a:cxnLst/>
              <a:rect l="l" t="t" r="r" b="b"/>
              <a:pathLst>
                <a:path w="2836" h="2900" extrusionOk="0">
                  <a:moveTo>
                    <a:pt x="567" y="1"/>
                  </a:moveTo>
                  <a:cubicBezTo>
                    <a:pt x="630" y="158"/>
                    <a:pt x="725" y="347"/>
                    <a:pt x="725" y="568"/>
                  </a:cubicBezTo>
                  <a:cubicBezTo>
                    <a:pt x="725" y="631"/>
                    <a:pt x="662" y="725"/>
                    <a:pt x="630" y="788"/>
                  </a:cubicBezTo>
                  <a:lnTo>
                    <a:pt x="0" y="1576"/>
                  </a:lnTo>
                  <a:cubicBezTo>
                    <a:pt x="32" y="2332"/>
                    <a:pt x="662" y="2899"/>
                    <a:pt x="1418" y="2899"/>
                  </a:cubicBezTo>
                  <a:cubicBezTo>
                    <a:pt x="2205" y="2899"/>
                    <a:pt x="2836" y="2269"/>
                    <a:pt x="2836" y="1481"/>
                  </a:cubicBezTo>
                  <a:cubicBezTo>
                    <a:pt x="2836" y="631"/>
                    <a:pt x="2205" y="1"/>
                    <a:pt x="14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37" name="Google Shape;8037;p37"/>
            <p:cNvSpPr/>
            <p:nvPr/>
          </p:nvSpPr>
          <p:spPr>
            <a:xfrm>
              <a:off x="-16275200" y="3832375"/>
              <a:ext cx="16550" cy="16350"/>
            </a:xfrm>
            <a:custGeom>
              <a:avLst/>
              <a:gdLst/>
              <a:ahLst/>
              <a:cxnLst/>
              <a:rect l="l" t="t" r="r" b="b"/>
              <a:pathLst>
                <a:path w="662" h="654" extrusionOk="0">
                  <a:moveTo>
                    <a:pt x="319" y="0"/>
                  </a:moveTo>
                  <a:cubicBezTo>
                    <a:pt x="173" y="0"/>
                    <a:pt x="32" y="71"/>
                    <a:pt x="0" y="213"/>
                  </a:cubicBezTo>
                  <a:lnTo>
                    <a:pt x="347" y="654"/>
                  </a:lnTo>
                  <a:lnTo>
                    <a:pt x="662" y="213"/>
                  </a:lnTo>
                  <a:cubicBezTo>
                    <a:pt x="614" y="71"/>
                    <a:pt x="465" y="0"/>
                    <a:pt x="31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38" name="Google Shape;8038;p37"/>
            <p:cNvSpPr/>
            <p:nvPr/>
          </p:nvSpPr>
          <p:spPr>
            <a:xfrm>
              <a:off x="-16347675" y="3825875"/>
              <a:ext cx="70900" cy="70900"/>
            </a:xfrm>
            <a:custGeom>
              <a:avLst/>
              <a:gdLst/>
              <a:ahLst/>
              <a:cxnLst/>
              <a:rect l="l" t="t" r="r" b="b"/>
              <a:pathLst>
                <a:path w="2836" h="2836" extrusionOk="0">
                  <a:moveTo>
                    <a:pt x="1418" y="0"/>
                  </a:moveTo>
                  <a:cubicBezTo>
                    <a:pt x="631" y="0"/>
                    <a:pt x="1" y="630"/>
                    <a:pt x="1" y="1418"/>
                  </a:cubicBezTo>
                  <a:cubicBezTo>
                    <a:pt x="1" y="2205"/>
                    <a:pt x="631" y="2836"/>
                    <a:pt x="1418" y="2836"/>
                  </a:cubicBezTo>
                  <a:cubicBezTo>
                    <a:pt x="2174" y="2836"/>
                    <a:pt x="2773" y="2237"/>
                    <a:pt x="2836" y="1544"/>
                  </a:cubicBezTo>
                  <a:lnTo>
                    <a:pt x="2206" y="788"/>
                  </a:lnTo>
                  <a:cubicBezTo>
                    <a:pt x="2174" y="725"/>
                    <a:pt x="2143" y="630"/>
                    <a:pt x="2143" y="536"/>
                  </a:cubicBezTo>
                  <a:cubicBezTo>
                    <a:pt x="2143" y="347"/>
                    <a:pt x="2174" y="158"/>
                    <a:pt x="230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39" name="Google Shape;8039;p37"/>
            <p:cNvSpPr/>
            <p:nvPr/>
          </p:nvSpPr>
          <p:spPr>
            <a:xfrm>
              <a:off x="-16338225" y="3907775"/>
              <a:ext cx="35475" cy="81950"/>
            </a:xfrm>
            <a:custGeom>
              <a:avLst/>
              <a:gdLst/>
              <a:ahLst/>
              <a:cxnLst/>
              <a:rect l="l" t="t" r="r" b="b"/>
              <a:pathLst>
                <a:path w="1419" h="3278" extrusionOk="0">
                  <a:moveTo>
                    <a:pt x="1" y="1"/>
                  </a:moveTo>
                  <a:lnTo>
                    <a:pt x="1" y="1796"/>
                  </a:lnTo>
                  <a:cubicBezTo>
                    <a:pt x="1" y="2206"/>
                    <a:pt x="158" y="2553"/>
                    <a:pt x="410" y="2836"/>
                  </a:cubicBezTo>
                  <a:cubicBezTo>
                    <a:pt x="694" y="3120"/>
                    <a:pt x="1040" y="3277"/>
                    <a:pt x="1418" y="3277"/>
                  </a:cubicBezTo>
                  <a:lnTo>
                    <a:pt x="1418" y="347"/>
                  </a:lnTo>
                  <a:cubicBezTo>
                    <a:pt x="1292" y="379"/>
                    <a:pt x="1166" y="379"/>
                    <a:pt x="1103" y="379"/>
                  </a:cubicBezTo>
                  <a:cubicBezTo>
                    <a:pt x="662" y="316"/>
                    <a:pt x="253" y="190"/>
                    <a:pt x="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40" name="Google Shape;8040;p37"/>
            <p:cNvSpPr/>
            <p:nvPr/>
          </p:nvSpPr>
          <p:spPr>
            <a:xfrm>
              <a:off x="-16231900" y="3906200"/>
              <a:ext cx="35475" cy="81150"/>
            </a:xfrm>
            <a:custGeom>
              <a:avLst/>
              <a:gdLst/>
              <a:ahLst/>
              <a:cxnLst/>
              <a:rect l="l" t="t" r="r" b="b"/>
              <a:pathLst>
                <a:path w="1419" h="3246" extrusionOk="0">
                  <a:moveTo>
                    <a:pt x="1419" y="1"/>
                  </a:moveTo>
                  <a:cubicBezTo>
                    <a:pt x="1135" y="253"/>
                    <a:pt x="725" y="379"/>
                    <a:pt x="347" y="379"/>
                  </a:cubicBezTo>
                  <a:cubicBezTo>
                    <a:pt x="221" y="379"/>
                    <a:pt x="95" y="379"/>
                    <a:pt x="1" y="316"/>
                  </a:cubicBezTo>
                  <a:lnTo>
                    <a:pt x="1" y="3246"/>
                  </a:lnTo>
                  <a:cubicBezTo>
                    <a:pt x="788" y="3246"/>
                    <a:pt x="1419" y="2584"/>
                    <a:pt x="1419" y="1796"/>
                  </a:cubicBezTo>
                  <a:lnTo>
                    <a:pt x="141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41" name="Google Shape;8041;p37"/>
            <p:cNvSpPr/>
            <p:nvPr/>
          </p:nvSpPr>
          <p:spPr>
            <a:xfrm>
              <a:off x="-16285450" y="3891250"/>
              <a:ext cx="35475" cy="59875"/>
            </a:xfrm>
            <a:custGeom>
              <a:avLst/>
              <a:gdLst/>
              <a:ahLst/>
              <a:cxnLst/>
              <a:rect l="l" t="t" r="r" b="b"/>
              <a:pathLst>
                <a:path w="1419" h="2395" extrusionOk="0">
                  <a:moveTo>
                    <a:pt x="725" y="0"/>
                  </a:moveTo>
                  <a:cubicBezTo>
                    <a:pt x="505" y="252"/>
                    <a:pt x="284" y="504"/>
                    <a:pt x="0" y="662"/>
                  </a:cubicBezTo>
                  <a:lnTo>
                    <a:pt x="0" y="2268"/>
                  </a:lnTo>
                  <a:cubicBezTo>
                    <a:pt x="252" y="2363"/>
                    <a:pt x="473" y="2394"/>
                    <a:pt x="725" y="2394"/>
                  </a:cubicBezTo>
                  <a:cubicBezTo>
                    <a:pt x="946" y="2394"/>
                    <a:pt x="1198" y="2363"/>
                    <a:pt x="1418" y="2268"/>
                  </a:cubicBezTo>
                  <a:lnTo>
                    <a:pt x="1418" y="662"/>
                  </a:lnTo>
                  <a:cubicBezTo>
                    <a:pt x="1135" y="504"/>
                    <a:pt x="914" y="315"/>
                    <a:pt x="72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42" name="Google Shape;8042;p37"/>
            <p:cNvSpPr/>
            <p:nvPr/>
          </p:nvSpPr>
          <p:spPr>
            <a:xfrm>
              <a:off x="-16401225" y="3683275"/>
              <a:ext cx="267800" cy="249725"/>
            </a:xfrm>
            <a:custGeom>
              <a:avLst/>
              <a:gdLst/>
              <a:ahLst/>
              <a:cxnLst/>
              <a:rect l="l" t="t" r="r" b="b"/>
              <a:pathLst>
                <a:path w="10712" h="9989" extrusionOk="0">
                  <a:moveTo>
                    <a:pt x="3214" y="2900"/>
                  </a:moveTo>
                  <a:cubicBezTo>
                    <a:pt x="3403" y="2900"/>
                    <a:pt x="3560" y="3058"/>
                    <a:pt x="3560" y="3278"/>
                  </a:cubicBezTo>
                  <a:cubicBezTo>
                    <a:pt x="3560" y="3467"/>
                    <a:pt x="3403" y="3625"/>
                    <a:pt x="3214" y="3625"/>
                  </a:cubicBezTo>
                  <a:cubicBezTo>
                    <a:pt x="3025" y="3625"/>
                    <a:pt x="2867" y="3467"/>
                    <a:pt x="2867" y="3278"/>
                  </a:cubicBezTo>
                  <a:cubicBezTo>
                    <a:pt x="2867" y="3058"/>
                    <a:pt x="3025" y="2900"/>
                    <a:pt x="3214" y="2900"/>
                  </a:cubicBezTo>
                  <a:close/>
                  <a:moveTo>
                    <a:pt x="7498" y="2900"/>
                  </a:moveTo>
                  <a:cubicBezTo>
                    <a:pt x="7719" y="2900"/>
                    <a:pt x="7876" y="3058"/>
                    <a:pt x="7876" y="3278"/>
                  </a:cubicBezTo>
                  <a:cubicBezTo>
                    <a:pt x="7876" y="3467"/>
                    <a:pt x="7719" y="3625"/>
                    <a:pt x="7498" y="3625"/>
                  </a:cubicBezTo>
                  <a:cubicBezTo>
                    <a:pt x="7309" y="3625"/>
                    <a:pt x="7152" y="3467"/>
                    <a:pt x="7152" y="3278"/>
                  </a:cubicBezTo>
                  <a:cubicBezTo>
                    <a:pt x="7152" y="3058"/>
                    <a:pt x="7309" y="2900"/>
                    <a:pt x="7498" y="2900"/>
                  </a:cubicBezTo>
                  <a:close/>
                  <a:moveTo>
                    <a:pt x="5322" y="0"/>
                  </a:moveTo>
                  <a:cubicBezTo>
                    <a:pt x="5281" y="0"/>
                    <a:pt x="5240" y="1"/>
                    <a:pt x="5199" y="2"/>
                  </a:cubicBezTo>
                  <a:cubicBezTo>
                    <a:pt x="2300" y="65"/>
                    <a:pt x="0" y="2585"/>
                    <a:pt x="0" y="5578"/>
                  </a:cubicBezTo>
                  <a:lnTo>
                    <a:pt x="0" y="8225"/>
                  </a:lnTo>
                  <a:cubicBezTo>
                    <a:pt x="0" y="9201"/>
                    <a:pt x="788" y="9989"/>
                    <a:pt x="1764" y="9989"/>
                  </a:cubicBezTo>
                  <a:lnTo>
                    <a:pt x="1764" y="8319"/>
                  </a:lnTo>
                  <a:cubicBezTo>
                    <a:pt x="1512" y="7941"/>
                    <a:pt x="1418" y="7563"/>
                    <a:pt x="1418" y="7122"/>
                  </a:cubicBezTo>
                  <a:cubicBezTo>
                    <a:pt x="1418" y="5956"/>
                    <a:pt x="2363" y="5011"/>
                    <a:pt x="3529" y="5011"/>
                  </a:cubicBezTo>
                  <a:lnTo>
                    <a:pt x="7089" y="5011"/>
                  </a:lnTo>
                  <a:cubicBezTo>
                    <a:pt x="8255" y="5011"/>
                    <a:pt x="9200" y="5956"/>
                    <a:pt x="9200" y="7122"/>
                  </a:cubicBezTo>
                  <a:cubicBezTo>
                    <a:pt x="9200" y="7563"/>
                    <a:pt x="9074" y="7941"/>
                    <a:pt x="8853" y="8319"/>
                  </a:cubicBezTo>
                  <a:lnTo>
                    <a:pt x="8853" y="9989"/>
                  </a:lnTo>
                  <a:cubicBezTo>
                    <a:pt x="9830" y="9989"/>
                    <a:pt x="10617" y="9201"/>
                    <a:pt x="10617" y="8225"/>
                  </a:cubicBezTo>
                  <a:lnTo>
                    <a:pt x="10617" y="5389"/>
                  </a:lnTo>
                  <a:cubicBezTo>
                    <a:pt x="10712" y="3940"/>
                    <a:pt x="10113" y="2554"/>
                    <a:pt x="9074" y="1546"/>
                  </a:cubicBezTo>
                  <a:cubicBezTo>
                    <a:pt x="8063" y="535"/>
                    <a:pt x="6754" y="0"/>
                    <a:pt x="532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043" name="Google Shape;8043;p37"/>
          <p:cNvGrpSpPr/>
          <p:nvPr/>
        </p:nvGrpSpPr>
        <p:grpSpPr>
          <a:xfrm>
            <a:off x="3378204" y="8716591"/>
            <a:ext cx="380391" cy="377213"/>
            <a:chOff x="-16419350" y="4058200"/>
            <a:chExt cx="304825" cy="303275"/>
          </a:xfrm>
        </p:grpSpPr>
        <p:sp>
          <p:nvSpPr>
            <p:cNvPr id="8044" name="Google Shape;8044;p37"/>
            <p:cNvSpPr/>
            <p:nvPr/>
          </p:nvSpPr>
          <p:spPr>
            <a:xfrm>
              <a:off x="-16347675" y="4202350"/>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45" name="Google Shape;8045;p37"/>
            <p:cNvSpPr/>
            <p:nvPr/>
          </p:nvSpPr>
          <p:spPr>
            <a:xfrm>
              <a:off x="-16400450" y="4166900"/>
              <a:ext cx="35475" cy="35475"/>
            </a:xfrm>
            <a:custGeom>
              <a:avLst/>
              <a:gdLst/>
              <a:ahLst/>
              <a:cxnLst/>
              <a:rect l="l" t="t" r="r" b="b"/>
              <a:pathLst>
                <a:path w="1419" h="1419" extrusionOk="0">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46" name="Google Shape;8046;p37"/>
            <p:cNvSpPr/>
            <p:nvPr/>
          </p:nvSpPr>
          <p:spPr>
            <a:xfrm>
              <a:off x="-16389425" y="4058200"/>
              <a:ext cx="220575" cy="106950"/>
            </a:xfrm>
            <a:custGeom>
              <a:avLst/>
              <a:gdLst/>
              <a:ahLst/>
              <a:cxnLst/>
              <a:rect l="l" t="t" r="r" b="b"/>
              <a:pathLst>
                <a:path w="8823" h="4278" extrusionOk="0">
                  <a:moveTo>
                    <a:pt x="6621" y="0"/>
                  </a:moveTo>
                  <a:cubicBezTo>
                    <a:pt x="6312" y="0"/>
                    <a:pt x="6008" y="97"/>
                    <a:pt x="5766" y="285"/>
                  </a:cubicBezTo>
                  <a:cubicBezTo>
                    <a:pt x="5703" y="348"/>
                    <a:pt x="5609" y="411"/>
                    <a:pt x="5546" y="474"/>
                  </a:cubicBezTo>
                  <a:cubicBezTo>
                    <a:pt x="5451" y="411"/>
                    <a:pt x="5388" y="316"/>
                    <a:pt x="5294" y="285"/>
                  </a:cubicBezTo>
                  <a:cubicBezTo>
                    <a:pt x="5057" y="111"/>
                    <a:pt x="4758" y="25"/>
                    <a:pt x="4459" y="25"/>
                  </a:cubicBezTo>
                  <a:cubicBezTo>
                    <a:pt x="4159" y="25"/>
                    <a:pt x="3860" y="111"/>
                    <a:pt x="3624" y="285"/>
                  </a:cubicBezTo>
                  <a:cubicBezTo>
                    <a:pt x="3529" y="348"/>
                    <a:pt x="3466" y="411"/>
                    <a:pt x="3372" y="474"/>
                  </a:cubicBezTo>
                  <a:cubicBezTo>
                    <a:pt x="3309" y="411"/>
                    <a:pt x="3214" y="316"/>
                    <a:pt x="3151" y="285"/>
                  </a:cubicBezTo>
                  <a:cubicBezTo>
                    <a:pt x="2915" y="101"/>
                    <a:pt x="2618" y="10"/>
                    <a:pt x="2316" y="10"/>
                  </a:cubicBezTo>
                  <a:cubicBezTo>
                    <a:pt x="1894" y="10"/>
                    <a:pt x="1460" y="188"/>
                    <a:pt x="1166" y="537"/>
                  </a:cubicBezTo>
                  <a:cubicBezTo>
                    <a:pt x="1103" y="631"/>
                    <a:pt x="1072" y="757"/>
                    <a:pt x="977" y="820"/>
                  </a:cubicBezTo>
                  <a:cubicBezTo>
                    <a:pt x="1" y="1356"/>
                    <a:pt x="1" y="2931"/>
                    <a:pt x="1103" y="3435"/>
                  </a:cubicBezTo>
                  <a:cubicBezTo>
                    <a:pt x="1166" y="3624"/>
                    <a:pt x="1356" y="3876"/>
                    <a:pt x="1513" y="3971"/>
                  </a:cubicBezTo>
                  <a:cubicBezTo>
                    <a:pt x="1781" y="4144"/>
                    <a:pt x="2088" y="4231"/>
                    <a:pt x="2387" y="4231"/>
                  </a:cubicBezTo>
                  <a:cubicBezTo>
                    <a:pt x="2687" y="4231"/>
                    <a:pt x="2978" y="4144"/>
                    <a:pt x="3214" y="3971"/>
                  </a:cubicBezTo>
                  <a:cubicBezTo>
                    <a:pt x="3277" y="3939"/>
                    <a:pt x="3356" y="3923"/>
                    <a:pt x="3435" y="3923"/>
                  </a:cubicBezTo>
                  <a:cubicBezTo>
                    <a:pt x="3514" y="3923"/>
                    <a:pt x="3592" y="3939"/>
                    <a:pt x="3655" y="3971"/>
                  </a:cubicBezTo>
                  <a:cubicBezTo>
                    <a:pt x="3907" y="4175"/>
                    <a:pt x="4215" y="4278"/>
                    <a:pt x="4518" y="4278"/>
                  </a:cubicBezTo>
                  <a:cubicBezTo>
                    <a:pt x="4821" y="4278"/>
                    <a:pt x="5120" y="4175"/>
                    <a:pt x="5357" y="3971"/>
                  </a:cubicBezTo>
                  <a:cubicBezTo>
                    <a:pt x="5404" y="3939"/>
                    <a:pt x="5483" y="3923"/>
                    <a:pt x="5561" y="3923"/>
                  </a:cubicBezTo>
                  <a:cubicBezTo>
                    <a:pt x="5640" y="3923"/>
                    <a:pt x="5719" y="3939"/>
                    <a:pt x="5766" y="3971"/>
                  </a:cubicBezTo>
                  <a:cubicBezTo>
                    <a:pt x="6018" y="4166"/>
                    <a:pt x="6312" y="4256"/>
                    <a:pt x="6604" y="4256"/>
                  </a:cubicBezTo>
                  <a:cubicBezTo>
                    <a:pt x="7114" y="4256"/>
                    <a:pt x="7616" y="3979"/>
                    <a:pt x="7877" y="3498"/>
                  </a:cubicBezTo>
                  <a:cubicBezTo>
                    <a:pt x="7909" y="3435"/>
                    <a:pt x="7940" y="3404"/>
                    <a:pt x="8035" y="3341"/>
                  </a:cubicBezTo>
                  <a:cubicBezTo>
                    <a:pt x="8507" y="3120"/>
                    <a:pt x="8822" y="2616"/>
                    <a:pt x="8728" y="1986"/>
                  </a:cubicBezTo>
                  <a:cubicBezTo>
                    <a:pt x="8696" y="1576"/>
                    <a:pt x="8507" y="1198"/>
                    <a:pt x="8129" y="946"/>
                  </a:cubicBezTo>
                  <a:cubicBezTo>
                    <a:pt x="8066" y="915"/>
                    <a:pt x="8035" y="883"/>
                    <a:pt x="7940" y="820"/>
                  </a:cubicBezTo>
                  <a:cubicBezTo>
                    <a:pt x="7909" y="694"/>
                    <a:pt x="7814" y="631"/>
                    <a:pt x="7751" y="537"/>
                  </a:cubicBezTo>
                  <a:cubicBezTo>
                    <a:pt x="7462" y="175"/>
                    <a:pt x="7038" y="0"/>
                    <a:pt x="662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47" name="Google Shape;8047;p37"/>
            <p:cNvSpPr/>
            <p:nvPr/>
          </p:nvSpPr>
          <p:spPr>
            <a:xfrm>
              <a:off x="-16298850" y="4178725"/>
              <a:ext cx="41000" cy="47275"/>
            </a:xfrm>
            <a:custGeom>
              <a:avLst/>
              <a:gdLst/>
              <a:ahLst/>
              <a:cxnLst/>
              <a:rect l="l" t="t" r="r" b="b"/>
              <a:pathLst>
                <a:path w="1640" h="1891" extrusionOk="0">
                  <a:moveTo>
                    <a:pt x="1" y="0"/>
                  </a:moveTo>
                  <a:cubicBezTo>
                    <a:pt x="158" y="252"/>
                    <a:pt x="221" y="630"/>
                    <a:pt x="221" y="945"/>
                  </a:cubicBezTo>
                  <a:cubicBezTo>
                    <a:pt x="221" y="1292"/>
                    <a:pt x="158" y="1607"/>
                    <a:pt x="1" y="1891"/>
                  </a:cubicBezTo>
                  <a:cubicBezTo>
                    <a:pt x="473" y="1733"/>
                    <a:pt x="946" y="1670"/>
                    <a:pt x="1419" y="1670"/>
                  </a:cubicBezTo>
                  <a:cubicBezTo>
                    <a:pt x="1576" y="1450"/>
                    <a:pt x="1639" y="1197"/>
                    <a:pt x="1639" y="945"/>
                  </a:cubicBezTo>
                  <a:cubicBezTo>
                    <a:pt x="1639" y="662"/>
                    <a:pt x="1576" y="378"/>
                    <a:pt x="1419" y="158"/>
                  </a:cubicBezTo>
                  <a:cubicBezTo>
                    <a:pt x="1272" y="187"/>
                    <a:pt x="1120" y="201"/>
                    <a:pt x="967" y="201"/>
                  </a:cubicBezTo>
                  <a:cubicBezTo>
                    <a:pt x="626" y="201"/>
                    <a:pt x="284" y="131"/>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48" name="Google Shape;8048;p37"/>
            <p:cNvSpPr/>
            <p:nvPr/>
          </p:nvSpPr>
          <p:spPr>
            <a:xfrm>
              <a:off x="-16246075" y="4178725"/>
              <a:ext cx="41775" cy="55150"/>
            </a:xfrm>
            <a:custGeom>
              <a:avLst/>
              <a:gdLst/>
              <a:ahLst/>
              <a:cxnLst/>
              <a:rect l="l" t="t" r="r" b="b"/>
              <a:pathLst>
                <a:path w="1671" h="2206" extrusionOk="0">
                  <a:moveTo>
                    <a:pt x="1" y="0"/>
                  </a:moveTo>
                  <a:lnTo>
                    <a:pt x="1" y="0"/>
                  </a:lnTo>
                  <a:cubicBezTo>
                    <a:pt x="158" y="252"/>
                    <a:pt x="253" y="630"/>
                    <a:pt x="253" y="945"/>
                  </a:cubicBezTo>
                  <a:cubicBezTo>
                    <a:pt x="253" y="1197"/>
                    <a:pt x="190" y="1481"/>
                    <a:pt x="95" y="1765"/>
                  </a:cubicBezTo>
                  <a:cubicBezTo>
                    <a:pt x="505" y="1828"/>
                    <a:pt x="914" y="1954"/>
                    <a:pt x="1292" y="2206"/>
                  </a:cubicBezTo>
                  <a:cubicBezTo>
                    <a:pt x="1576" y="1891"/>
                    <a:pt x="1670" y="1355"/>
                    <a:pt x="1670" y="945"/>
                  </a:cubicBezTo>
                  <a:cubicBezTo>
                    <a:pt x="1670" y="662"/>
                    <a:pt x="1576" y="378"/>
                    <a:pt x="1418" y="158"/>
                  </a:cubicBezTo>
                  <a:cubicBezTo>
                    <a:pt x="1261" y="189"/>
                    <a:pt x="1103" y="221"/>
                    <a:pt x="946" y="221"/>
                  </a:cubicBezTo>
                  <a:cubicBezTo>
                    <a:pt x="631" y="221"/>
                    <a:pt x="316" y="158"/>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49" name="Google Shape;8049;p37"/>
            <p:cNvSpPr/>
            <p:nvPr/>
          </p:nvSpPr>
          <p:spPr>
            <a:xfrm>
              <a:off x="-16419350" y="4122000"/>
              <a:ext cx="304050" cy="188725"/>
            </a:xfrm>
            <a:custGeom>
              <a:avLst/>
              <a:gdLst/>
              <a:ahLst/>
              <a:cxnLst/>
              <a:rect l="l" t="t" r="r" b="b"/>
              <a:pathLst>
                <a:path w="12162" h="7549" extrusionOk="0">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50" name="Google Shape;8050;p37"/>
            <p:cNvSpPr/>
            <p:nvPr/>
          </p:nvSpPr>
          <p:spPr>
            <a:xfrm>
              <a:off x="-16419350" y="4263775"/>
              <a:ext cx="304825" cy="97700"/>
            </a:xfrm>
            <a:custGeom>
              <a:avLst/>
              <a:gdLst/>
              <a:ahLst/>
              <a:cxnLst/>
              <a:rect l="l" t="t" r="r" b="b"/>
              <a:pathLst>
                <a:path w="12193" h="3908" extrusionOk="0">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051" name="Google Shape;8051;p37"/>
          <p:cNvGrpSpPr/>
          <p:nvPr/>
        </p:nvGrpSpPr>
        <p:grpSpPr>
          <a:xfrm>
            <a:off x="5241582" y="8709330"/>
            <a:ext cx="380422" cy="376716"/>
            <a:chOff x="-15296200" y="3326900"/>
            <a:chExt cx="304850" cy="302875"/>
          </a:xfrm>
        </p:grpSpPr>
        <p:sp>
          <p:nvSpPr>
            <p:cNvPr id="8052" name="Google Shape;8052;p37"/>
            <p:cNvSpPr/>
            <p:nvPr/>
          </p:nvSpPr>
          <p:spPr>
            <a:xfrm>
              <a:off x="-15182775" y="3326900"/>
              <a:ext cx="77200" cy="157175"/>
            </a:xfrm>
            <a:custGeom>
              <a:avLst/>
              <a:gdLst/>
              <a:ahLst/>
              <a:cxnLst/>
              <a:rect l="l" t="t" r="r" b="b"/>
              <a:pathLst>
                <a:path w="3088" h="6287" extrusionOk="0">
                  <a:moveTo>
                    <a:pt x="1556" y="1"/>
                  </a:moveTo>
                  <a:cubicBezTo>
                    <a:pt x="1434" y="1"/>
                    <a:pt x="1308" y="48"/>
                    <a:pt x="1229" y="143"/>
                  </a:cubicBezTo>
                  <a:cubicBezTo>
                    <a:pt x="1198" y="237"/>
                    <a:pt x="410" y="1560"/>
                    <a:pt x="0" y="3451"/>
                  </a:cubicBezTo>
                  <a:cubicBezTo>
                    <a:pt x="630" y="4333"/>
                    <a:pt x="1166" y="5278"/>
                    <a:pt x="1544" y="6286"/>
                  </a:cubicBezTo>
                  <a:cubicBezTo>
                    <a:pt x="1954" y="5309"/>
                    <a:pt x="2458" y="4364"/>
                    <a:pt x="3088" y="3451"/>
                  </a:cubicBezTo>
                  <a:cubicBezTo>
                    <a:pt x="2678" y="1529"/>
                    <a:pt x="1891" y="237"/>
                    <a:pt x="1859" y="143"/>
                  </a:cubicBezTo>
                  <a:cubicBezTo>
                    <a:pt x="1796" y="48"/>
                    <a:pt x="1678" y="1"/>
                    <a:pt x="155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53" name="Google Shape;8053;p37"/>
            <p:cNvSpPr/>
            <p:nvPr/>
          </p:nvSpPr>
          <p:spPr>
            <a:xfrm>
              <a:off x="-15260825" y="3363175"/>
              <a:ext cx="108800" cy="199650"/>
            </a:xfrm>
            <a:custGeom>
              <a:avLst/>
              <a:gdLst/>
              <a:ahLst/>
              <a:cxnLst/>
              <a:rect l="l" t="t" r="r" b="b"/>
              <a:pathLst>
                <a:path w="4352" h="7986" extrusionOk="0">
                  <a:moveTo>
                    <a:pt x="432" y="1"/>
                  </a:moveTo>
                  <a:cubicBezTo>
                    <a:pt x="212" y="1"/>
                    <a:pt x="0" y="182"/>
                    <a:pt x="66" y="424"/>
                  </a:cubicBezTo>
                  <a:lnTo>
                    <a:pt x="949" y="3638"/>
                  </a:lnTo>
                  <a:cubicBezTo>
                    <a:pt x="1075" y="4047"/>
                    <a:pt x="1201" y="4520"/>
                    <a:pt x="1264" y="4961"/>
                  </a:cubicBezTo>
                  <a:cubicBezTo>
                    <a:pt x="1642" y="5497"/>
                    <a:pt x="2051" y="6001"/>
                    <a:pt x="2587" y="6410"/>
                  </a:cubicBezTo>
                  <a:cubicBezTo>
                    <a:pt x="3406" y="7072"/>
                    <a:pt x="3721" y="7292"/>
                    <a:pt x="4351" y="7986"/>
                  </a:cubicBezTo>
                  <a:lnTo>
                    <a:pt x="4351" y="6064"/>
                  </a:lnTo>
                  <a:cubicBezTo>
                    <a:pt x="4351" y="6001"/>
                    <a:pt x="4351" y="5938"/>
                    <a:pt x="4320" y="5906"/>
                  </a:cubicBezTo>
                  <a:cubicBezTo>
                    <a:pt x="3721" y="4205"/>
                    <a:pt x="2839" y="2693"/>
                    <a:pt x="1705" y="1338"/>
                  </a:cubicBezTo>
                  <a:lnTo>
                    <a:pt x="697" y="109"/>
                  </a:lnTo>
                  <a:cubicBezTo>
                    <a:pt x="621" y="34"/>
                    <a:pt x="526" y="1"/>
                    <a:pt x="43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54" name="Google Shape;8054;p37"/>
            <p:cNvSpPr/>
            <p:nvPr/>
          </p:nvSpPr>
          <p:spPr>
            <a:xfrm>
              <a:off x="-15135525" y="3362475"/>
              <a:ext cx="109325" cy="200350"/>
            </a:xfrm>
            <a:custGeom>
              <a:avLst/>
              <a:gdLst/>
              <a:ahLst/>
              <a:cxnLst/>
              <a:rect l="l" t="t" r="r" b="b"/>
              <a:pathLst>
                <a:path w="4373" h="8014" extrusionOk="0">
                  <a:moveTo>
                    <a:pt x="3945" y="1"/>
                  </a:moveTo>
                  <a:cubicBezTo>
                    <a:pt x="3846" y="1"/>
                    <a:pt x="3742" y="41"/>
                    <a:pt x="3655" y="137"/>
                  </a:cubicBezTo>
                  <a:lnTo>
                    <a:pt x="2647" y="1366"/>
                  </a:lnTo>
                  <a:cubicBezTo>
                    <a:pt x="1513" y="2721"/>
                    <a:pt x="599" y="4296"/>
                    <a:pt x="32" y="5934"/>
                  </a:cubicBezTo>
                  <a:cubicBezTo>
                    <a:pt x="32" y="5966"/>
                    <a:pt x="1" y="6060"/>
                    <a:pt x="1" y="6092"/>
                  </a:cubicBezTo>
                  <a:lnTo>
                    <a:pt x="1" y="8014"/>
                  </a:lnTo>
                  <a:cubicBezTo>
                    <a:pt x="631" y="7320"/>
                    <a:pt x="914" y="7163"/>
                    <a:pt x="1765" y="6438"/>
                  </a:cubicBezTo>
                  <a:cubicBezTo>
                    <a:pt x="2301" y="6060"/>
                    <a:pt x="2710" y="5525"/>
                    <a:pt x="3088" y="4989"/>
                  </a:cubicBezTo>
                  <a:cubicBezTo>
                    <a:pt x="3151" y="4517"/>
                    <a:pt x="3246" y="4075"/>
                    <a:pt x="3403" y="3666"/>
                  </a:cubicBezTo>
                  <a:lnTo>
                    <a:pt x="4285" y="452"/>
                  </a:lnTo>
                  <a:cubicBezTo>
                    <a:pt x="4373" y="211"/>
                    <a:pt x="4171" y="1"/>
                    <a:pt x="394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55" name="Google Shape;8055;p37"/>
            <p:cNvSpPr/>
            <p:nvPr/>
          </p:nvSpPr>
          <p:spPr>
            <a:xfrm>
              <a:off x="-15296200" y="3416600"/>
              <a:ext cx="143375" cy="213175"/>
            </a:xfrm>
            <a:custGeom>
              <a:avLst/>
              <a:gdLst/>
              <a:ahLst/>
              <a:cxnLst/>
              <a:rect l="l" t="t" r="r" b="b"/>
              <a:pathLst>
                <a:path w="5735" h="8527" extrusionOk="0">
                  <a:moveTo>
                    <a:pt x="346" y="0"/>
                  </a:moveTo>
                  <a:cubicBezTo>
                    <a:pt x="170" y="0"/>
                    <a:pt x="1" y="123"/>
                    <a:pt x="1" y="335"/>
                  </a:cubicBezTo>
                  <a:lnTo>
                    <a:pt x="1" y="3171"/>
                  </a:lnTo>
                  <a:cubicBezTo>
                    <a:pt x="1" y="6132"/>
                    <a:pt x="2458" y="8526"/>
                    <a:pt x="5357" y="8526"/>
                  </a:cubicBezTo>
                  <a:lnTo>
                    <a:pt x="5735" y="8526"/>
                  </a:lnTo>
                  <a:lnTo>
                    <a:pt x="5735" y="7581"/>
                  </a:lnTo>
                  <a:cubicBezTo>
                    <a:pt x="5735" y="7172"/>
                    <a:pt x="5577" y="6731"/>
                    <a:pt x="5262" y="6384"/>
                  </a:cubicBezTo>
                  <a:cubicBezTo>
                    <a:pt x="4695" y="5723"/>
                    <a:pt x="4254" y="5471"/>
                    <a:pt x="3529" y="4840"/>
                  </a:cubicBezTo>
                  <a:cubicBezTo>
                    <a:pt x="2584" y="4084"/>
                    <a:pt x="1828" y="3108"/>
                    <a:pt x="1387" y="2005"/>
                  </a:cubicBezTo>
                  <a:lnTo>
                    <a:pt x="694" y="241"/>
                  </a:lnTo>
                  <a:cubicBezTo>
                    <a:pt x="625" y="75"/>
                    <a:pt x="483" y="0"/>
                    <a:pt x="34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56" name="Google Shape;8056;p37"/>
            <p:cNvSpPr/>
            <p:nvPr/>
          </p:nvSpPr>
          <p:spPr>
            <a:xfrm>
              <a:off x="-15134725" y="3416100"/>
              <a:ext cx="143375" cy="213675"/>
            </a:xfrm>
            <a:custGeom>
              <a:avLst/>
              <a:gdLst/>
              <a:ahLst/>
              <a:cxnLst/>
              <a:rect l="l" t="t" r="r" b="b"/>
              <a:pathLst>
                <a:path w="5735" h="8547" extrusionOk="0">
                  <a:moveTo>
                    <a:pt x="5357" y="1"/>
                  </a:moveTo>
                  <a:cubicBezTo>
                    <a:pt x="5224" y="1"/>
                    <a:pt x="5094" y="71"/>
                    <a:pt x="5041" y="229"/>
                  </a:cubicBezTo>
                  <a:lnTo>
                    <a:pt x="4348" y="2025"/>
                  </a:lnTo>
                  <a:cubicBezTo>
                    <a:pt x="3907" y="3128"/>
                    <a:pt x="3151" y="4104"/>
                    <a:pt x="2206" y="4860"/>
                  </a:cubicBezTo>
                  <a:cubicBezTo>
                    <a:pt x="1481" y="5427"/>
                    <a:pt x="1040" y="5743"/>
                    <a:pt x="473" y="6341"/>
                  </a:cubicBezTo>
                  <a:cubicBezTo>
                    <a:pt x="158" y="6688"/>
                    <a:pt x="0" y="7129"/>
                    <a:pt x="0" y="7601"/>
                  </a:cubicBezTo>
                  <a:lnTo>
                    <a:pt x="0" y="8546"/>
                  </a:lnTo>
                  <a:lnTo>
                    <a:pt x="378" y="8546"/>
                  </a:lnTo>
                  <a:cubicBezTo>
                    <a:pt x="3308" y="8546"/>
                    <a:pt x="5734" y="6152"/>
                    <a:pt x="5734" y="3191"/>
                  </a:cubicBezTo>
                  <a:lnTo>
                    <a:pt x="5734" y="355"/>
                  </a:lnTo>
                  <a:cubicBezTo>
                    <a:pt x="5734" y="136"/>
                    <a:pt x="5543" y="1"/>
                    <a:pt x="535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057" name="Google Shape;8057;p37"/>
          <p:cNvGrpSpPr/>
          <p:nvPr/>
        </p:nvGrpSpPr>
        <p:grpSpPr>
          <a:xfrm>
            <a:off x="2884375" y="7351140"/>
            <a:ext cx="410871" cy="349041"/>
            <a:chOff x="-19835275" y="3330250"/>
            <a:chExt cx="329250" cy="280625"/>
          </a:xfrm>
        </p:grpSpPr>
        <p:sp>
          <p:nvSpPr>
            <p:cNvPr id="8058" name="Google Shape;8058;p37"/>
            <p:cNvSpPr/>
            <p:nvPr/>
          </p:nvSpPr>
          <p:spPr>
            <a:xfrm>
              <a:off x="-19768325" y="3361750"/>
              <a:ext cx="197725" cy="24912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59" name="Google Shape;8059;p37"/>
            <p:cNvSpPr/>
            <p:nvPr/>
          </p:nvSpPr>
          <p:spPr>
            <a:xfrm>
              <a:off x="-19622625" y="3330250"/>
              <a:ext cx="116600" cy="189250"/>
            </a:xfrm>
            <a:custGeom>
              <a:avLst/>
              <a:gdLst/>
              <a:ahLst/>
              <a:cxnLst/>
              <a:rect l="l" t="t" r="r" b="b"/>
              <a:pathLst>
                <a:path w="4664" h="7570" extrusionOk="0">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60" name="Google Shape;8060;p37"/>
            <p:cNvSpPr/>
            <p:nvPr/>
          </p:nvSpPr>
          <p:spPr>
            <a:xfrm>
              <a:off x="-19835275" y="3330250"/>
              <a:ext cx="116600" cy="189250"/>
            </a:xfrm>
            <a:custGeom>
              <a:avLst/>
              <a:gdLst/>
              <a:ahLst/>
              <a:cxnLst/>
              <a:rect l="l" t="t" r="r" b="b"/>
              <a:pathLst>
                <a:path w="4664" h="7570" extrusionOk="0">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061" name="Google Shape;8061;p37"/>
          <p:cNvGrpSpPr/>
          <p:nvPr/>
        </p:nvGrpSpPr>
        <p:grpSpPr>
          <a:xfrm>
            <a:off x="3840645" y="7802868"/>
            <a:ext cx="380422" cy="378364"/>
            <a:chOff x="-19822675" y="3692750"/>
            <a:chExt cx="304850" cy="304200"/>
          </a:xfrm>
        </p:grpSpPr>
        <p:sp>
          <p:nvSpPr>
            <p:cNvPr id="8062" name="Google Shape;8062;p37"/>
            <p:cNvSpPr/>
            <p:nvPr/>
          </p:nvSpPr>
          <p:spPr>
            <a:xfrm>
              <a:off x="-19715550" y="3692750"/>
              <a:ext cx="90600" cy="60675"/>
            </a:xfrm>
            <a:custGeom>
              <a:avLst/>
              <a:gdLst/>
              <a:ahLst/>
              <a:cxnLst/>
              <a:rect l="l" t="t" r="r" b="b"/>
              <a:pathLst>
                <a:path w="3624" h="2427" extrusionOk="0">
                  <a:moveTo>
                    <a:pt x="441" y="1"/>
                  </a:moveTo>
                  <a:cubicBezTo>
                    <a:pt x="252" y="1"/>
                    <a:pt x="95" y="158"/>
                    <a:pt x="95" y="379"/>
                  </a:cubicBezTo>
                  <a:cubicBezTo>
                    <a:pt x="0" y="946"/>
                    <a:pt x="315" y="1482"/>
                    <a:pt x="756" y="1828"/>
                  </a:cubicBezTo>
                  <a:cubicBezTo>
                    <a:pt x="567" y="1986"/>
                    <a:pt x="347" y="2175"/>
                    <a:pt x="252" y="2427"/>
                  </a:cubicBezTo>
                  <a:cubicBezTo>
                    <a:pt x="756" y="2269"/>
                    <a:pt x="1261" y="2175"/>
                    <a:pt x="1828" y="2175"/>
                  </a:cubicBezTo>
                  <a:cubicBezTo>
                    <a:pt x="2363" y="2175"/>
                    <a:pt x="2867" y="2238"/>
                    <a:pt x="3403" y="2427"/>
                  </a:cubicBezTo>
                  <a:cubicBezTo>
                    <a:pt x="3277" y="2175"/>
                    <a:pt x="3088" y="1986"/>
                    <a:pt x="2867" y="1828"/>
                  </a:cubicBezTo>
                  <a:cubicBezTo>
                    <a:pt x="3308" y="1513"/>
                    <a:pt x="3623" y="946"/>
                    <a:pt x="3623" y="379"/>
                  </a:cubicBezTo>
                  <a:cubicBezTo>
                    <a:pt x="3623" y="158"/>
                    <a:pt x="3466" y="1"/>
                    <a:pt x="3277" y="1"/>
                  </a:cubicBezTo>
                  <a:cubicBezTo>
                    <a:pt x="3088" y="1"/>
                    <a:pt x="2930" y="158"/>
                    <a:pt x="2930" y="379"/>
                  </a:cubicBezTo>
                  <a:cubicBezTo>
                    <a:pt x="2930" y="946"/>
                    <a:pt x="2458" y="1482"/>
                    <a:pt x="1859" y="1482"/>
                  </a:cubicBezTo>
                  <a:cubicBezTo>
                    <a:pt x="1261" y="1482"/>
                    <a:pt x="788" y="946"/>
                    <a:pt x="788" y="379"/>
                  </a:cubicBezTo>
                  <a:cubicBezTo>
                    <a:pt x="788" y="158"/>
                    <a:pt x="630" y="1"/>
                    <a:pt x="44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63" name="Google Shape;8063;p37"/>
            <p:cNvSpPr/>
            <p:nvPr/>
          </p:nvSpPr>
          <p:spPr>
            <a:xfrm>
              <a:off x="-19660425" y="3766200"/>
              <a:ext cx="142600" cy="230750"/>
            </a:xfrm>
            <a:custGeom>
              <a:avLst/>
              <a:gdLst/>
              <a:ahLst/>
              <a:cxnLst/>
              <a:rect l="l" t="t" r="r" b="b"/>
              <a:pathLst>
                <a:path w="5704" h="9230" extrusionOk="0">
                  <a:moveTo>
                    <a:pt x="1733" y="3521"/>
                  </a:moveTo>
                  <a:cubicBezTo>
                    <a:pt x="1922" y="3521"/>
                    <a:pt x="2080" y="3679"/>
                    <a:pt x="2080" y="3899"/>
                  </a:cubicBezTo>
                  <a:cubicBezTo>
                    <a:pt x="2080" y="4088"/>
                    <a:pt x="1922" y="4246"/>
                    <a:pt x="1733" y="4246"/>
                  </a:cubicBezTo>
                  <a:cubicBezTo>
                    <a:pt x="1544" y="4246"/>
                    <a:pt x="1387" y="4088"/>
                    <a:pt x="1387" y="3899"/>
                  </a:cubicBezTo>
                  <a:cubicBezTo>
                    <a:pt x="1387" y="3679"/>
                    <a:pt x="1544" y="3521"/>
                    <a:pt x="1733" y="3521"/>
                  </a:cubicBezTo>
                  <a:close/>
                  <a:moveTo>
                    <a:pt x="2080" y="4939"/>
                  </a:moveTo>
                  <a:cubicBezTo>
                    <a:pt x="2490" y="4939"/>
                    <a:pt x="2805" y="5254"/>
                    <a:pt x="2805" y="5664"/>
                  </a:cubicBezTo>
                  <a:cubicBezTo>
                    <a:pt x="2805" y="6042"/>
                    <a:pt x="2490" y="6357"/>
                    <a:pt x="2080" y="6357"/>
                  </a:cubicBezTo>
                  <a:cubicBezTo>
                    <a:pt x="1702" y="6357"/>
                    <a:pt x="1387" y="6042"/>
                    <a:pt x="1387" y="5664"/>
                  </a:cubicBezTo>
                  <a:cubicBezTo>
                    <a:pt x="1387" y="5254"/>
                    <a:pt x="1702" y="4939"/>
                    <a:pt x="2080" y="4939"/>
                  </a:cubicBezTo>
                  <a:close/>
                  <a:moveTo>
                    <a:pt x="5346" y="0"/>
                  </a:moveTo>
                  <a:cubicBezTo>
                    <a:pt x="5207" y="0"/>
                    <a:pt x="5057" y="65"/>
                    <a:pt x="5010" y="182"/>
                  </a:cubicBezTo>
                  <a:lnTo>
                    <a:pt x="4348" y="1474"/>
                  </a:lnTo>
                  <a:lnTo>
                    <a:pt x="3309" y="1883"/>
                  </a:lnTo>
                  <a:cubicBezTo>
                    <a:pt x="3088" y="1568"/>
                    <a:pt x="2805" y="1253"/>
                    <a:pt x="2490" y="1001"/>
                  </a:cubicBezTo>
                  <a:cubicBezTo>
                    <a:pt x="2017" y="1946"/>
                    <a:pt x="1103" y="2671"/>
                    <a:pt x="1" y="2797"/>
                  </a:cubicBezTo>
                  <a:lnTo>
                    <a:pt x="1387" y="8877"/>
                  </a:lnTo>
                  <a:cubicBezTo>
                    <a:pt x="2175" y="8562"/>
                    <a:pt x="2805" y="8027"/>
                    <a:pt x="3309" y="7365"/>
                  </a:cubicBezTo>
                  <a:lnTo>
                    <a:pt x="4348" y="7743"/>
                  </a:lnTo>
                  <a:lnTo>
                    <a:pt x="5010" y="9035"/>
                  </a:lnTo>
                  <a:cubicBezTo>
                    <a:pt x="5078" y="9149"/>
                    <a:pt x="5213" y="9230"/>
                    <a:pt x="5342" y="9230"/>
                  </a:cubicBezTo>
                  <a:cubicBezTo>
                    <a:pt x="5391" y="9230"/>
                    <a:pt x="5439" y="9218"/>
                    <a:pt x="5483" y="9192"/>
                  </a:cubicBezTo>
                  <a:cubicBezTo>
                    <a:pt x="5640" y="9129"/>
                    <a:pt x="5703" y="8877"/>
                    <a:pt x="5640" y="8720"/>
                  </a:cubicBezTo>
                  <a:lnTo>
                    <a:pt x="4915" y="7270"/>
                  </a:lnTo>
                  <a:cubicBezTo>
                    <a:pt x="4884" y="7207"/>
                    <a:pt x="4821" y="7113"/>
                    <a:pt x="4726" y="7113"/>
                  </a:cubicBezTo>
                  <a:lnTo>
                    <a:pt x="3718" y="6735"/>
                  </a:lnTo>
                  <a:cubicBezTo>
                    <a:pt x="4002" y="6168"/>
                    <a:pt x="4128" y="5569"/>
                    <a:pt x="4222" y="4939"/>
                  </a:cubicBezTo>
                  <a:lnTo>
                    <a:pt x="5325" y="4939"/>
                  </a:lnTo>
                  <a:cubicBezTo>
                    <a:pt x="5514" y="4939"/>
                    <a:pt x="5672" y="4782"/>
                    <a:pt x="5672" y="4592"/>
                  </a:cubicBezTo>
                  <a:cubicBezTo>
                    <a:pt x="5672" y="4403"/>
                    <a:pt x="5514" y="4246"/>
                    <a:pt x="5325" y="4246"/>
                  </a:cubicBezTo>
                  <a:lnTo>
                    <a:pt x="4222" y="4246"/>
                  </a:lnTo>
                  <a:cubicBezTo>
                    <a:pt x="4191" y="3616"/>
                    <a:pt x="4002" y="2986"/>
                    <a:pt x="3718" y="2482"/>
                  </a:cubicBezTo>
                  <a:lnTo>
                    <a:pt x="4726" y="2072"/>
                  </a:lnTo>
                  <a:cubicBezTo>
                    <a:pt x="4821" y="2041"/>
                    <a:pt x="4884" y="2009"/>
                    <a:pt x="4915" y="1915"/>
                  </a:cubicBezTo>
                  <a:lnTo>
                    <a:pt x="5640" y="497"/>
                  </a:lnTo>
                  <a:cubicBezTo>
                    <a:pt x="5703" y="339"/>
                    <a:pt x="5640" y="119"/>
                    <a:pt x="5483" y="24"/>
                  </a:cubicBezTo>
                  <a:cubicBezTo>
                    <a:pt x="5442" y="8"/>
                    <a:pt x="5395" y="0"/>
                    <a:pt x="534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64" name="Google Shape;8064;p37"/>
            <p:cNvSpPr/>
            <p:nvPr/>
          </p:nvSpPr>
          <p:spPr>
            <a:xfrm>
              <a:off x="-19728150" y="3763650"/>
              <a:ext cx="114225" cy="54375"/>
            </a:xfrm>
            <a:custGeom>
              <a:avLst/>
              <a:gdLst/>
              <a:ahLst/>
              <a:cxnLst/>
              <a:rect l="l" t="t" r="r" b="b"/>
              <a:pathLst>
                <a:path w="4569" h="2175" extrusionOk="0">
                  <a:moveTo>
                    <a:pt x="2269" y="0"/>
                  </a:moveTo>
                  <a:cubicBezTo>
                    <a:pt x="1449" y="0"/>
                    <a:pt x="662" y="252"/>
                    <a:pt x="0" y="630"/>
                  </a:cubicBezTo>
                  <a:cubicBezTo>
                    <a:pt x="126" y="914"/>
                    <a:pt x="315" y="1197"/>
                    <a:pt x="504" y="1418"/>
                  </a:cubicBezTo>
                  <a:cubicBezTo>
                    <a:pt x="977" y="1891"/>
                    <a:pt x="1607" y="2174"/>
                    <a:pt x="2269" y="2174"/>
                  </a:cubicBezTo>
                  <a:cubicBezTo>
                    <a:pt x="3308" y="2174"/>
                    <a:pt x="4222" y="1544"/>
                    <a:pt x="4568" y="630"/>
                  </a:cubicBezTo>
                  <a:cubicBezTo>
                    <a:pt x="3907" y="252"/>
                    <a:pt x="3119" y="0"/>
                    <a:pt x="226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65" name="Google Shape;8065;p37"/>
            <p:cNvSpPr/>
            <p:nvPr/>
          </p:nvSpPr>
          <p:spPr>
            <a:xfrm>
              <a:off x="-19695075" y="3868400"/>
              <a:ext cx="48075" cy="110300"/>
            </a:xfrm>
            <a:custGeom>
              <a:avLst/>
              <a:gdLst/>
              <a:ahLst/>
              <a:cxnLst/>
              <a:rect l="l" t="t" r="r" b="b"/>
              <a:pathLst>
                <a:path w="1923" h="4412" extrusionOk="0">
                  <a:moveTo>
                    <a:pt x="977" y="0"/>
                  </a:moveTo>
                  <a:lnTo>
                    <a:pt x="0" y="4285"/>
                  </a:lnTo>
                  <a:cubicBezTo>
                    <a:pt x="316" y="4380"/>
                    <a:pt x="631" y="4411"/>
                    <a:pt x="977" y="4411"/>
                  </a:cubicBezTo>
                  <a:cubicBezTo>
                    <a:pt x="1261" y="4411"/>
                    <a:pt x="1576" y="4380"/>
                    <a:pt x="1922" y="4285"/>
                  </a:cubicBezTo>
                  <a:lnTo>
                    <a:pt x="97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66" name="Google Shape;8066;p37"/>
            <p:cNvSpPr/>
            <p:nvPr/>
          </p:nvSpPr>
          <p:spPr>
            <a:xfrm>
              <a:off x="-19822675" y="3764250"/>
              <a:ext cx="142575" cy="229550"/>
            </a:xfrm>
            <a:custGeom>
              <a:avLst/>
              <a:gdLst/>
              <a:ahLst/>
              <a:cxnLst/>
              <a:rect l="l" t="t" r="r" b="b"/>
              <a:pathLst>
                <a:path w="5703" h="9182" extrusionOk="0">
                  <a:moveTo>
                    <a:pt x="3939" y="3599"/>
                  </a:moveTo>
                  <a:cubicBezTo>
                    <a:pt x="4128" y="3599"/>
                    <a:pt x="4285" y="3757"/>
                    <a:pt x="4285" y="3977"/>
                  </a:cubicBezTo>
                  <a:cubicBezTo>
                    <a:pt x="4285" y="4166"/>
                    <a:pt x="4128" y="4324"/>
                    <a:pt x="3939" y="4324"/>
                  </a:cubicBezTo>
                  <a:cubicBezTo>
                    <a:pt x="3750" y="4324"/>
                    <a:pt x="3592" y="4166"/>
                    <a:pt x="3592" y="3977"/>
                  </a:cubicBezTo>
                  <a:cubicBezTo>
                    <a:pt x="3592" y="3757"/>
                    <a:pt x="3750" y="3599"/>
                    <a:pt x="3939" y="3599"/>
                  </a:cubicBezTo>
                  <a:close/>
                  <a:moveTo>
                    <a:pt x="3592" y="5017"/>
                  </a:moveTo>
                  <a:cubicBezTo>
                    <a:pt x="3970" y="5017"/>
                    <a:pt x="4285" y="5332"/>
                    <a:pt x="4285" y="5742"/>
                  </a:cubicBezTo>
                  <a:cubicBezTo>
                    <a:pt x="4285" y="6120"/>
                    <a:pt x="3970" y="6435"/>
                    <a:pt x="3592" y="6435"/>
                  </a:cubicBezTo>
                  <a:cubicBezTo>
                    <a:pt x="3183" y="6435"/>
                    <a:pt x="2868" y="6120"/>
                    <a:pt x="2868" y="5742"/>
                  </a:cubicBezTo>
                  <a:cubicBezTo>
                    <a:pt x="2868" y="5332"/>
                    <a:pt x="3183" y="5017"/>
                    <a:pt x="3592" y="5017"/>
                  </a:cubicBezTo>
                  <a:close/>
                  <a:moveTo>
                    <a:pt x="371" y="1"/>
                  </a:moveTo>
                  <a:cubicBezTo>
                    <a:pt x="318" y="1"/>
                    <a:pt x="266" y="12"/>
                    <a:pt x="221" y="39"/>
                  </a:cubicBezTo>
                  <a:cubicBezTo>
                    <a:pt x="64" y="102"/>
                    <a:pt x="1" y="354"/>
                    <a:pt x="64" y="480"/>
                  </a:cubicBezTo>
                  <a:lnTo>
                    <a:pt x="788" y="1930"/>
                  </a:lnTo>
                  <a:cubicBezTo>
                    <a:pt x="820" y="1993"/>
                    <a:pt x="914" y="2056"/>
                    <a:pt x="977" y="2056"/>
                  </a:cubicBezTo>
                  <a:lnTo>
                    <a:pt x="2017" y="2465"/>
                  </a:lnTo>
                  <a:cubicBezTo>
                    <a:pt x="1733" y="3001"/>
                    <a:pt x="1576" y="3599"/>
                    <a:pt x="1481" y="4229"/>
                  </a:cubicBezTo>
                  <a:lnTo>
                    <a:pt x="379" y="4229"/>
                  </a:lnTo>
                  <a:cubicBezTo>
                    <a:pt x="190" y="4229"/>
                    <a:pt x="32" y="4387"/>
                    <a:pt x="32" y="4576"/>
                  </a:cubicBezTo>
                  <a:cubicBezTo>
                    <a:pt x="32" y="4797"/>
                    <a:pt x="190" y="4954"/>
                    <a:pt x="379" y="4954"/>
                  </a:cubicBezTo>
                  <a:lnTo>
                    <a:pt x="1481" y="4954"/>
                  </a:lnTo>
                  <a:cubicBezTo>
                    <a:pt x="1544" y="5584"/>
                    <a:pt x="1733" y="6151"/>
                    <a:pt x="2017" y="6718"/>
                  </a:cubicBezTo>
                  <a:lnTo>
                    <a:pt x="977" y="7096"/>
                  </a:lnTo>
                  <a:cubicBezTo>
                    <a:pt x="914" y="7159"/>
                    <a:pt x="820" y="7191"/>
                    <a:pt x="788" y="7254"/>
                  </a:cubicBezTo>
                  <a:lnTo>
                    <a:pt x="64" y="8672"/>
                  </a:lnTo>
                  <a:cubicBezTo>
                    <a:pt x="1" y="8829"/>
                    <a:pt x="64" y="9081"/>
                    <a:pt x="221" y="9144"/>
                  </a:cubicBezTo>
                  <a:cubicBezTo>
                    <a:pt x="282" y="9170"/>
                    <a:pt x="340" y="9182"/>
                    <a:pt x="394" y="9182"/>
                  </a:cubicBezTo>
                  <a:cubicBezTo>
                    <a:pt x="536" y="9182"/>
                    <a:pt x="648" y="9101"/>
                    <a:pt x="694" y="8987"/>
                  </a:cubicBezTo>
                  <a:lnTo>
                    <a:pt x="1387" y="7695"/>
                  </a:lnTo>
                  <a:lnTo>
                    <a:pt x="2395" y="7317"/>
                  </a:lnTo>
                  <a:cubicBezTo>
                    <a:pt x="2868" y="7979"/>
                    <a:pt x="3529" y="8483"/>
                    <a:pt x="4317" y="8829"/>
                  </a:cubicBezTo>
                  <a:lnTo>
                    <a:pt x="5703" y="2749"/>
                  </a:lnTo>
                  <a:cubicBezTo>
                    <a:pt x="4947" y="2749"/>
                    <a:pt x="4285" y="2434"/>
                    <a:pt x="3813" y="1930"/>
                  </a:cubicBezTo>
                  <a:cubicBezTo>
                    <a:pt x="3529" y="1646"/>
                    <a:pt x="3340" y="1362"/>
                    <a:pt x="3214" y="1016"/>
                  </a:cubicBezTo>
                  <a:cubicBezTo>
                    <a:pt x="2899" y="1236"/>
                    <a:pt x="2647" y="1552"/>
                    <a:pt x="2395" y="1867"/>
                  </a:cubicBezTo>
                  <a:lnTo>
                    <a:pt x="1387" y="1489"/>
                  </a:lnTo>
                  <a:lnTo>
                    <a:pt x="694" y="165"/>
                  </a:lnTo>
                  <a:cubicBezTo>
                    <a:pt x="649" y="75"/>
                    <a:pt x="506" y="1"/>
                    <a:pt x="37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067" name="Google Shape;8067;p37"/>
          <p:cNvGrpSpPr/>
          <p:nvPr/>
        </p:nvGrpSpPr>
        <p:grpSpPr>
          <a:xfrm>
            <a:off x="4779599" y="8255060"/>
            <a:ext cx="379424" cy="379141"/>
            <a:chOff x="-19822675" y="4066875"/>
            <a:chExt cx="304050" cy="304825"/>
          </a:xfrm>
        </p:grpSpPr>
        <p:sp>
          <p:nvSpPr>
            <p:cNvPr id="8068" name="Google Shape;8068;p37"/>
            <p:cNvSpPr/>
            <p:nvPr/>
          </p:nvSpPr>
          <p:spPr>
            <a:xfrm>
              <a:off x="-19803775" y="4086925"/>
              <a:ext cx="71700" cy="68975"/>
            </a:xfrm>
            <a:custGeom>
              <a:avLst/>
              <a:gdLst/>
              <a:ahLst/>
              <a:cxnLst/>
              <a:rect l="l" t="t" r="r" b="b"/>
              <a:pathLst>
                <a:path w="2868" h="2759" extrusionOk="0">
                  <a:moveTo>
                    <a:pt x="1829" y="1"/>
                  </a:moveTo>
                  <a:cubicBezTo>
                    <a:pt x="1712" y="1"/>
                    <a:pt x="1595" y="17"/>
                    <a:pt x="1482" y="49"/>
                  </a:cubicBezTo>
                  <a:cubicBezTo>
                    <a:pt x="536" y="270"/>
                    <a:pt x="64" y="1467"/>
                    <a:pt x="1" y="2759"/>
                  </a:cubicBezTo>
                  <a:lnTo>
                    <a:pt x="2143" y="2759"/>
                  </a:lnTo>
                  <a:cubicBezTo>
                    <a:pt x="2238" y="1971"/>
                    <a:pt x="2458" y="1089"/>
                    <a:pt x="2868" y="364"/>
                  </a:cubicBezTo>
                  <a:cubicBezTo>
                    <a:pt x="2517" y="131"/>
                    <a:pt x="2167" y="1"/>
                    <a:pt x="182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69" name="Google Shape;8069;p37"/>
            <p:cNvSpPr/>
            <p:nvPr/>
          </p:nvSpPr>
          <p:spPr>
            <a:xfrm>
              <a:off x="-19822675" y="4174775"/>
              <a:ext cx="304050" cy="124475"/>
            </a:xfrm>
            <a:custGeom>
              <a:avLst/>
              <a:gdLst/>
              <a:ahLst/>
              <a:cxnLst/>
              <a:rect l="l" t="t" r="r" b="b"/>
              <a:pathLst>
                <a:path w="12162" h="4979" extrusionOk="0">
                  <a:moveTo>
                    <a:pt x="3939" y="1450"/>
                  </a:moveTo>
                  <a:cubicBezTo>
                    <a:pt x="4128" y="1450"/>
                    <a:pt x="4285" y="1608"/>
                    <a:pt x="4285" y="1797"/>
                  </a:cubicBezTo>
                  <a:cubicBezTo>
                    <a:pt x="4285" y="1986"/>
                    <a:pt x="4128" y="2143"/>
                    <a:pt x="3939" y="2143"/>
                  </a:cubicBezTo>
                  <a:lnTo>
                    <a:pt x="2521" y="2143"/>
                  </a:lnTo>
                  <a:cubicBezTo>
                    <a:pt x="2332" y="2143"/>
                    <a:pt x="2175" y="1986"/>
                    <a:pt x="2175" y="1797"/>
                  </a:cubicBezTo>
                  <a:cubicBezTo>
                    <a:pt x="2175" y="1608"/>
                    <a:pt x="2332" y="1450"/>
                    <a:pt x="2521" y="1450"/>
                  </a:cubicBezTo>
                  <a:close/>
                  <a:moveTo>
                    <a:pt x="6774" y="1450"/>
                  </a:moveTo>
                  <a:cubicBezTo>
                    <a:pt x="6963" y="1450"/>
                    <a:pt x="7121" y="1608"/>
                    <a:pt x="7121" y="1797"/>
                  </a:cubicBezTo>
                  <a:cubicBezTo>
                    <a:pt x="7121" y="1986"/>
                    <a:pt x="6963" y="2143"/>
                    <a:pt x="6774" y="2143"/>
                  </a:cubicBezTo>
                  <a:lnTo>
                    <a:pt x="5357" y="2143"/>
                  </a:lnTo>
                  <a:cubicBezTo>
                    <a:pt x="5167" y="2143"/>
                    <a:pt x="5010" y="1986"/>
                    <a:pt x="5010" y="1797"/>
                  </a:cubicBezTo>
                  <a:cubicBezTo>
                    <a:pt x="5010" y="1608"/>
                    <a:pt x="5167" y="1450"/>
                    <a:pt x="5357" y="1450"/>
                  </a:cubicBezTo>
                  <a:close/>
                  <a:moveTo>
                    <a:pt x="9641" y="1450"/>
                  </a:moveTo>
                  <a:cubicBezTo>
                    <a:pt x="9830" y="1450"/>
                    <a:pt x="9988" y="1608"/>
                    <a:pt x="9988" y="1797"/>
                  </a:cubicBezTo>
                  <a:cubicBezTo>
                    <a:pt x="9988" y="1986"/>
                    <a:pt x="9830" y="2143"/>
                    <a:pt x="9641" y="2143"/>
                  </a:cubicBezTo>
                  <a:lnTo>
                    <a:pt x="8223" y="2143"/>
                  </a:lnTo>
                  <a:cubicBezTo>
                    <a:pt x="8034" y="2143"/>
                    <a:pt x="7877" y="1986"/>
                    <a:pt x="7877" y="1797"/>
                  </a:cubicBezTo>
                  <a:cubicBezTo>
                    <a:pt x="7877" y="1608"/>
                    <a:pt x="8034" y="1450"/>
                    <a:pt x="8223" y="1450"/>
                  </a:cubicBezTo>
                  <a:close/>
                  <a:moveTo>
                    <a:pt x="5357" y="2868"/>
                  </a:moveTo>
                  <a:cubicBezTo>
                    <a:pt x="5546" y="2868"/>
                    <a:pt x="5703" y="3025"/>
                    <a:pt x="5703" y="3214"/>
                  </a:cubicBezTo>
                  <a:cubicBezTo>
                    <a:pt x="5703" y="3403"/>
                    <a:pt x="5546" y="3561"/>
                    <a:pt x="5357" y="3561"/>
                  </a:cubicBezTo>
                  <a:lnTo>
                    <a:pt x="3939" y="3561"/>
                  </a:lnTo>
                  <a:cubicBezTo>
                    <a:pt x="3750" y="3561"/>
                    <a:pt x="3592" y="3403"/>
                    <a:pt x="3592" y="3214"/>
                  </a:cubicBezTo>
                  <a:cubicBezTo>
                    <a:pt x="3592" y="3025"/>
                    <a:pt x="3750" y="2868"/>
                    <a:pt x="3939" y="2868"/>
                  </a:cubicBezTo>
                  <a:close/>
                  <a:moveTo>
                    <a:pt x="8223" y="2868"/>
                  </a:moveTo>
                  <a:cubicBezTo>
                    <a:pt x="8412" y="2868"/>
                    <a:pt x="8570" y="3025"/>
                    <a:pt x="8570" y="3214"/>
                  </a:cubicBezTo>
                  <a:cubicBezTo>
                    <a:pt x="8570" y="3403"/>
                    <a:pt x="8412" y="3561"/>
                    <a:pt x="8223" y="3561"/>
                  </a:cubicBezTo>
                  <a:lnTo>
                    <a:pt x="6806" y="3561"/>
                  </a:lnTo>
                  <a:cubicBezTo>
                    <a:pt x="6617" y="3561"/>
                    <a:pt x="6459" y="3403"/>
                    <a:pt x="6459" y="3214"/>
                  </a:cubicBezTo>
                  <a:cubicBezTo>
                    <a:pt x="6459" y="3025"/>
                    <a:pt x="6617" y="2868"/>
                    <a:pt x="6806" y="2868"/>
                  </a:cubicBezTo>
                  <a:close/>
                  <a:moveTo>
                    <a:pt x="1072" y="1"/>
                  </a:moveTo>
                  <a:cubicBezTo>
                    <a:pt x="473" y="1"/>
                    <a:pt x="1" y="473"/>
                    <a:pt x="1" y="1040"/>
                  </a:cubicBezTo>
                  <a:cubicBezTo>
                    <a:pt x="1" y="3214"/>
                    <a:pt x="1765" y="4979"/>
                    <a:pt x="3939" y="4979"/>
                  </a:cubicBezTo>
                  <a:lnTo>
                    <a:pt x="8223" y="4979"/>
                  </a:lnTo>
                  <a:cubicBezTo>
                    <a:pt x="10397" y="4979"/>
                    <a:pt x="12162" y="3214"/>
                    <a:pt x="12162" y="1040"/>
                  </a:cubicBezTo>
                  <a:cubicBezTo>
                    <a:pt x="12162" y="473"/>
                    <a:pt x="11689" y="1"/>
                    <a:pt x="1109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70" name="Google Shape;8070;p37"/>
            <p:cNvSpPr/>
            <p:nvPr/>
          </p:nvSpPr>
          <p:spPr>
            <a:xfrm>
              <a:off x="-19732100" y="4066875"/>
              <a:ext cx="122100" cy="89825"/>
            </a:xfrm>
            <a:custGeom>
              <a:avLst/>
              <a:gdLst/>
              <a:ahLst/>
              <a:cxnLst/>
              <a:rect l="l" t="t" r="r" b="b"/>
              <a:pathLst>
                <a:path w="4884" h="3593" extrusionOk="0">
                  <a:moveTo>
                    <a:pt x="2427" y="1"/>
                  </a:moveTo>
                  <a:cubicBezTo>
                    <a:pt x="1229" y="1"/>
                    <a:pt x="190" y="1796"/>
                    <a:pt x="1" y="3592"/>
                  </a:cubicBezTo>
                  <a:lnTo>
                    <a:pt x="4884" y="3592"/>
                  </a:lnTo>
                  <a:cubicBezTo>
                    <a:pt x="4695" y="1796"/>
                    <a:pt x="3687" y="1"/>
                    <a:pt x="242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71" name="Google Shape;8071;p37"/>
            <p:cNvSpPr/>
            <p:nvPr/>
          </p:nvSpPr>
          <p:spPr>
            <a:xfrm>
              <a:off x="-19609225" y="4087725"/>
              <a:ext cx="71700" cy="69750"/>
            </a:xfrm>
            <a:custGeom>
              <a:avLst/>
              <a:gdLst/>
              <a:ahLst/>
              <a:cxnLst/>
              <a:rect l="l" t="t" r="r" b="b"/>
              <a:pathLst>
                <a:path w="2868" h="2790" extrusionOk="0">
                  <a:moveTo>
                    <a:pt x="1039" y="0"/>
                  </a:moveTo>
                  <a:cubicBezTo>
                    <a:pt x="701" y="0"/>
                    <a:pt x="351" y="130"/>
                    <a:pt x="1" y="364"/>
                  </a:cubicBezTo>
                  <a:cubicBezTo>
                    <a:pt x="410" y="1120"/>
                    <a:pt x="631" y="1971"/>
                    <a:pt x="725" y="2790"/>
                  </a:cubicBezTo>
                  <a:lnTo>
                    <a:pt x="2867" y="2790"/>
                  </a:lnTo>
                  <a:lnTo>
                    <a:pt x="2867" y="2758"/>
                  </a:lnTo>
                  <a:cubicBezTo>
                    <a:pt x="2804" y="1466"/>
                    <a:pt x="2332" y="269"/>
                    <a:pt x="1387" y="49"/>
                  </a:cubicBezTo>
                  <a:cubicBezTo>
                    <a:pt x="1273" y="16"/>
                    <a:pt x="1157" y="0"/>
                    <a:pt x="103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72" name="Google Shape;8072;p37"/>
            <p:cNvSpPr/>
            <p:nvPr/>
          </p:nvSpPr>
          <p:spPr>
            <a:xfrm>
              <a:off x="-19643875" y="4308675"/>
              <a:ext cx="70900" cy="44125"/>
            </a:xfrm>
            <a:custGeom>
              <a:avLst/>
              <a:gdLst/>
              <a:ahLst/>
              <a:cxnLst/>
              <a:rect l="l" t="t" r="r" b="b"/>
              <a:pathLst>
                <a:path w="2836" h="1765" extrusionOk="0">
                  <a:moveTo>
                    <a:pt x="2836" y="1"/>
                  </a:moveTo>
                  <a:cubicBezTo>
                    <a:pt x="2300" y="221"/>
                    <a:pt x="1702" y="347"/>
                    <a:pt x="1071" y="347"/>
                  </a:cubicBezTo>
                  <a:lnTo>
                    <a:pt x="63" y="347"/>
                  </a:lnTo>
                  <a:cubicBezTo>
                    <a:pt x="0" y="473"/>
                    <a:pt x="0" y="568"/>
                    <a:pt x="0" y="694"/>
                  </a:cubicBezTo>
                  <a:lnTo>
                    <a:pt x="0" y="1387"/>
                  </a:lnTo>
                  <a:cubicBezTo>
                    <a:pt x="0" y="1607"/>
                    <a:pt x="189" y="1765"/>
                    <a:pt x="378" y="1765"/>
                  </a:cubicBezTo>
                  <a:lnTo>
                    <a:pt x="1071" y="1765"/>
                  </a:lnTo>
                  <a:cubicBezTo>
                    <a:pt x="2048" y="1765"/>
                    <a:pt x="2836" y="977"/>
                    <a:pt x="283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73" name="Google Shape;8073;p37"/>
            <p:cNvSpPr/>
            <p:nvPr/>
          </p:nvSpPr>
          <p:spPr>
            <a:xfrm>
              <a:off x="-19581650" y="4292925"/>
              <a:ext cx="63025" cy="78775"/>
            </a:xfrm>
            <a:custGeom>
              <a:avLst/>
              <a:gdLst/>
              <a:ahLst/>
              <a:cxnLst/>
              <a:rect l="l" t="t" r="r" b="b"/>
              <a:pathLst>
                <a:path w="2521" h="3151" extrusionOk="0">
                  <a:moveTo>
                    <a:pt x="1418" y="1"/>
                  </a:moveTo>
                  <a:lnTo>
                    <a:pt x="1071" y="221"/>
                  </a:lnTo>
                  <a:lnTo>
                    <a:pt x="1071" y="631"/>
                  </a:lnTo>
                  <a:cubicBezTo>
                    <a:pt x="1071" y="1450"/>
                    <a:pt x="630" y="2206"/>
                    <a:pt x="0" y="2678"/>
                  </a:cubicBezTo>
                  <a:cubicBezTo>
                    <a:pt x="410" y="2930"/>
                    <a:pt x="945" y="3151"/>
                    <a:pt x="1449" y="3151"/>
                  </a:cubicBezTo>
                  <a:lnTo>
                    <a:pt x="2174" y="3151"/>
                  </a:lnTo>
                  <a:cubicBezTo>
                    <a:pt x="2363" y="3151"/>
                    <a:pt x="2521" y="2993"/>
                    <a:pt x="2521" y="2773"/>
                  </a:cubicBezTo>
                  <a:lnTo>
                    <a:pt x="2521" y="2080"/>
                  </a:lnTo>
                  <a:cubicBezTo>
                    <a:pt x="2521" y="1198"/>
                    <a:pt x="2048" y="473"/>
                    <a:pt x="14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074" name="Google Shape;8074;p37"/>
          <p:cNvGrpSpPr/>
          <p:nvPr/>
        </p:nvGrpSpPr>
        <p:grpSpPr>
          <a:xfrm>
            <a:off x="5263083" y="7336571"/>
            <a:ext cx="337183" cy="378177"/>
            <a:chOff x="-17878825" y="3334400"/>
            <a:chExt cx="270200" cy="304050"/>
          </a:xfrm>
        </p:grpSpPr>
        <p:sp>
          <p:nvSpPr>
            <p:cNvPr id="8075" name="Google Shape;8075;p37"/>
            <p:cNvSpPr/>
            <p:nvPr/>
          </p:nvSpPr>
          <p:spPr>
            <a:xfrm>
              <a:off x="-17683475" y="3334400"/>
              <a:ext cx="74850" cy="74050"/>
            </a:xfrm>
            <a:custGeom>
              <a:avLst/>
              <a:gdLst/>
              <a:ahLst/>
              <a:cxnLst/>
              <a:rect l="l" t="t" r="r" b="b"/>
              <a:pathLst>
                <a:path w="2994" h="2962" extrusionOk="0">
                  <a:moveTo>
                    <a:pt x="1985" y="0"/>
                  </a:moveTo>
                  <a:cubicBezTo>
                    <a:pt x="1197" y="0"/>
                    <a:pt x="473" y="378"/>
                    <a:pt x="0" y="945"/>
                  </a:cubicBezTo>
                  <a:cubicBezTo>
                    <a:pt x="630" y="1481"/>
                    <a:pt x="1229" y="2174"/>
                    <a:pt x="1670" y="2962"/>
                  </a:cubicBezTo>
                  <a:lnTo>
                    <a:pt x="2867" y="473"/>
                  </a:lnTo>
                  <a:cubicBezTo>
                    <a:pt x="2993" y="252"/>
                    <a:pt x="2836" y="0"/>
                    <a:pt x="255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76" name="Google Shape;8076;p37"/>
            <p:cNvSpPr/>
            <p:nvPr/>
          </p:nvSpPr>
          <p:spPr>
            <a:xfrm>
              <a:off x="-17752000" y="3513975"/>
              <a:ext cx="16550" cy="16550"/>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77" name="Google Shape;8077;p37"/>
            <p:cNvSpPr/>
            <p:nvPr/>
          </p:nvSpPr>
          <p:spPr>
            <a:xfrm>
              <a:off x="-17860700" y="3405275"/>
              <a:ext cx="107150" cy="206225"/>
            </a:xfrm>
            <a:custGeom>
              <a:avLst/>
              <a:gdLst/>
              <a:ahLst/>
              <a:cxnLst/>
              <a:rect l="l" t="t" r="r" b="b"/>
              <a:pathLst>
                <a:path w="4286" h="8249" extrusionOk="0">
                  <a:moveTo>
                    <a:pt x="2521" y="2931"/>
                  </a:moveTo>
                  <a:cubicBezTo>
                    <a:pt x="2710" y="2931"/>
                    <a:pt x="2867" y="3088"/>
                    <a:pt x="2867" y="3277"/>
                  </a:cubicBezTo>
                  <a:cubicBezTo>
                    <a:pt x="2867" y="3466"/>
                    <a:pt x="2710" y="3624"/>
                    <a:pt x="2521" y="3624"/>
                  </a:cubicBezTo>
                  <a:cubicBezTo>
                    <a:pt x="2332" y="3624"/>
                    <a:pt x="2174" y="3466"/>
                    <a:pt x="2174" y="3277"/>
                  </a:cubicBezTo>
                  <a:cubicBezTo>
                    <a:pt x="2174" y="3088"/>
                    <a:pt x="2332" y="2931"/>
                    <a:pt x="2521" y="2931"/>
                  </a:cubicBezTo>
                  <a:close/>
                  <a:moveTo>
                    <a:pt x="1513" y="1"/>
                  </a:moveTo>
                  <a:cubicBezTo>
                    <a:pt x="568" y="1387"/>
                    <a:pt x="1" y="3246"/>
                    <a:pt x="1" y="4695"/>
                  </a:cubicBezTo>
                  <a:cubicBezTo>
                    <a:pt x="1" y="6113"/>
                    <a:pt x="473" y="7184"/>
                    <a:pt x="1450" y="7845"/>
                  </a:cubicBezTo>
                  <a:cubicBezTo>
                    <a:pt x="1859" y="8112"/>
                    <a:pt x="2328" y="8248"/>
                    <a:pt x="2801" y="8248"/>
                  </a:cubicBezTo>
                  <a:cubicBezTo>
                    <a:pt x="3166" y="8248"/>
                    <a:pt x="3533" y="8167"/>
                    <a:pt x="3876" y="8003"/>
                  </a:cubicBezTo>
                  <a:cubicBezTo>
                    <a:pt x="4128" y="7845"/>
                    <a:pt x="4285" y="7562"/>
                    <a:pt x="4285" y="7310"/>
                  </a:cubicBezTo>
                  <a:lnTo>
                    <a:pt x="4285" y="5608"/>
                  </a:lnTo>
                  <a:cubicBezTo>
                    <a:pt x="4065" y="5451"/>
                    <a:pt x="3718" y="5199"/>
                    <a:pt x="3624" y="4852"/>
                  </a:cubicBezTo>
                  <a:cubicBezTo>
                    <a:pt x="3592" y="4821"/>
                    <a:pt x="3592" y="4726"/>
                    <a:pt x="3592" y="4695"/>
                  </a:cubicBezTo>
                  <a:lnTo>
                    <a:pt x="3592" y="2300"/>
                  </a:lnTo>
                  <a:cubicBezTo>
                    <a:pt x="3592" y="1670"/>
                    <a:pt x="3277" y="1103"/>
                    <a:pt x="2773" y="788"/>
                  </a:cubicBezTo>
                  <a:lnTo>
                    <a:pt x="151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78" name="Google Shape;8078;p37"/>
            <p:cNvSpPr/>
            <p:nvPr/>
          </p:nvSpPr>
          <p:spPr>
            <a:xfrm>
              <a:off x="-17735475" y="3405275"/>
              <a:ext cx="107150" cy="206475"/>
            </a:xfrm>
            <a:custGeom>
              <a:avLst/>
              <a:gdLst/>
              <a:ahLst/>
              <a:cxnLst/>
              <a:rect l="l" t="t" r="r" b="b"/>
              <a:pathLst>
                <a:path w="4286" h="8259" extrusionOk="0">
                  <a:moveTo>
                    <a:pt x="1797" y="2931"/>
                  </a:moveTo>
                  <a:cubicBezTo>
                    <a:pt x="2017" y="2931"/>
                    <a:pt x="2175" y="3088"/>
                    <a:pt x="2175" y="3277"/>
                  </a:cubicBezTo>
                  <a:cubicBezTo>
                    <a:pt x="2175" y="3466"/>
                    <a:pt x="2017" y="3624"/>
                    <a:pt x="1797" y="3624"/>
                  </a:cubicBezTo>
                  <a:cubicBezTo>
                    <a:pt x="1608" y="3624"/>
                    <a:pt x="1450" y="3466"/>
                    <a:pt x="1450" y="3277"/>
                  </a:cubicBezTo>
                  <a:cubicBezTo>
                    <a:pt x="1450" y="3088"/>
                    <a:pt x="1608" y="2931"/>
                    <a:pt x="1797" y="2931"/>
                  </a:cubicBezTo>
                  <a:close/>
                  <a:moveTo>
                    <a:pt x="2805" y="1"/>
                  </a:moveTo>
                  <a:lnTo>
                    <a:pt x="1545" y="788"/>
                  </a:lnTo>
                  <a:cubicBezTo>
                    <a:pt x="1009" y="1103"/>
                    <a:pt x="694" y="1702"/>
                    <a:pt x="694" y="2300"/>
                  </a:cubicBezTo>
                  <a:lnTo>
                    <a:pt x="694" y="4506"/>
                  </a:lnTo>
                  <a:lnTo>
                    <a:pt x="694" y="4695"/>
                  </a:lnTo>
                  <a:cubicBezTo>
                    <a:pt x="694" y="4789"/>
                    <a:pt x="694" y="4852"/>
                    <a:pt x="662" y="4947"/>
                  </a:cubicBezTo>
                  <a:lnTo>
                    <a:pt x="662" y="4978"/>
                  </a:lnTo>
                  <a:cubicBezTo>
                    <a:pt x="568" y="5293"/>
                    <a:pt x="253" y="5514"/>
                    <a:pt x="1" y="5640"/>
                  </a:cubicBezTo>
                  <a:lnTo>
                    <a:pt x="1" y="7310"/>
                  </a:lnTo>
                  <a:cubicBezTo>
                    <a:pt x="1" y="7562"/>
                    <a:pt x="158" y="7845"/>
                    <a:pt x="442" y="8003"/>
                  </a:cubicBezTo>
                  <a:cubicBezTo>
                    <a:pt x="777" y="8174"/>
                    <a:pt x="1139" y="8258"/>
                    <a:pt x="1503" y="8258"/>
                  </a:cubicBezTo>
                  <a:cubicBezTo>
                    <a:pt x="2884" y="8258"/>
                    <a:pt x="4285" y="7039"/>
                    <a:pt x="4285" y="4695"/>
                  </a:cubicBezTo>
                  <a:cubicBezTo>
                    <a:pt x="4285" y="3246"/>
                    <a:pt x="3750" y="1418"/>
                    <a:pt x="280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79" name="Google Shape;8079;p37"/>
            <p:cNvSpPr/>
            <p:nvPr/>
          </p:nvSpPr>
          <p:spPr>
            <a:xfrm>
              <a:off x="-17812650" y="3353300"/>
              <a:ext cx="136275" cy="144150"/>
            </a:xfrm>
            <a:custGeom>
              <a:avLst/>
              <a:gdLst/>
              <a:ahLst/>
              <a:cxnLst/>
              <a:rect l="l" t="t" r="r" b="b"/>
              <a:pathLst>
                <a:path w="5451" h="5766" extrusionOk="0">
                  <a:moveTo>
                    <a:pt x="2741" y="0"/>
                  </a:moveTo>
                  <a:cubicBezTo>
                    <a:pt x="1702" y="0"/>
                    <a:pt x="756" y="599"/>
                    <a:pt x="0" y="1513"/>
                  </a:cubicBezTo>
                  <a:lnTo>
                    <a:pt x="1229" y="2300"/>
                  </a:lnTo>
                  <a:cubicBezTo>
                    <a:pt x="1954" y="2741"/>
                    <a:pt x="2363" y="3529"/>
                    <a:pt x="2363" y="4379"/>
                  </a:cubicBezTo>
                  <a:lnTo>
                    <a:pt x="2363" y="5766"/>
                  </a:lnTo>
                  <a:cubicBezTo>
                    <a:pt x="2489" y="5703"/>
                    <a:pt x="2615" y="5671"/>
                    <a:pt x="2773" y="5671"/>
                  </a:cubicBezTo>
                  <a:cubicBezTo>
                    <a:pt x="2899" y="5671"/>
                    <a:pt x="2993" y="5703"/>
                    <a:pt x="3088" y="5766"/>
                  </a:cubicBezTo>
                  <a:lnTo>
                    <a:pt x="3088" y="4379"/>
                  </a:lnTo>
                  <a:cubicBezTo>
                    <a:pt x="3088" y="3497"/>
                    <a:pt x="3529" y="2710"/>
                    <a:pt x="4222" y="2300"/>
                  </a:cubicBezTo>
                  <a:lnTo>
                    <a:pt x="5451" y="1513"/>
                  </a:lnTo>
                  <a:cubicBezTo>
                    <a:pt x="4695" y="599"/>
                    <a:pt x="3749" y="0"/>
                    <a:pt x="274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80" name="Google Shape;8080;p37"/>
            <p:cNvSpPr/>
            <p:nvPr/>
          </p:nvSpPr>
          <p:spPr>
            <a:xfrm>
              <a:off x="-17770900" y="3614000"/>
              <a:ext cx="52775" cy="24450"/>
            </a:xfrm>
            <a:custGeom>
              <a:avLst/>
              <a:gdLst/>
              <a:ahLst/>
              <a:cxnLst/>
              <a:rect l="l" t="t" r="r" b="b"/>
              <a:pathLst>
                <a:path w="2111" h="978" extrusionOk="0">
                  <a:moveTo>
                    <a:pt x="1071" y="0"/>
                  </a:moveTo>
                  <a:cubicBezTo>
                    <a:pt x="756" y="252"/>
                    <a:pt x="378" y="410"/>
                    <a:pt x="0" y="536"/>
                  </a:cubicBezTo>
                  <a:lnTo>
                    <a:pt x="0" y="630"/>
                  </a:lnTo>
                  <a:cubicBezTo>
                    <a:pt x="0" y="851"/>
                    <a:pt x="158" y="977"/>
                    <a:pt x="347" y="977"/>
                  </a:cubicBezTo>
                  <a:lnTo>
                    <a:pt x="1764" y="977"/>
                  </a:lnTo>
                  <a:cubicBezTo>
                    <a:pt x="1953" y="977"/>
                    <a:pt x="2111" y="851"/>
                    <a:pt x="2111" y="630"/>
                  </a:cubicBezTo>
                  <a:lnTo>
                    <a:pt x="2111" y="536"/>
                  </a:lnTo>
                  <a:cubicBezTo>
                    <a:pt x="1733" y="410"/>
                    <a:pt x="1386" y="252"/>
                    <a:pt x="107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81" name="Google Shape;8081;p37"/>
            <p:cNvSpPr/>
            <p:nvPr/>
          </p:nvSpPr>
          <p:spPr>
            <a:xfrm>
              <a:off x="-17878825" y="3334400"/>
              <a:ext cx="74075" cy="74050"/>
            </a:xfrm>
            <a:custGeom>
              <a:avLst/>
              <a:gdLst/>
              <a:ahLst/>
              <a:cxnLst/>
              <a:rect l="l" t="t" r="r" b="b"/>
              <a:pathLst>
                <a:path w="2963" h="2962" extrusionOk="0">
                  <a:moveTo>
                    <a:pt x="410" y="0"/>
                  </a:moveTo>
                  <a:cubicBezTo>
                    <a:pt x="127" y="0"/>
                    <a:pt x="1" y="284"/>
                    <a:pt x="95" y="536"/>
                  </a:cubicBezTo>
                  <a:lnTo>
                    <a:pt x="1324" y="2962"/>
                  </a:lnTo>
                  <a:cubicBezTo>
                    <a:pt x="1765" y="2174"/>
                    <a:pt x="2301" y="1512"/>
                    <a:pt x="2962" y="945"/>
                  </a:cubicBezTo>
                  <a:cubicBezTo>
                    <a:pt x="2490" y="378"/>
                    <a:pt x="1797" y="0"/>
                    <a:pt x="100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082" name="Google Shape;8082;p37"/>
          <p:cNvGrpSpPr/>
          <p:nvPr/>
        </p:nvGrpSpPr>
        <p:grpSpPr>
          <a:xfrm>
            <a:off x="6188341" y="7801981"/>
            <a:ext cx="381389" cy="380136"/>
            <a:chOff x="-17896150" y="3709300"/>
            <a:chExt cx="305625" cy="305625"/>
          </a:xfrm>
        </p:grpSpPr>
        <p:sp>
          <p:nvSpPr>
            <p:cNvPr id="8083" name="Google Shape;8083;p37"/>
            <p:cNvSpPr/>
            <p:nvPr/>
          </p:nvSpPr>
          <p:spPr>
            <a:xfrm>
              <a:off x="-17896150" y="3709300"/>
              <a:ext cx="54375" cy="77200"/>
            </a:xfrm>
            <a:custGeom>
              <a:avLst/>
              <a:gdLst/>
              <a:ahLst/>
              <a:cxnLst/>
              <a:rect l="l" t="t" r="r" b="b"/>
              <a:pathLst>
                <a:path w="2175" h="3088" extrusionOk="0">
                  <a:moveTo>
                    <a:pt x="1072" y="0"/>
                  </a:moveTo>
                  <a:cubicBezTo>
                    <a:pt x="473" y="0"/>
                    <a:pt x="1" y="473"/>
                    <a:pt x="1" y="1072"/>
                  </a:cubicBezTo>
                  <a:cubicBezTo>
                    <a:pt x="1" y="1670"/>
                    <a:pt x="473" y="2143"/>
                    <a:pt x="1072" y="2143"/>
                  </a:cubicBezTo>
                  <a:lnTo>
                    <a:pt x="1103" y="2143"/>
                  </a:lnTo>
                  <a:lnTo>
                    <a:pt x="1513" y="3088"/>
                  </a:lnTo>
                  <a:cubicBezTo>
                    <a:pt x="1702" y="3025"/>
                    <a:pt x="1891" y="2930"/>
                    <a:pt x="2080" y="2899"/>
                  </a:cubicBezTo>
                  <a:lnTo>
                    <a:pt x="2175" y="2899"/>
                  </a:lnTo>
                  <a:lnTo>
                    <a:pt x="1765" y="1859"/>
                  </a:lnTo>
                  <a:cubicBezTo>
                    <a:pt x="2017" y="1670"/>
                    <a:pt x="2143" y="1387"/>
                    <a:pt x="2143" y="1072"/>
                  </a:cubicBezTo>
                  <a:cubicBezTo>
                    <a:pt x="2143" y="473"/>
                    <a:pt x="1671" y="0"/>
                    <a:pt x="107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84" name="Google Shape;8084;p37"/>
            <p:cNvSpPr/>
            <p:nvPr/>
          </p:nvSpPr>
          <p:spPr>
            <a:xfrm>
              <a:off x="-17877250" y="3801075"/>
              <a:ext cx="286725" cy="213850"/>
            </a:xfrm>
            <a:custGeom>
              <a:avLst/>
              <a:gdLst/>
              <a:ahLst/>
              <a:cxnLst/>
              <a:rect l="l" t="t" r="r" b="b"/>
              <a:pathLst>
                <a:path w="11469" h="8554" extrusionOk="0">
                  <a:moveTo>
                    <a:pt x="1765" y="1339"/>
                  </a:moveTo>
                  <a:cubicBezTo>
                    <a:pt x="1954" y="1339"/>
                    <a:pt x="2112" y="1496"/>
                    <a:pt x="2112" y="1717"/>
                  </a:cubicBezTo>
                  <a:cubicBezTo>
                    <a:pt x="2112" y="1906"/>
                    <a:pt x="1954" y="2063"/>
                    <a:pt x="1765" y="2063"/>
                  </a:cubicBezTo>
                  <a:cubicBezTo>
                    <a:pt x="1576" y="2063"/>
                    <a:pt x="1419" y="1906"/>
                    <a:pt x="1419" y="1717"/>
                  </a:cubicBezTo>
                  <a:cubicBezTo>
                    <a:pt x="1419" y="1496"/>
                    <a:pt x="1576" y="1339"/>
                    <a:pt x="1765" y="1339"/>
                  </a:cubicBezTo>
                  <a:close/>
                  <a:moveTo>
                    <a:pt x="1829" y="0"/>
                  </a:moveTo>
                  <a:cubicBezTo>
                    <a:pt x="913" y="0"/>
                    <a:pt x="1" y="710"/>
                    <a:pt x="1" y="1811"/>
                  </a:cubicBezTo>
                  <a:lnTo>
                    <a:pt x="1" y="5308"/>
                  </a:lnTo>
                  <a:cubicBezTo>
                    <a:pt x="1" y="7104"/>
                    <a:pt x="1450" y="8553"/>
                    <a:pt x="3214" y="8553"/>
                  </a:cubicBezTo>
                  <a:lnTo>
                    <a:pt x="11091" y="8553"/>
                  </a:lnTo>
                  <a:cubicBezTo>
                    <a:pt x="11311" y="8553"/>
                    <a:pt x="11469" y="8396"/>
                    <a:pt x="11469" y="8207"/>
                  </a:cubicBezTo>
                  <a:cubicBezTo>
                    <a:pt x="11411" y="8061"/>
                    <a:pt x="11325" y="7566"/>
                    <a:pt x="11338" y="7566"/>
                  </a:cubicBezTo>
                  <a:lnTo>
                    <a:pt x="11338" y="7566"/>
                  </a:lnTo>
                  <a:cubicBezTo>
                    <a:pt x="11338" y="7566"/>
                    <a:pt x="11338" y="7566"/>
                    <a:pt x="11338" y="7566"/>
                  </a:cubicBezTo>
                  <a:lnTo>
                    <a:pt x="11338" y="7566"/>
                  </a:lnTo>
                  <a:cubicBezTo>
                    <a:pt x="11340" y="7574"/>
                    <a:pt x="11341" y="7580"/>
                    <a:pt x="11342" y="7580"/>
                  </a:cubicBezTo>
                  <a:cubicBezTo>
                    <a:pt x="11343" y="7580"/>
                    <a:pt x="11343" y="7579"/>
                    <a:pt x="11343" y="7577"/>
                  </a:cubicBezTo>
                  <a:cubicBezTo>
                    <a:pt x="11333" y="7529"/>
                    <a:pt x="11329" y="7513"/>
                    <a:pt x="11329" y="7513"/>
                  </a:cubicBezTo>
                  <a:lnTo>
                    <a:pt x="11329" y="7513"/>
                  </a:lnTo>
                  <a:cubicBezTo>
                    <a:pt x="11328" y="7513"/>
                    <a:pt x="11330" y="7523"/>
                    <a:pt x="11332" y="7534"/>
                  </a:cubicBezTo>
                  <a:lnTo>
                    <a:pt x="11332" y="7534"/>
                  </a:lnTo>
                  <a:cubicBezTo>
                    <a:pt x="11201" y="7046"/>
                    <a:pt x="10923" y="6591"/>
                    <a:pt x="10555" y="6285"/>
                  </a:cubicBezTo>
                  <a:cubicBezTo>
                    <a:pt x="9893" y="6789"/>
                    <a:pt x="9043" y="7073"/>
                    <a:pt x="8192" y="7073"/>
                  </a:cubicBezTo>
                  <a:cubicBezTo>
                    <a:pt x="7090" y="7073"/>
                    <a:pt x="6050" y="6506"/>
                    <a:pt x="5514" y="5655"/>
                  </a:cubicBezTo>
                  <a:lnTo>
                    <a:pt x="5514" y="5592"/>
                  </a:lnTo>
                  <a:cubicBezTo>
                    <a:pt x="5483" y="5592"/>
                    <a:pt x="5420" y="5655"/>
                    <a:pt x="5388" y="5655"/>
                  </a:cubicBezTo>
                  <a:lnTo>
                    <a:pt x="4632" y="5655"/>
                  </a:lnTo>
                  <a:cubicBezTo>
                    <a:pt x="4065" y="5655"/>
                    <a:pt x="3592" y="5182"/>
                    <a:pt x="3592" y="4584"/>
                  </a:cubicBezTo>
                  <a:lnTo>
                    <a:pt x="3592" y="1748"/>
                  </a:lnTo>
                  <a:cubicBezTo>
                    <a:pt x="3592" y="1433"/>
                    <a:pt x="3498" y="1150"/>
                    <a:pt x="3340" y="929"/>
                  </a:cubicBezTo>
                  <a:cubicBezTo>
                    <a:pt x="2987" y="283"/>
                    <a:pt x="2407" y="0"/>
                    <a:pt x="182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85" name="Google Shape;8085;p37"/>
            <p:cNvSpPr/>
            <p:nvPr/>
          </p:nvSpPr>
          <p:spPr>
            <a:xfrm>
              <a:off x="-17783500" y="3763075"/>
              <a:ext cx="191400" cy="194350"/>
            </a:xfrm>
            <a:custGeom>
              <a:avLst/>
              <a:gdLst/>
              <a:ahLst/>
              <a:cxnLst/>
              <a:rect l="l" t="t" r="r" b="b"/>
              <a:pathLst>
                <a:path w="7656" h="7774" extrusionOk="0">
                  <a:moveTo>
                    <a:pt x="3368" y="1"/>
                  </a:moveTo>
                  <a:cubicBezTo>
                    <a:pt x="3223" y="1"/>
                    <a:pt x="3077" y="8"/>
                    <a:pt x="2930" y="23"/>
                  </a:cubicBezTo>
                  <a:cubicBezTo>
                    <a:pt x="1764" y="149"/>
                    <a:pt x="693" y="779"/>
                    <a:pt x="0" y="1725"/>
                  </a:cubicBezTo>
                  <a:cubicBezTo>
                    <a:pt x="315" y="2166"/>
                    <a:pt x="504" y="2670"/>
                    <a:pt x="504" y="3237"/>
                  </a:cubicBezTo>
                  <a:lnTo>
                    <a:pt x="504" y="6041"/>
                  </a:lnTo>
                  <a:cubicBezTo>
                    <a:pt x="504" y="6261"/>
                    <a:pt x="662" y="6419"/>
                    <a:pt x="851" y="6419"/>
                  </a:cubicBezTo>
                  <a:lnTo>
                    <a:pt x="1418" y="6419"/>
                  </a:lnTo>
                  <a:cubicBezTo>
                    <a:pt x="1418" y="6419"/>
                    <a:pt x="1418" y="6356"/>
                    <a:pt x="1386" y="6356"/>
                  </a:cubicBezTo>
                  <a:cubicBezTo>
                    <a:pt x="1260" y="6041"/>
                    <a:pt x="1197" y="5694"/>
                    <a:pt x="1197" y="5348"/>
                  </a:cubicBezTo>
                  <a:lnTo>
                    <a:pt x="1197" y="4749"/>
                  </a:lnTo>
                  <a:cubicBezTo>
                    <a:pt x="1197" y="3363"/>
                    <a:pt x="2268" y="2197"/>
                    <a:pt x="3560" y="2166"/>
                  </a:cubicBezTo>
                  <a:cubicBezTo>
                    <a:pt x="3634" y="2159"/>
                    <a:pt x="3707" y="2156"/>
                    <a:pt x="3779" y="2156"/>
                  </a:cubicBezTo>
                  <a:cubicBezTo>
                    <a:pt x="4417" y="2156"/>
                    <a:pt x="4997" y="2403"/>
                    <a:pt x="5450" y="2827"/>
                  </a:cubicBezTo>
                  <a:cubicBezTo>
                    <a:pt x="5986" y="3300"/>
                    <a:pt x="6238" y="3930"/>
                    <a:pt x="6238" y="4623"/>
                  </a:cubicBezTo>
                  <a:lnTo>
                    <a:pt x="6238" y="5001"/>
                  </a:lnTo>
                  <a:cubicBezTo>
                    <a:pt x="6238" y="5789"/>
                    <a:pt x="5639" y="6419"/>
                    <a:pt x="4852" y="6419"/>
                  </a:cubicBezTo>
                  <a:cubicBezTo>
                    <a:pt x="4064" y="6419"/>
                    <a:pt x="3371" y="5789"/>
                    <a:pt x="3371" y="5001"/>
                  </a:cubicBezTo>
                  <a:lnTo>
                    <a:pt x="3371" y="4623"/>
                  </a:lnTo>
                  <a:cubicBezTo>
                    <a:pt x="3371" y="4434"/>
                    <a:pt x="3529" y="4276"/>
                    <a:pt x="3749" y="4276"/>
                  </a:cubicBezTo>
                  <a:cubicBezTo>
                    <a:pt x="3938" y="4276"/>
                    <a:pt x="4096" y="4434"/>
                    <a:pt x="4096" y="4623"/>
                  </a:cubicBezTo>
                  <a:lnTo>
                    <a:pt x="4096" y="5001"/>
                  </a:lnTo>
                  <a:cubicBezTo>
                    <a:pt x="4096" y="5379"/>
                    <a:pt x="4442" y="5694"/>
                    <a:pt x="4852" y="5694"/>
                  </a:cubicBezTo>
                  <a:cubicBezTo>
                    <a:pt x="5230" y="5694"/>
                    <a:pt x="5545" y="5379"/>
                    <a:pt x="5545" y="5001"/>
                  </a:cubicBezTo>
                  <a:lnTo>
                    <a:pt x="5545" y="4623"/>
                  </a:lnTo>
                  <a:cubicBezTo>
                    <a:pt x="5545" y="4119"/>
                    <a:pt x="5356" y="3678"/>
                    <a:pt x="5009" y="3331"/>
                  </a:cubicBezTo>
                  <a:cubicBezTo>
                    <a:pt x="4631" y="2985"/>
                    <a:pt x="4127" y="2827"/>
                    <a:pt x="3655" y="2827"/>
                  </a:cubicBezTo>
                  <a:cubicBezTo>
                    <a:pt x="2709" y="2859"/>
                    <a:pt x="1953" y="3741"/>
                    <a:pt x="1953" y="4717"/>
                  </a:cubicBezTo>
                  <a:lnTo>
                    <a:pt x="1953" y="5316"/>
                  </a:lnTo>
                  <a:cubicBezTo>
                    <a:pt x="1953" y="5946"/>
                    <a:pt x="2205" y="6576"/>
                    <a:pt x="2583" y="6954"/>
                  </a:cubicBezTo>
                  <a:cubicBezTo>
                    <a:pt x="3056" y="7458"/>
                    <a:pt x="3749" y="7773"/>
                    <a:pt x="4474" y="7773"/>
                  </a:cubicBezTo>
                  <a:cubicBezTo>
                    <a:pt x="5104" y="7773"/>
                    <a:pt x="5702" y="7584"/>
                    <a:pt x="6175" y="7269"/>
                  </a:cubicBezTo>
                  <a:cubicBezTo>
                    <a:pt x="7089" y="6734"/>
                    <a:pt x="7656" y="5726"/>
                    <a:pt x="7656" y="4560"/>
                  </a:cubicBezTo>
                  <a:lnTo>
                    <a:pt x="7656" y="4213"/>
                  </a:lnTo>
                  <a:cubicBezTo>
                    <a:pt x="7656" y="3111"/>
                    <a:pt x="7152" y="1914"/>
                    <a:pt x="6238" y="1126"/>
                  </a:cubicBezTo>
                  <a:cubicBezTo>
                    <a:pt x="5461" y="405"/>
                    <a:pt x="4440" y="1"/>
                    <a:pt x="336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86" name="Google Shape;8086;p37"/>
            <p:cNvSpPr/>
            <p:nvPr/>
          </p:nvSpPr>
          <p:spPr>
            <a:xfrm>
              <a:off x="-17825250" y="3710075"/>
              <a:ext cx="54375" cy="76425"/>
            </a:xfrm>
            <a:custGeom>
              <a:avLst/>
              <a:gdLst/>
              <a:ahLst/>
              <a:cxnLst/>
              <a:rect l="l" t="t" r="r" b="b"/>
              <a:pathLst>
                <a:path w="2175" h="3057" extrusionOk="0">
                  <a:moveTo>
                    <a:pt x="1103" y="1"/>
                  </a:moveTo>
                  <a:cubicBezTo>
                    <a:pt x="504" y="1"/>
                    <a:pt x="32" y="474"/>
                    <a:pt x="32" y="1041"/>
                  </a:cubicBezTo>
                  <a:cubicBezTo>
                    <a:pt x="32" y="1356"/>
                    <a:pt x="189" y="1639"/>
                    <a:pt x="410" y="1828"/>
                  </a:cubicBezTo>
                  <a:lnTo>
                    <a:pt x="0" y="2868"/>
                  </a:lnTo>
                  <a:cubicBezTo>
                    <a:pt x="252" y="2899"/>
                    <a:pt x="473" y="2931"/>
                    <a:pt x="662" y="3057"/>
                  </a:cubicBezTo>
                  <a:lnTo>
                    <a:pt x="1071" y="2112"/>
                  </a:lnTo>
                  <a:lnTo>
                    <a:pt x="1103" y="2112"/>
                  </a:lnTo>
                  <a:cubicBezTo>
                    <a:pt x="1702" y="2112"/>
                    <a:pt x="2174" y="1639"/>
                    <a:pt x="2174" y="1041"/>
                  </a:cubicBezTo>
                  <a:cubicBezTo>
                    <a:pt x="2174" y="474"/>
                    <a:pt x="1702" y="1"/>
                    <a:pt x="110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087" name="Google Shape;8087;p37"/>
          <p:cNvGrpSpPr/>
          <p:nvPr/>
        </p:nvGrpSpPr>
        <p:grpSpPr>
          <a:xfrm>
            <a:off x="1538200" y="8715434"/>
            <a:ext cx="334219" cy="380136"/>
            <a:chOff x="-17878025" y="4082625"/>
            <a:chExt cx="267825" cy="305625"/>
          </a:xfrm>
        </p:grpSpPr>
        <p:sp>
          <p:nvSpPr>
            <p:cNvPr id="8088" name="Google Shape;8088;p37"/>
            <p:cNvSpPr/>
            <p:nvPr/>
          </p:nvSpPr>
          <p:spPr>
            <a:xfrm>
              <a:off x="-17660650" y="4191325"/>
              <a:ext cx="50450" cy="52000"/>
            </a:xfrm>
            <a:custGeom>
              <a:avLst/>
              <a:gdLst/>
              <a:ahLst/>
              <a:cxnLst/>
              <a:rect l="l" t="t" r="r" b="b"/>
              <a:pathLst>
                <a:path w="2018" h="2080" extrusionOk="0">
                  <a:moveTo>
                    <a:pt x="946" y="0"/>
                  </a:moveTo>
                  <a:cubicBezTo>
                    <a:pt x="599" y="0"/>
                    <a:pt x="284" y="126"/>
                    <a:pt x="1" y="284"/>
                  </a:cubicBezTo>
                  <a:cubicBezTo>
                    <a:pt x="316" y="788"/>
                    <a:pt x="505" y="1418"/>
                    <a:pt x="536" y="2080"/>
                  </a:cubicBezTo>
                  <a:cubicBezTo>
                    <a:pt x="1387" y="1922"/>
                    <a:pt x="2017" y="1229"/>
                    <a:pt x="2017" y="347"/>
                  </a:cubicBezTo>
                  <a:cubicBezTo>
                    <a:pt x="2017" y="158"/>
                    <a:pt x="1860" y="0"/>
                    <a:pt x="163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89" name="Google Shape;8089;p37"/>
            <p:cNvSpPr/>
            <p:nvPr/>
          </p:nvSpPr>
          <p:spPr>
            <a:xfrm>
              <a:off x="-17716575" y="4084200"/>
              <a:ext cx="88250" cy="103200"/>
            </a:xfrm>
            <a:custGeom>
              <a:avLst/>
              <a:gdLst/>
              <a:ahLst/>
              <a:cxnLst/>
              <a:rect l="l" t="t" r="r" b="b"/>
              <a:pathLst>
                <a:path w="3530" h="4128" extrusionOk="0">
                  <a:moveTo>
                    <a:pt x="3183" y="1"/>
                  </a:moveTo>
                  <a:cubicBezTo>
                    <a:pt x="2994" y="1"/>
                    <a:pt x="2836" y="158"/>
                    <a:pt x="2836" y="347"/>
                  </a:cubicBezTo>
                  <a:lnTo>
                    <a:pt x="2836" y="1040"/>
                  </a:lnTo>
                  <a:cubicBezTo>
                    <a:pt x="2836" y="1261"/>
                    <a:pt x="2679" y="1418"/>
                    <a:pt x="2458" y="1418"/>
                  </a:cubicBezTo>
                  <a:lnTo>
                    <a:pt x="2112" y="1418"/>
                  </a:lnTo>
                  <a:lnTo>
                    <a:pt x="2112" y="1040"/>
                  </a:lnTo>
                  <a:cubicBezTo>
                    <a:pt x="2112" y="851"/>
                    <a:pt x="1954" y="694"/>
                    <a:pt x="1765" y="694"/>
                  </a:cubicBezTo>
                  <a:cubicBezTo>
                    <a:pt x="1576" y="694"/>
                    <a:pt x="1419" y="851"/>
                    <a:pt x="1419" y="1040"/>
                  </a:cubicBezTo>
                  <a:lnTo>
                    <a:pt x="1419" y="2112"/>
                  </a:lnTo>
                  <a:lnTo>
                    <a:pt x="1041" y="2112"/>
                  </a:lnTo>
                  <a:cubicBezTo>
                    <a:pt x="852" y="2112"/>
                    <a:pt x="694" y="1954"/>
                    <a:pt x="694" y="1765"/>
                  </a:cubicBezTo>
                  <a:lnTo>
                    <a:pt x="694" y="1040"/>
                  </a:lnTo>
                  <a:cubicBezTo>
                    <a:pt x="694" y="851"/>
                    <a:pt x="537" y="694"/>
                    <a:pt x="347" y="694"/>
                  </a:cubicBezTo>
                  <a:cubicBezTo>
                    <a:pt x="158" y="694"/>
                    <a:pt x="1" y="851"/>
                    <a:pt x="1" y="1040"/>
                  </a:cubicBezTo>
                  <a:lnTo>
                    <a:pt x="1" y="1765"/>
                  </a:lnTo>
                  <a:cubicBezTo>
                    <a:pt x="1" y="2364"/>
                    <a:pt x="474" y="2836"/>
                    <a:pt x="1041" y="2836"/>
                  </a:cubicBezTo>
                  <a:lnTo>
                    <a:pt x="1419" y="2836"/>
                  </a:lnTo>
                  <a:lnTo>
                    <a:pt x="1419" y="3466"/>
                  </a:lnTo>
                  <a:cubicBezTo>
                    <a:pt x="1419" y="3498"/>
                    <a:pt x="1356" y="3529"/>
                    <a:pt x="1356" y="3624"/>
                  </a:cubicBezTo>
                  <a:cubicBezTo>
                    <a:pt x="1576" y="3781"/>
                    <a:pt x="1734" y="3939"/>
                    <a:pt x="1923" y="4128"/>
                  </a:cubicBezTo>
                  <a:cubicBezTo>
                    <a:pt x="2049" y="3939"/>
                    <a:pt x="2143" y="3718"/>
                    <a:pt x="2143" y="3498"/>
                  </a:cubicBezTo>
                  <a:lnTo>
                    <a:pt x="2143" y="2112"/>
                  </a:lnTo>
                  <a:lnTo>
                    <a:pt x="2521" y="2112"/>
                  </a:lnTo>
                  <a:cubicBezTo>
                    <a:pt x="3057" y="2112"/>
                    <a:pt x="3529" y="1639"/>
                    <a:pt x="3529" y="1040"/>
                  </a:cubicBezTo>
                  <a:lnTo>
                    <a:pt x="3529" y="347"/>
                  </a:lnTo>
                  <a:cubicBezTo>
                    <a:pt x="3529" y="158"/>
                    <a:pt x="3372" y="1"/>
                    <a:pt x="318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90" name="Google Shape;8090;p37"/>
            <p:cNvSpPr/>
            <p:nvPr/>
          </p:nvSpPr>
          <p:spPr>
            <a:xfrm>
              <a:off x="-17860700" y="4082625"/>
              <a:ext cx="90600" cy="104000"/>
            </a:xfrm>
            <a:custGeom>
              <a:avLst/>
              <a:gdLst/>
              <a:ahLst/>
              <a:cxnLst/>
              <a:rect l="l" t="t" r="r" b="b"/>
              <a:pathLst>
                <a:path w="3624" h="4160" extrusionOk="0">
                  <a:moveTo>
                    <a:pt x="442" y="1"/>
                  </a:moveTo>
                  <a:cubicBezTo>
                    <a:pt x="253" y="1"/>
                    <a:pt x="95" y="158"/>
                    <a:pt x="95" y="379"/>
                  </a:cubicBezTo>
                  <a:lnTo>
                    <a:pt x="95" y="1072"/>
                  </a:lnTo>
                  <a:cubicBezTo>
                    <a:pt x="1" y="1702"/>
                    <a:pt x="505" y="2175"/>
                    <a:pt x="1103" y="2175"/>
                  </a:cubicBezTo>
                  <a:lnTo>
                    <a:pt x="1450" y="2175"/>
                  </a:lnTo>
                  <a:lnTo>
                    <a:pt x="1450" y="3529"/>
                  </a:lnTo>
                  <a:cubicBezTo>
                    <a:pt x="1450" y="3750"/>
                    <a:pt x="1544" y="4002"/>
                    <a:pt x="1702" y="4159"/>
                  </a:cubicBezTo>
                  <a:cubicBezTo>
                    <a:pt x="1859" y="3939"/>
                    <a:pt x="2048" y="3781"/>
                    <a:pt x="2237" y="3624"/>
                  </a:cubicBezTo>
                  <a:cubicBezTo>
                    <a:pt x="2206" y="3592"/>
                    <a:pt x="2206" y="3561"/>
                    <a:pt x="2206" y="3466"/>
                  </a:cubicBezTo>
                  <a:lnTo>
                    <a:pt x="2206" y="2836"/>
                  </a:lnTo>
                  <a:lnTo>
                    <a:pt x="2584" y="2836"/>
                  </a:lnTo>
                  <a:cubicBezTo>
                    <a:pt x="3151" y="2836"/>
                    <a:pt x="3624" y="2364"/>
                    <a:pt x="3624" y="1797"/>
                  </a:cubicBezTo>
                  <a:lnTo>
                    <a:pt x="3624" y="1072"/>
                  </a:lnTo>
                  <a:cubicBezTo>
                    <a:pt x="3624" y="883"/>
                    <a:pt x="3466" y="725"/>
                    <a:pt x="3277" y="725"/>
                  </a:cubicBezTo>
                  <a:cubicBezTo>
                    <a:pt x="3088" y="725"/>
                    <a:pt x="2930" y="883"/>
                    <a:pt x="2930" y="1072"/>
                  </a:cubicBezTo>
                  <a:lnTo>
                    <a:pt x="2930" y="1797"/>
                  </a:lnTo>
                  <a:cubicBezTo>
                    <a:pt x="2930" y="1986"/>
                    <a:pt x="2773" y="2143"/>
                    <a:pt x="2552" y="2143"/>
                  </a:cubicBezTo>
                  <a:lnTo>
                    <a:pt x="2206" y="2143"/>
                  </a:lnTo>
                  <a:lnTo>
                    <a:pt x="2206" y="1072"/>
                  </a:lnTo>
                  <a:cubicBezTo>
                    <a:pt x="2206" y="883"/>
                    <a:pt x="2048" y="725"/>
                    <a:pt x="1859" y="725"/>
                  </a:cubicBezTo>
                  <a:cubicBezTo>
                    <a:pt x="1670" y="725"/>
                    <a:pt x="1513" y="883"/>
                    <a:pt x="1513" y="1072"/>
                  </a:cubicBezTo>
                  <a:lnTo>
                    <a:pt x="1513" y="1418"/>
                  </a:lnTo>
                  <a:lnTo>
                    <a:pt x="1135" y="1418"/>
                  </a:lnTo>
                  <a:cubicBezTo>
                    <a:pt x="946" y="1418"/>
                    <a:pt x="788" y="1261"/>
                    <a:pt x="788" y="1072"/>
                  </a:cubicBezTo>
                  <a:lnTo>
                    <a:pt x="788" y="379"/>
                  </a:lnTo>
                  <a:cubicBezTo>
                    <a:pt x="788" y="158"/>
                    <a:pt x="631" y="1"/>
                    <a:pt x="44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91" name="Google Shape;8091;p37"/>
            <p:cNvSpPr/>
            <p:nvPr/>
          </p:nvSpPr>
          <p:spPr>
            <a:xfrm>
              <a:off x="-17752000" y="4281300"/>
              <a:ext cx="16550" cy="16375"/>
            </a:xfrm>
            <a:custGeom>
              <a:avLst/>
              <a:gdLst/>
              <a:ahLst/>
              <a:cxnLst/>
              <a:rect l="l" t="t" r="r" b="b"/>
              <a:pathLst>
                <a:path w="662" h="655" extrusionOk="0">
                  <a:moveTo>
                    <a:pt x="319" y="1"/>
                  </a:moveTo>
                  <a:cubicBezTo>
                    <a:pt x="173" y="1"/>
                    <a:pt x="32" y="72"/>
                    <a:pt x="0" y="213"/>
                  </a:cubicBezTo>
                  <a:lnTo>
                    <a:pt x="347" y="655"/>
                  </a:lnTo>
                  <a:lnTo>
                    <a:pt x="662" y="213"/>
                  </a:lnTo>
                  <a:cubicBezTo>
                    <a:pt x="615" y="72"/>
                    <a:pt x="465" y="1"/>
                    <a:pt x="31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92" name="Google Shape;8092;p37"/>
            <p:cNvSpPr/>
            <p:nvPr/>
          </p:nvSpPr>
          <p:spPr>
            <a:xfrm>
              <a:off x="-17825250" y="4173200"/>
              <a:ext cx="161475" cy="161500"/>
            </a:xfrm>
            <a:custGeom>
              <a:avLst/>
              <a:gdLst/>
              <a:ahLst/>
              <a:cxnLst/>
              <a:rect l="l" t="t" r="r" b="b"/>
              <a:pathLst>
                <a:path w="6459" h="6460" extrusionOk="0">
                  <a:moveTo>
                    <a:pt x="1828" y="2175"/>
                  </a:moveTo>
                  <a:cubicBezTo>
                    <a:pt x="2017" y="2175"/>
                    <a:pt x="2174" y="2332"/>
                    <a:pt x="2174" y="2521"/>
                  </a:cubicBezTo>
                  <a:cubicBezTo>
                    <a:pt x="2174" y="2742"/>
                    <a:pt x="2017" y="2899"/>
                    <a:pt x="1828" y="2899"/>
                  </a:cubicBezTo>
                  <a:cubicBezTo>
                    <a:pt x="1607" y="2899"/>
                    <a:pt x="1449" y="2742"/>
                    <a:pt x="1449" y="2521"/>
                  </a:cubicBezTo>
                  <a:cubicBezTo>
                    <a:pt x="1449" y="2332"/>
                    <a:pt x="1607" y="2175"/>
                    <a:pt x="1828" y="2175"/>
                  </a:cubicBezTo>
                  <a:close/>
                  <a:moveTo>
                    <a:pt x="4663" y="2175"/>
                  </a:moveTo>
                  <a:cubicBezTo>
                    <a:pt x="4852" y="2175"/>
                    <a:pt x="5010" y="2332"/>
                    <a:pt x="5010" y="2521"/>
                  </a:cubicBezTo>
                  <a:cubicBezTo>
                    <a:pt x="5041" y="2742"/>
                    <a:pt x="4852" y="2899"/>
                    <a:pt x="4663" y="2899"/>
                  </a:cubicBezTo>
                  <a:cubicBezTo>
                    <a:pt x="4442" y="2899"/>
                    <a:pt x="4285" y="2742"/>
                    <a:pt x="4285" y="2521"/>
                  </a:cubicBezTo>
                  <a:cubicBezTo>
                    <a:pt x="4285" y="2332"/>
                    <a:pt x="4442" y="2175"/>
                    <a:pt x="4663" y="2175"/>
                  </a:cubicBezTo>
                  <a:close/>
                  <a:moveTo>
                    <a:pt x="3245" y="1"/>
                  </a:moveTo>
                  <a:cubicBezTo>
                    <a:pt x="1260" y="1"/>
                    <a:pt x="0" y="1229"/>
                    <a:pt x="0" y="3246"/>
                  </a:cubicBezTo>
                  <a:cubicBezTo>
                    <a:pt x="0" y="4348"/>
                    <a:pt x="410" y="5546"/>
                    <a:pt x="1040" y="6459"/>
                  </a:cubicBezTo>
                  <a:lnTo>
                    <a:pt x="1229" y="5325"/>
                  </a:lnTo>
                  <a:cubicBezTo>
                    <a:pt x="1386" y="4348"/>
                    <a:pt x="2237" y="3624"/>
                    <a:pt x="3245" y="3624"/>
                  </a:cubicBezTo>
                  <a:cubicBezTo>
                    <a:pt x="4222" y="3624"/>
                    <a:pt x="5073" y="4348"/>
                    <a:pt x="5230" y="5325"/>
                  </a:cubicBezTo>
                  <a:lnTo>
                    <a:pt x="5451" y="6459"/>
                  </a:lnTo>
                  <a:cubicBezTo>
                    <a:pt x="6081" y="5546"/>
                    <a:pt x="6459" y="4348"/>
                    <a:pt x="6459" y="3246"/>
                  </a:cubicBezTo>
                  <a:cubicBezTo>
                    <a:pt x="6459" y="1229"/>
                    <a:pt x="5230" y="1"/>
                    <a:pt x="324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93" name="Google Shape;8093;p37"/>
            <p:cNvSpPr/>
            <p:nvPr/>
          </p:nvSpPr>
          <p:spPr>
            <a:xfrm>
              <a:off x="-17787450" y="4293725"/>
              <a:ext cx="84300" cy="94525"/>
            </a:xfrm>
            <a:custGeom>
              <a:avLst/>
              <a:gdLst/>
              <a:ahLst/>
              <a:cxnLst/>
              <a:rect l="l" t="t" r="r" b="b"/>
              <a:pathLst>
                <a:path w="3372" h="3781" extrusionOk="0">
                  <a:moveTo>
                    <a:pt x="662" y="0"/>
                  </a:moveTo>
                  <a:cubicBezTo>
                    <a:pt x="536" y="158"/>
                    <a:pt x="442" y="378"/>
                    <a:pt x="379" y="599"/>
                  </a:cubicBezTo>
                  <a:lnTo>
                    <a:pt x="32" y="2741"/>
                  </a:lnTo>
                  <a:cubicBezTo>
                    <a:pt x="0" y="2961"/>
                    <a:pt x="63" y="3182"/>
                    <a:pt x="221" y="3308"/>
                  </a:cubicBezTo>
                  <a:cubicBezTo>
                    <a:pt x="631" y="3623"/>
                    <a:pt x="1072" y="3781"/>
                    <a:pt x="1544" y="3781"/>
                  </a:cubicBezTo>
                  <a:lnTo>
                    <a:pt x="1859" y="3781"/>
                  </a:lnTo>
                  <a:cubicBezTo>
                    <a:pt x="2332" y="3781"/>
                    <a:pt x="2804" y="3623"/>
                    <a:pt x="3182" y="3308"/>
                  </a:cubicBezTo>
                  <a:cubicBezTo>
                    <a:pt x="3340" y="3182"/>
                    <a:pt x="3372" y="2993"/>
                    <a:pt x="3372" y="2772"/>
                  </a:cubicBezTo>
                  <a:lnTo>
                    <a:pt x="3025" y="630"/>
                  </a:lnTo>
                  <a:cubicBezTo>
                    <a:pt x="3025" y="347"/>
                    <a:pt x="2899" y="158"/>
                    <a:pt x="2773" y="0"/>
                  </a:cubicBezTo>
                  <a:cubicBezTo>
                    <a:pt x="2773" y="32"/>
                    <a:pt x="2741" y="32"/>
                    <a:pt x="2741" y="63"/>
                  </a:cubicBezTo>
                  <a:lnTo>
                    <a:pt x="2111" y="851"/>
                  </a:lnTo>
                  <a:lnTo>
                    <a:pt x="2111" y="1134"/>
                  </a:lnTo>
                  <a:lnTo>
                    <a:pt x="2710" y="1733"/>
                  </a:lnTo>
                  <a:cubicBezTo>
                    <a:pt x="2867" y="1890"/>
                    <a:pt x="2867" y="2079"/>
                    <a:pt x="2710" y="2237"/>
                  </a:cubicBezTo>
                  <a:cubicBezTo>
                    <a:pt x="2631" y="2316"/>
                    <a:pt x="2545" y="2355"/>
                    <a:pt x="2458" y="2355"/>
                  </a:cubicBezTo>
                  <a:cubicBezTo>
                    <a:pt x="2371" y="2355"/>
                    <a:pt x="2285" y="2316"/>
                    <a:pt x="2206" y="2237"/>
                  </a:cubicBezTo>
                  <a:lnTo>
                    <a:pt x="1733" y="1764"/>
                  </a:lnTo>
                  <a:lnTo>
                    <a:pt x="1261" y="2237"/>
                  </a:lnTo>
                  <a:cubicBezTo>
                    <a:pt x="1182" y="2316"/>
                    <a:pt x="1087" y="2355"/>
                    <a:pt x="997" y="2355"/>
                  </a:cubicBezTo>
                  <a:cubicBezTo>
                    <a:pt x="906" y="2355"/>
                    <a:pt x="820" y="2316"/>
                    <a:pt x="757" y="2237"/>
                  </a:cubicBezTo>
                  <a:cubicBezTo>
                    <a:pt x="568" y="2079"/>
                    <a:pt x="568" y="1890"/>
                    <a:pt x="757" y="1733"/>
                  </a:cubicBezTo>
                  <a:lnTo>
                    <a:pt x="1324" y="1134"/>
                  </a:lnTo>
                  <a:lnTo>
                    <a:pt x="1324" y="851"/>
                  </a:lnTo>
                  <a:lnTo>
                    <a:pt x="694" y="63"/>
                  </a:lnTo>
                  <a:cubicBezTo>
                    <a:pt x="694" y="32"/>
                    <a:pt x="662" y="32"/>
                    <a:pt x="66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94" name="Google Shape;8094;p37"/>
            <p:cNvSpPr/>
            <p:nvPr/>
          </p:nvSpPr>
          <p:spPr>
            <a:xfrm>
              <a:off x="-17878025" y="4191325"/>
              <a:ext cx="49650" cy="52000"/>
            </a:xfrm>
            <a:custGeom>
              <a:avLst/>
              <a:gdLst/>
              <a:ahLst/>
              <a:cxnLst/>
              <a:rect l="l" t="t" r="r" b="b"/>
              <a:pathLst>
                <a:path w="1986" h="2080" extrusionOk="0">
                  <a:moveTo>
                    <a:pt x="347" y="0"/>
                  </a:moveTo>
                  <a:cubicBezTo>
                    <a:pt x="158" y="0"/>
                    <a:pt x="0" y="158"/>
                    <a:pt x="0" y="347"/>
                  </a:cubicBezTo>
                  <a:cubicBezTo>
                    <a:pt x="0" y="1229"/>
                    <a:pt x="631" y="1954"/>
                    <a:pt x="1450" y="2080"/>
                  </a:cubicBezTo>
                  <a:cubicBezTo>
                    <a:pt x="1481" y="1355"/>
                    <a:pt x="1670" y="788"/>
                    <a:pt x="1985" y="252"/>
                  </a:cubicBezTo>
                  <a:cubicBezTo>
                    <a:pt x="1733" y="95"/>
                    <a:pt x="1418" y="0"/>
                    <a:pt x="10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095" name="Google Shape;8095;p37"/>
          <p:cNvGrpSpPr/>
          <p:nvPr/>
        </p:nvGrpSpPr>
        <p:grpSpPr>
          <a:xfrm>
            <a:off x="4309087" y="8719374"/>
            <a:ext cx="380422" cy="356629"/>
            <a:chOff x="-16044450" y="3317850"/>
            <a:chExt cx="304850" cy="286725"/>
          </a:xfrm>
        </p:grpSpPr>
        <p:sp>
          <p:nvSpPr>
            <p:cNvPr id="8096" name="Google Shape;8096;p37"/>
            <p:cNvSpPr/>
            <p:nvPr/>
          </p:nvSpPr>
          <p:spPr>
            <a:xfrm>
              <a:off x="-15873525" y="3317850"/>
              <a:ext cx="133925" cy="115025"/>
            </a:xfrm>
            <a:custGeom>
              <a:avLst/>
              <a:gdLst/>
              <a:ahLst/>
              <a:cxnLst/>
              <a:rect l="l" t="t" r="r" b="b"/>
              <a:pathLst>
                <a:path w="5357" h="4601" extrusionOk="0">
                  <a:moveTo>
                    <a:pt x="2458" y="1"/>
                  </a:moveTo>
                  <a:cubicBezTo>
                    <a:pt x="1418" y="1"/>
                    <a:pt x="473" y="599"/>
                    <a:pt x="1" y="1513"/>
                  </a:cubicBezTo>
                  <a:cubicBezTo>
                    <a:pt x="1670" y="1765"/>
                    <a:pt x="3088" y="3025"/>
                    <a:pt x="3876" y="4600"/>
                  </a:cubicBezTo>
                  <a:cubicBezTo>
                    <a:pt x="3939" y="4159"/>
                    <a:pt x="3876" y="3718"/>
                    <a:pt x="3718" y="3277"/>
                  </a:cubicBezTo>
                  <a:lnTo>
                    <a:pt x="3718" y="3277"/>
                  </a:lnTo>
                  <a:cubicBezTo>
                    <a:pt x="4002" y="3466"/>
                    <a:pt x="4254" y="3750"/>
                    <a:pt x="4443" y="4096"/>
                  </a:cubicBezTo>
                  <a:cubicBezTo>
                    <a:pt x="4506" y="4222"/>
                    <a:pt x="4632" y="4285"/>
                    <a:pt x="4758" y="4285"/>
                  </a:cubicBezTo>
                  <a:cubicBezTo>
                    <a:pt x="4884" y="4285"/>
                    <a:pt x="5010" y="4222"/>
                    <a:pt x="5073" y="4096"/>
                  </a:cubicBezTo>
                  <a:cubicBezTo>
                    <a:pt x="5262" y="3718"/>
                    <a:pt x="5356" y="3309"/>
                    <a:pt x="5356" y="2868"/>
                  </a:cubicBezTo>
                  <a:cubicBezTo>
                    <a:pt x="5293" y="1292"/>
                    <a:pt x="4033" y="1"/>
                    <a:pt x="245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97" name="Google Shape;8097;p37"/>
            <p:cNvSpPr/>
            <p:nvPr/>
          </p:nvSpPr>
          <p:spPr>
            <a:xfrm>
              <a:off x="-15915275" y="3459625"/>
              <a:ext cx="44125" cy="54375"/>
            </a:xfrm>
            <a:custGeom>
              <a:avLst/>
              <a:gdLst/>
              <a:ahLst/>
              <a:cxnLst/>
              <a:rect l="l" t="t" r="r" b="b"/>
              <a:pathLst>
                <a:path w="1765" h="2175" extrusionOk="0">
                  <a:moveTo>
                    <a:pt x="883" y="0"/>
                  </a:moveTo>
                  <a:cubicBezTo>
                    <a:pt x="631" y="0"/>
                    <a:pt x="410" y="158"/>
                    <a:pt x="316" y="441"/>
                  </a:cubicBezTo>
                  <a:lnTo>
                    <a:pt x="32" y="1450"/>
                  </a:lnTo>
                  <a:cubicBezTo>
                    <a:pt x="1" y="1859"/>
                    <a:pt x="284" y="2174"/>
                    <a:pt x="631" y="2174"/>
                  </a:cubicBezTo>
                  <a:lnTo>
                    <a:pt x="1135" y="2174"/>
                  </a:lnTo>
                  <a:cubicBezTo>
                    <a:pt x="1513" y="2174"/>
                    <a:pt x="1765" y="1828"/>
                    <a:pt x="1702" y="1450"/>
                  </a:cubicBezTo>
                  <a:lnTo>
                    <a:pt x="1419" y="441"/>
                  </a:lnTo>
                  <a:cubicBezTo>
                    <a:pt x="1355" y="189"/>
                    <a:pt x="1135" y="0"/>
                    <a:pt x="88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98" name="Google Shape;8098;p37"/>
            <p:cNvSpPr/>
            <p:nvPr/>
          </p:nvSpPr>
          <p:spPr>
            <a:xfrm>
              <a:off x="-16009000" y="3372200"/>
              <a:ext cx="232375" cy="232375"/>
            </a:xfrm>
            <a:custGeom>
              <a:avLst/>
              <a:gdLst/>
              <a:ahLst/>
              <a:cxnLst/>
              <a:rect l="l" t="t" r="r" b="b"/>
              <a:pathLst>
                <a:path w="9295" h="9295" extrusionOk="0">
                  <a:moveTo>
                    <a:pt x="2490" y="3592"/>
                  </a:moveTo>
                  <a:cubicBezTo>
                    <a:pt x="2679" y="3592"/>
                    <a:pt x="2836" y="3749"/>
                    <a:pt x="2836" y="3938"/>
                  </a:cubicBezTo>
                  <a:cubicBezTo>
                    <a:pt x="2836" y="4128"/>
                    <a:pt x="2679" y="4285"/>
                    <a:pt x="2490" y="4285"/>
                  </a:cubicBezTo>
                  <a:cubicBezTo>
                    <a:pt x="2301" y="4285"/>
                    <a:pt x="2143" y="4128"/>
                    <a:pt x="2143" y="3938"/>
                  </a:cubicBezTo>
                  <a:cubicBezTo>
                    <a:pt x="2143" y="3749"/>
                    <a:pt x="2301" y="3592"/>
                    <a:pt x="2490" y="3592"/>
                  </a:cubicBezTo>
                  <a:close/>
                  <a:moveTo>
                    <a:pt x="6774" y="3592"/>
                  </a:moveTo>
                  <a:cubicBezTo>
                    <a:pt x="6995" y="3592"/>
                    <a:pt x="7152" y="3749"/>
                    <a:pt x="7152" y="3938"/>
                  </a:cubicBezTo>
                  <a:cubicBezTo>
                    <a:pt x="7152" y="4128"/>
                    <a:pt x="6995" y="4285"/>
                    <a:pt x="6774" y="4285"/>
                  </a:cubicBezTo>
                  <a:cubicBezTo>
                    <a:pt x="6585" y="4285"/>
                    <a:pt x="6428" y="4128"/>
                    <a:pt x="6428" y="3938"/>
                  </a:cubicBezTo>
                  <a:cubicBezTo>
                    <a:pt x="6428" y="3749"/>
                    <a:pt x="6585" y="3592"/>
                    <a:pt x="6774" y="3592"/>
                  </a:cubicBezTo>
                  <a:close/>
                  <a:moveTo>
                    <a:pt x="4663" y="2867"/>
                  </a:moveTo>
                  <a:cubicBezTo>
                    <a:pt x="5262" y="2867"/>
                    <a:pt x="5766" y="3277"/>
                    <a:pt x="5892" y="3812"/>
                  </a:cubicBezTo>
                  <a:lnTo>
                    <a:pt x="6144" y="4852"/>
                  </a:lnTo>
                  <a:cubicBezTo>
                    <a:pt x="6365" y="5640"/>
                    <a:pt x="5766" y="6427"/>
                    <a:pt x="4947" y="6427"/>
                  </a:cubicBezTo>
                  <a:lnTo>
                    <a:pt x="4411" y="6427"/>
                  </a:lnTo>
                  <a:cubicBezTo>
                    <a:pt x="3561" y="6427"/>
                    <a:pt x="2962" y="5640"/>
                    <a:pt x="3151" y="4852"/>
                  </a:cubicBezTo>
                  <a:lnTo>
                    <a:pt x="3435" y="3812"/>
                  </a:lnTo>
                  <a:cubicBezTo>
                    <a:pt x="3592" y="3277"/>
                    <a:pt x="4065" y="2867"/>
                    <a:pt x="4663" y="2867"/>
                  </a:cubicBezTo>
                  <a:close/>
                  <a:moveTo>
                    <a:pt x="6090" y="6899"/>
                  </a:moveTo>
                  <a:cubicBezTo>
                    <a:pt x="6239" y="6899"/>
                    <a:pt x="6379" y="7007"/>
                    <a:pt x="6428" y="7152"/>
                  </a:cubicBezTo>
                  <a:cubicBezTo>
                    <a:pt x="6459" y="7373"/>
                    <a:pt x="6396" y="7562"/>
                    <a:pt x="6207" y="7593"/>
                  </a:cubicBezTo>
                  <a:cubicBezTo>
                    <a:pt x="5640" y="7782"/>
                    <a:pt x="5041" y="7845"/>
                    <a:pt x="4663" y="7845"/>
                  </a:cubicBezTo>
                  <a:cubicBezTo>
                    <a:pt x="4254" y="7845"/>
                    <a:pt x="3687" y="7782"/>
                    <a:pt x="3120" y="7593"/>
                  </a:cubicBezTo>
                  <a:cubicBezTo>
                    <a:pt x="2931" y="7530"/>
                    <a:pt x="2836" y="7310"/>
                    <a:pt x="2899" y="7152"/>
                  </a:cubicBezTo>
                  <a:cubicBezTo>
                    <a:pt x="2952" y="6994"/>
                    <a:pt x="3093" y="6924"/>
                    <a:pt x="3267" y="6924"/>
                  </a:cubicBezTo>
                  <a:cubicBezTo>
                    <a:pt x="3301" y="6924"/>
                    <a:pt x="3336" y="6926"/>
                    <a:pt x="3372" y="6931"/>
                  </a:cubicBezTo>
                  <a:cubicBezTo>
                    <a:pt x="3844" y="7089"/>
                    <a:pt x="4348" y="7120"/>
                    <a:pt x="4663" y="7120"/>
                  </a:cubicBezTo>
                  <a:cubicBezTo>
                    <a:pt x="4978" y="7120"/>
                    <a:pt x="5483" y="7089"/>
                    <a:pt x="5955" y="6931"/>
                  </a:cubicBezTo>
                  <a:cubicBezTo>
                    <a:pt x="5999" y="6909"/>
                    <a:pt x="6045" y="6899"/>
                    <a:pt x="6090" y="6899"/>
                  </a:cubicBezTo>
                  <a:close/>
                  <a:moveTo>
                    <a:pt x="4663" y="0"/>
                  </a:moveTo>
                  <a:cubicBezTo>
                    <a:pt x="2049" y="0"/>
                    <a:pt x="1" y="2867"/>
                    <a:pt x="1" y="5356"/>
                  </a:cubicBezTo>
                  <a:cubicBezTo>
                    <a:pt x="1" y="7751"/>
                    <a:pt x="1828" y="9294"/>
                    <a:pt x="4663" y="9294"/>
                  </a:cubicBezTo>
                  <a:cubicBezTo>
                    <a:pt x="7499" y="9294"/>
                    <a:pt x="9295" y="7751"/>
                    <a:pt x="9295" y="5356"/>
                  </a:cubicBezTo>
                  <a:cubicBezTo>
                    <a:pt x="9263" y="2867"/>
                    <a:pt x="7247" y="0"/>
                    <a:pt x="466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099" name="Google Shape;8099;p37"/>
            <p:cNvSpPr/>
            <p:nvPr/>
          </p:nvSpPr>
          <p:spPr>
            <a:xfrm>
              <a:off x="-16044450" y="3317850"/>
              <a:ext cx="133150" cy="115025"/>
            </a:xfrm>
            <a:custGeom>
              <a:avLst/>
              <a:gdLst/>
              <a:ahLst/>
              <a:cxnLst/>
              <a:rect l="l" t="t" r="r" b="b"/>
              <a:pathLst>
                <a:path w="5326" h="4601" extrusionOk="0">
                  <a:moveTo>
                    <a:pt x="2836" y="1"/>
                  </a:moveTo>
                  <a:cubicBezTo>
                    <a:pt x="1261" y="1"/>
                    <a:pt x="1" y="1292"/>
                    <a:pt x="1" y="2836"/>
                  </a:cubicBezTo>
                  <a:cubicBezTo>
                    <a:pt x="1" y="3277"/>
                    <a:pt x="95" y="3655"/>
                    <a:pt x="285" y="4065"/>
                  </a:cubicBezTo>
                  <a:cubicBezTo>
                    <a:pt x="348" y="4206"/>
                    <a:pt x="474" y="4277"/>
                    <a:pt x="600" y="4277"/>
                  </a:cubicBezTo>
                  <a:cubicBezTo>
                    <a:pt x="726" y="4277"/>
                    <a:pt x="852" y="4206"/>
                    <a:pt x="915" y="4065"/>
                  </a:cubicBezTo>
                  <a:cubicBezTo>
                    <a:pt x="1072" y="3718"/>
                    <a:pt x="1324" y="3435"/>
                    <a:pt x="1639" y="3246"/>
                  </a:cubicBezTo>
                  <a:lnTo>
                    <a:pt x="1639" y="3246"/>
                  </a:lnTo>
                  <a:cubicBezTo>
                    <a:pt x="1419" y="3718"/>
                    <a:pt x="1387" y="4128"/>
                    <a:pt x="1419" y="4600"/>
                  </a:cubicBezTo>
                  <a:cubicBezTo>
                    <a:pt x="2206" y="3025"/>
                    <a:pt x="3624" y="1765"/>
                    <a:pt x="5325" y="1513"/>
                  </a:cubicBezTo>
                  <a:cubicBezTo>
                    <a:pt x="4853" y="599"/>
                    <a:pt x="3908" y="1"/>
                    <a:pt x="283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8100" name="Google Shape;8100;p37"/>
          <p:cNvSpPr/>
          <p:nvPr/>
        </p:nvSpPr>
        <p:spPr>
          <a:xfrm>
            <a:off x="6190623" y="8708176"/>
            <a:ext cx="378457" cy="379172"/>
          </a:xfrm>
          <a:custGeom>
            <a:avLst/>
            <a:gdLst/>
            <a:ahLst/>
            <a:cxnLst/>
            <a:rect l="l" t="t" r="r" b="b"/>
            <a:pathLst>
              <a:path w="12131" h="12194" extrusionOk="0">
                <a:moveTo>
                  <a:pt x="5798" y="1639"/>
                </a:moveTo>
                <a:lnTo>
                  <a:pt x="5798" y="2395"/>
                </a:lnTo>
                <a:lnTo>
                  <a:pt x="3782" y="3214"/>
                </a:lnTo>
                <a:lnTo>
                  <a:pt x="3214" y="2679"/>
                </a:lnTo>
                <a:lnTo>
                  <a:pt x="5798" y="1639"/>
                </a:lnTo>
                <a:close/>
                <a:moveTo>
                  <a:pt x="6491" y="1639"/>
                </a:moveTo>
                <a:lnTo>
                  <a:pt x="9043" y="2679"/>
                </a:lnTo>
                <a:lnTo>
                  <a:pt x="8507" y="3214"/>
                </a:lnTo>
                <a:lnTo>
                  <a:pt x="6491" y="2395"/>
                </a:lnTo>
                <a:lnTo>
                  <a:pt x="6491" y="1639"/>
                </a:lnTo>
                <a:close/>
                <a:moveTo>
                  <a:pt x="5798" y="3151"/>
                </a:moveTo>
                <a:lnTo>
                  <a:pt x="5798" y="3939"/>
                </a:lnTo>
                <a:lnTo>
                  <a:pt x="4853" y="4285"/>
                </a:lnTo>
                <a:lnTo>
                  <a:pt x="4286" y="3718"/>
                </a:lnTo>
                <a:lnTo>
                  <a:pt x="5798" y="3151"/>
                </a:lnTo>
                <a:close/>
                <a:moveTo>
                  <a:pt x="6491" y="3183"/>
                </a:moveTo>
                <a:lnTo>
                  <a:pt x="8003" y="3781"/>
                </a:lnTo>
                <a:lnTo>
                  <a:pt x="7436" y="4317"/>
                </a:lnTo>
                <a:lnTo>
                  <a:pt x="6491" y="3970"/>
                </a:lnTo>
                <a:lnTo>
                  <a:pt x="6491" y="3183"/>
                </a:lnTo>
                <a:close/>
                <a:moveTo>
                  <a:pt x="5798" y="4695"/>
                </a:moveTo>
                <a:lnTo>
                  <a:pt x="5798" y="5231"/>
                </a:lnTo>
                <a:lnTo>
                  <a:pt x="5388" y="4853"/>
                </a:lnTo>
                <a:lnTo>
                  <a:pt x="5798" y="4695"/>
                </a:lnTo>
                <a:close/>
                <a:moveTo>
                  <a:pt x="6491" y="4727"/>
                </a:moveTo>
                <a:lnTo>
                  <a:pt x="6901" y="4884"/>
                </a:lnTo>
                <a:lnTo>
                  <a:pt x="6491" y="5262"/>
                </a:lnTo>
                <a:lnTo>
                  <a:pt x="6491" y="4727"/>
                </a:lnTo>
                <a:close/>
                <a:moveTo>
                  <a:pt x="2679" y="3183"/>
                </a:moveTo>
                <a:lnTo>
                  <a:pt x="3214" y="3718"/>
                </a:lnTo>
                <a:lnTo>
                  <a:pt x="2395" y="5735"/>
                </a:lnTo>
                <a:lnTo>
                  <a:pt x="1608" y="5735"/>
                </a:lnTo>
                <a:lnTo>
                  <a:pt x="2679" y="3183"/>
                </a:lnTo>
                <a:close/>
                <a:moveTo>
                  <a:pt x="3782" y="4254"/>
                </a:moveTo>
                <a:lnTo>
                  <a:pt x="4317" y="4790"/>
                </a:lnTo>
                <a:lnTo>
                  <a:pt x="3971" y="5735"/>
                </a:lnTo>
                <a:lnTo>
                  <a:pt x="3183" y="5735"/>
                </a:lnTo>
                <a:lnTo>
                  <a:pt x="3782" y="4254"/>
                </a:lnTo>
                <a:close/>
                <a:moveTo>
                  <a:pt x="4884" y="5357"/>
                </a:moveTo>
                <a:lnTo>
                  <a:pt x="5262" y="5735"/>
                </a:lnTo>
                <a:lnTo>
                  <a:pt x="4727" y="5735"/>
                </a:lnTo>
                <a:lnTo>
                  <a:pt x="4884" y="5357"/>
                </a:lnTo>
                <a:close/>
                <a:moveTo>
                  <a:pt x="7405" y="5357"/>
                </a:moveTo>
                <a:lnTo>
                  <a:pt x="7562" y="5735"/>
                </a:lnTo>
                <a:lnTo>
                  <a:pt x="6995" y="5735"/>
                </a:lnTo>
                <a:lnTo>
                  <a:pt x="7405" y="5357"/>
                </a:lnTo>
                <a:close/>
                <a:moveTo>
                  <a:pt x="8507" y="4254"/>
                </a:moveTo>
                <a:lnTo>
                  <a:pt x="9106" y="5735"/>
                </a:lnTo>
                <a:lnTo>
                  <a:pt x="8318" y="5735"/>
                </a:lnTo>
                <a:lnTo>
                  <a:pt x="7940" y="4790"/>
                </a:lnTo>
                <a:lnTo>
                  <a:pt x="8507" y="4254"/>
                </a:lnTo>
                <a:close/>
                <a:moveTo>
                  <a:pt x="9578" y="3183"/>
                </a:moveTo>
                <a:lnTo>
                  <a:pt x="10587" y="5735"/>
                </a:lnTo>
                <a:lnTo>
                  <a:pt x="9831" y="5735"/>
                </a:lnTo>
                <a:lnTo>
                  <a:pt x="9011" y="3718"/>
                </a:lnTo>
                <a:lnTo>
                  <a:pt x="9578" y="3183"/>
                </a:lnTo>
                <a:close/>
                <a:moveTo>
                  <a:pt x="5262" y="6459"/>
                </a:moveTo>
                <a:lnTo>
                  <a:pt x="4884" y="6837"/>
                </a:lnTo>
                <a:lnTo>
                  <a:pt x="4727" y="6459"/>
                </a:lnTo>
                <a:close/>
                <a:moveTo>
                  <a:pt x="7531" y="6459"/>
                </a:moveTo>
                <a:lnTo>
                  <a:pt x="7373" y="6837"/>
                </a:lnTo>
                <a:lnTo>
                  <a:pt x="6964" y="6459"/>
                </a:lnTo>
                <a:close/>
                <a:moveTo>
                  <a:pt x="5798" y="6932"/>
                </a:moveTo>
                <a:lnTo>
                  <a:pt x="5798" y="7467"/>
                </a:lnTo>
                <a:lnTo>
                  <a:pt x="5388" y="7310"/>
                </a:lnTo>
                <a:lnTo>
                  <a:pt x="5798" y="6932"/>
                </a:lnTo>
                <a:close/>
                <a:moveTo>
                  <a:pt x="6491" y="6963"/>
                </a:moveTo>
                <a:lnTo>
                  <a:pt x="6901" y="7373"/>
                </a:lnTo>
                <a:lnTo>
                  <a:pt x="6491" y="7530"/>
                </a:lnTo>
                <a:lnTo>
                  <a:pt x="6491" y="6963"/>
                </a:lnTo>
                <a:close/>
                <a:moveTo>
                  <a:pt x="3971" y="6459"/>
                </a:moveTo>
                <a:lnTo>
                  <a:pt x="4317" y="7404"/>
                </a:lnTo>
                <a:lnTo>
                  <a:pt x="3782" y="7940"/>
                </a:lnTo>
                <a:lnTo>
                  <a:pt x="3183" y="6459"/>
                </a:lnTo>
                <a:close/>
                <a:moveTo>
                  <a:pt x="9043" y="6459"/>
                </a:moveTo>
                <a:lnTo>
                  <a:pt x="8476" y="7940"/>
                </a:lnTo>
                <a:lnTo>
                  <a:pt x="7909" y="7404"/>
                </a:lnTo>
                <a:lnTo>
                  <a:pt x="8255" y="6459"/>
                </a:lnTo>
                <a:close/>
                <a:moveTo>
                  <a:pt x="2427" y="6459"/>
                </a:moveTo>
                <a:lnTo>
                  <a:pt x="3277" y="8476"/>
                </a:lnTo>
                <a:lnTo>
                  <a:pt x="2710" y="9011"/>
                </a:lnTo>
                <a:lnTo>
                  <a:pt x="1639" y="6459"/>
                </a:lnTo>
                <a:close/>
                <a:moveTo>
                  <a:pt x="4853" y="7877"/>
                </a:moveTo>
                <a:lnTo>
                  <a:pt x="5798" y="8224"/>
                </a:lnTo>
                <a:lnTo>
                  <a:pt x="5798" y="9011"/>
                </a:lnTo>
                <a:lnTo>
                  <a:pt x="4286" y="8413"/>
                </a:lnTo>
                <a:lnTo>
                  <a:pt x="4853" y="7877"/>
                </a:lnTo>
                <a:close/>
                <a:moveTo>
                  <a:pt x="7436" y="7908"/>
                </a:moveTo>
                <a:lnTo>
                  <a:pt x="8003" y="8444"/>
                </a:lnTo>
                <a:lnTo>
                  <a:pt x="6491" y="9043"/>
                </a:lnTo>
                <a:lnTo>
                  <a:pt x="6491" y="8255"/>
                </a:lnTo>
                <a:lnTo>
                  <a:pt x="7436" y="7908"/>
                </a:lnTo>
                <a:close/>
                <a:moveTo>
                  <a:pt x="10618" y="6491"/>
                </a:moveTo>
                <a:lnTo>
                  <a:pt x="9578" y="9043"/>
                </a:lnTo>
                <a:lnTo>
                  <a:pt x="9011" y="8507"/>
                </a:lnTo>
                <a:lnTo>
                  <a:pt x="9831" y="6491"/>
                </a:lnTo>
                <a:close/>
                <a:moveTo>
                  <a:pt x="3782" y="8980"/>
                </a:moveTo>
                <a:lnTo>
                  <a:pt x="5798" y="9799"/>
                </a:lnTo>
                <a:lnTo>
                  <a:pt x="5798" y="10555"/>
                </a:lnTo>
                <a:lnTo>
                  <a:pt x="3214" y="9515"/>
                </a:lnTo>
                <a:lnTo>
                  <a:pt x="3782" y="8980"/>
                </a:lnTo>
                <a:close/>
                <a:moveTo>
                  <a:pt x="8507" y="8917"/>
                </a:moveTo>
                <a:lnTo>
                  <a:pt x="9043" y="9484"/>
                </a:lnTo>
                <a:lnTo>
                  <a:pt x="6491" y="10555"/>
                </a:lnTo>
                <a:lnTo>
                  <a:pt x="6491" y="9767"/>
                </a:lnTo>
                <a:lnTo>
                  <a:pt x="8507" y="8917"/>
                </a:lnTo>
                <a:close/>
                <a:moveTo>
                  <a:pt x="6113" y="1"/>
                </a:moveTo>
                <a:cubicBezTo>
                  <a:pt x="5892" y="1"/>
                  <a:pt x="5735" y="158"/>
                  <a:pt x="5735" y="347"/>
                </a:cubicBezTo>
                <a:lnTo>
                  <a:pt x="5735" y="851"/>
                </a:lnTo>
                <a:lnTo>
                  <a:pt x="2647" y="2112"/>
                </a:lnTo>
                <a:lnTo>
                  <a:pt x="2332" y="1797"/>
                </a:lnTo>
                <a:cubicBezTo>
                  <a:pt x="2254" y="1718"/>
                  <a:pt x="2159" y="1678"/>
                  <a:pt x="2065" y="1678"/>
                </a:cubicBezTo>
                <a:cubicBezTo>
                  <a:pt x="1970" y="1678"/>
                  <a:pt x="1875" y="1718"/>
                  <a:pt x="1797" y="1797"/>
                </a:cubicBezTo>
                <a:cubicBezTo>
                  <a:pt x="1639" y="1954"/>
                  <a:pt x="1639" y="2143"/>
                  <a:pt x="1797" y="2332"/>
                </a:cubicBezTo>
                <a:lnTo>
                  <a:pt x="2112" y="2647"/>
                </a:lnTo>
                <a:lnTo>
                  <a:pt x="852" y="5735"/>
                </a:lnTo>
                <a:lnTo>
                  <a:pt x="348" y="5735"/>
                </a:lnTo>
                <a:cubicBezTo>
                  <a:pt x="158" y="5735"/>
                  <a:pt x="1" y="5892"/>
                  <a:pt x="1" y="6081"/>
                </a:cubicBezTo>
                <a:cubicBezTo>
                  <a:pt x="1" y="6302"/>
                  <a:pt x="158" y="6459"/>
                  <a:pt x="348" y="6459"/>
                </a:cubicBezTo>
                <a:lnTo>
                  <a:pt x="852" y="6459"/>
                </a:lnTo>
                <a:lnTo>
                  <a:pt x="2112" y="9547"/>
                </a:lnTo>
                <a:lnTo>
                  <a:pt x="1797" y="9862"/>
                </a:lnTo>
                <a:cubicBezTo>
                  <a:pt x="1639" y="10019"/>
                  <a:pt x="1639" y="10240"/>
                  <a:pt x="1797" y="10397"/>
                </a:cubicBezTo>
                <a:cubicBezTo>
                  <a:pt x="1891" y="10460"/>
                  <a:pt x="1954" y="10492"/>
                  <a:pt x="2049" y="10492"/>
                </a:cubicBezTo>
                <a:cubicBezTo>
                  <a:pt x="2112" y="10492"/>
                  <a:pt x="2238" y="10460"/>
                  <a:pt x="2269" y="10397"/>
                </a:cubicBezTo>
                <a:lnTo>
                  <a:pt x="2584" y="10082"/>
                </a:lnTo>
                <a:lnTo>
                  <a:pt x="5703" y="11343"/>
                </a:lnTo>
                <a:lnTo>
                  <a:pt x="5703" y="11847"/>
                </a:lnTo>
                <a:cubicBezTo>
                  <a:pt x="5703" y="12036"/>
                  <a:pt x="5861" y="12193"/>
                  <a:pt x="6050" y="12193"/>
                </a:cubicBezTo>
                <a:cubicBezTo>
                  <a:pt x="6270" y="12193"/>
                  <a:pt x="6428" y="12036"/>
                  <a:pt x="6428" y="11847"/>
                </a:cubicBezTo>
                <a:lnTo>
                  <a:pt x="6428" y="11343"/>
                </a:lnTo>
                <a:lnTo>
                  <a:pt x="9515" y="10082"/>
                </a:lnTo>
                <a:lnTo>
                  <a:pt x="9831" y="10397"/>
                </a:lnTo>
                <a:cubicBezTo>
                  <a:pt x="9925" y="10460"/>
                  <a:pt x="9988" y="10492"/>
                  <a:pt x="10083" y="10492"/>
                </a:cubicBezTo>
                <a:cubicBezTo>
                  <a:pt x="10146" y="10492"/>
                  <a:pt x="10272" y="10460"/>
                  <a:pt x="10303" y="10397"/>
                </a:cubicBezTo>
                <a:cubicBezTo>
                  <a:pt x="10461" y="10240"/>
                  <a:pt x="10461" y="10019"/>
                  <a:pt x="10303" y="9862"/>
                </a:cubicBezTo>
                <a:lnTo>
                  <a:pt x="9988" y="9547"/>
                </a:lnTo>
                <a:lnTo>
                  <a:pt x="11248" y="6459"/>
                </a:lnTo>
                <a:lnTo>
                  <a:pt x="11784" y="6459"/>
                </a:lnTo>
                <a:cubicBezTo>
                  <a:pt x="11973" y="6459"/>
                  <a:pt x="12130" y="6302"/>
                  <a:pt x="12130" y="6081"/>
                </a:cubicBezTo>
                <a:cubicBezTo>
                  <a:pt x="12130" y="5892"/>
                  <a:pt x="12036" y="5735"/>
                  <a:pt x="11847" y="5735"/>
                </a:cubicBezTo>
                <a:lnTo>
                  <a:pt x="11343" y="5735"/>
                </a:lnTo>
                <a:lnTo>
                  <a:pt x="10083" y="2647"/>
                </a:lnTo>
                <a:lnTo>
                  <a:pt x="10398" y="2332"/>
                </a:lnTo>
                <a:cubicBezTo>
                  <a:pt x="10555" y="2175"/>
                  <a:pt x="10555" y="1954"/>
                  <a:pt x="10398" y="1797"/>
                </a:cubicBezTo>
                <a:cubicBezTo>
                  <a:pt x="10319" y="1718"/>
                  <a:pt x="10232" y="1678"/>
                  <a:pt x="10146" y="1678"/>
                </a:cubicBezTo>
                <a:cubicBezTo>
                  <a:pt x="10059" y="1678"/>
                  <a:pt x="9972" y="1718"/>
                  <a:pt x="9894" y="1797"/>
                </a:cubicBezTo>
                <a:lnTo>
                  <a:pt x="9578" y="2112"/>
                </a:lnTo>
                <a:lnTo>
                  <a:pt x="6459" y="851"/>
                </a:lnTo>
                <a:lnTo>
                  <a:pt x="6459" y="347"/>
                </a:lnTo>
                <a:cubicBezTo>
                  <a:pt x="6459" y="158"/>
                  <a:pt x="6302" y="1"/>
                  <a:pt x="611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8101" name="Google Shape;8101;p37"/>
          <p:cNvGrpSpPr/>
          <p:nvPr/>
        </p:nvGrpSpPr>
        <p:grpSpPr>
          <a:xfrm>
            <a:off x="2479911" y="8222068"/>
            <a:ext cx="315532" cy="377929"/>
            <a:chOff x="-16018450" y="4058400"/>
            <a:chExt cx="252850" cy="303850"/>
          </a:xfrm>
        </p:grpSpPr>
        <p:sp>
          <p:nvSpPr>
            <p:cNvPr id="8102" name="Google Shape;8102;p37"/>
            <p:cNvSpPr/>
            <p:nvPr/>
          </p:nvSpPr>
          <p:spPr>
            <a:xfrm>
              <a:off x="-15927875" y="4129900"/>
              <a:ext cx="88250" cy="89025"/>
            </a:xfrm>
            <a:custGeom>
              <a:avLst/>
              <a:gdLst/>
              <a:ahLst/>
              <a:cxnLst/>
              <a:rect l="l" t="t" r="r" b="b"/>
              <a:pathLst>
                <a:path w="3530" h="3561" extrusionOk="0">
                  <a:moveTo>
                    <a:pt x="1765" y="0"/>
                  </a:moveTo>
                  <a:cubicBezTo>
                    <a:pt x="788" y="0"/>
                    <a:pt x="1" y="788"/>
                    <a:pt x="1" y="1764"/>
                  </a:cubicBezTo>
                  <a:cubicBezTo>
                    <a:pt x="1" y="2772"/>
                    <a:pt x="788" y="3560"/>
                    <a:pt x="1765" y="3560"/>
                  </a:cubicBezTo>
                  <a:cubicBezTo>
                    <a:pt x="2742" y="3560"/>
                    <a:pt x="3529" y="2772"/>
                    <a:pt x="3529" y="1764"/>
                  </a:cubicBezTo>
                  <a:cubicBezTo>
                    <a:pt x="3529" y="788"/>
                    <a:pt x="2742" y="0"/>
                    <a:pt x="176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03" name="Google Shape;8103;p37"/>
            <p:cNvSpPr/>
            <p:nvPr/>
          </p:nvSpPr>
          <p:spPr>
            <a:xfrm>
              <a:off x="-16002700" y="4058400"/>
              <a:ext cx="237100" cy="233575"/>
            </a:xfrm>
            <a:custGeom>
              <a:avLst/>
              <a:gdLst/>
              <a:ahLst/>
              <a:cxnLst/>
              <a:rect l="l" t="t" r="r" b="b"/>
              <a:pathLst>
                <a:path w="9484" h="9343" extrusionOk="0">
                  <a:moveTo>
                    <a:pt x="4758" y="2167"/>
                  </a:moveTo>
                  <a:cubicBezTo>
                    <a:pt x="6144" y="2167"/>
                    <a:pt x="7247" y="3270"/>
                    <a:pt x="7247" y="4656"/>
                  </a:cubicBezTo>
                  <a:cubicBezTo>
                    <a:pt x="7247" y="6010"/>
                    <a:pt x="6144" y="7113"/>
                    <a:pt x="4758" y="7113"/>
                  </a:cubicBezTo>
                  <a:cubicBezTo>
                    <a:pt x="3372" y="7113"/>
                    <a:pt x="2269" y="6010"/>
                    <a:pt x="2269" y="4656"/>
                  </a:cubicBezTo>
                  <a:cubicBezTo>
                    <a:pt x="2269" y="3270"/>
                    <a:pt x="3372" y="2167"/>
                    <a:pt x="4758" y="2167"/>
                  </a:cubicBezTo>
                  <a:close/>
                  <a:moveTo>
                    <a:pt x="4742" y="1"/>
                  </a:moveTo>
                  <a:cubicBezTo>
                    <a:pt x="4648" y="1"/>
                    <a:pt x="4553" y="40"/>
                    <a:pt x="4474" y="119"/>
                  </a:cubicBezTo>
                  <a:cubicBezTo>
                    <a:pt x="4159" y="434"/>
                    <a:pt x="3939" y="781"/>
                    <a:pt x="3813" y="1222"/>
                  </a:cubicBezTo>
                  <a:cubicBezTo>
                    <a:pt x="3498" y="938"/>
                    <a:pt x="3120" y="686"/>
                    <a:pt x="2679" y="623"/>
                  </a:cubicBezTo>
                  <a:cubicBezTo>
                    <a:pt x="2655" y="619"/>
                    <a:pt x="2630" y="617"/>
                    <a:pt x="2606" y="617"/>
                  </a:cubicBezTo>
                  <a:cubicBezTo>
                    <a:pt x="2437" y="617"/>
                    <a:pt x="2265" y="710"/>
                    <a:pt x="2238" y="875"/>
                  </a:cubicBezTo>
                  <a:cubicBezTo>
                    <a:pt x="2112" y="1285"/>
                    <a:pt x="2112" y="1726"/>
                    <a:pt x="2206" y="2135"/>
                  </a:cubicBezTo>
                  <a:cubicBezTo>
                    <a:pt x="2001" y="2092"/>
                    <a:pt x="1797" y="2068"/>
                    <a:pt x="1595" y="2068"/>
                  </a:cubicBezTo>
                  <a:cubicBezTo>
                    <a:pt x="1362" y="2068"/>
                    <a:pt x="1134" y="2099"/>
                    <a:pt x="914" y="2167"/>
                  </a:cubicBezTo>
                  <a:cubicBezTo>
                    <a:pt x="694" y="2198"/>
                    <a:pt x="599" y="2387"/>
                    <a:pt x="662" y="2608"/>
                  </a:cubicBezTo>
                  <a:cubicBezTo>
                    <a:pt x="788" y="3018"/>
                    <a:pt x="977" y="3396"/>
                    <a:pt x="1261" y="3742"/>
                  </a:cubicBezTo>
                  <a:cubicBezTo>
                    <a:pt x="851" y="3868"/>
                    <a:pt x="473" y="4089"/>
                    <a:pt x="158" y="4404"/>
                  </a:cubicBezTo>
                  <a:cubicBezTo>
                    <a:pt x="1" y="4561"/>
                    <a:pt x="1" y="4750"/>
                    <a:pt x="158" y="4908"/>
                  </a:cubicBezTo>
                  <a:cubicBezTo>
                    <a:pt x="473" y="5223"/>
                    <a:pt x="820" y="5475"/>
                    <a:pt x="1261" y="5601"/>
                  </a:cubicBezTo>
                  <a:cubicBezTo>
                    <a:pt x="977" y="5916"/>
                    <a:pt x="757" y="6294"/>
                    <a:pt x="662" y="6735"/>
                  </a:cubicBezTo>
                  <a:cubicBezTo>
                    <a:pt x="631" y="6924"/>
                    <a:pt x="757" y="7113"/>
                    <a:pt x="914" y="7176"/>
                  </a:cubicBezTo>
                  <a:cubicBezTo>
                    <a:pt x="1140" y="7228"/>
                    <a:pt x="1375" y="7252"/>
                    <a:pt x="1614" y="7252"/>
                  </a:cubicBezTo>
                  <a:cubicBezTo>
                    <a:pt x="1810" y="7252"/>
                    <a:pt x="2008" y="7236"/>
                    <a:pt x="2206" y="7208"/>
                  </a:cubicBezTo>
                  <a:lnTo>
                    <a:pt x="2206" y="7208"/>
                  </a:lnTo>
                  <a:cubicBezTo>
                    <a:pt x="2112" y="7649"/>
                    <a:pt x="2112" y="8058"/>
                    <a:pt x="2238" y="8468"/>
                  </a:cubicBezTo>
                  <a:cubicBezTo>
                    <a:pt x="2262" y="8613"/>
                    <a:pt x="2397" y="8721"/>
                    <a:pt x="2544" y="8721"/>
                  </a:cubicBezTo>
                  <a:cubicBezTo>
                    <a:pt x="2589" y="8721"/>
                    <a:pt x="2634" y="8711"/>
                    <a:pt x="2679" y="8688"/>
                  </a:cubicBezTo>
                  <a:cubicBezTo>
                    <a:pt x="3120" y="8594"/>
                    <a:pt x="3466" y="8373"/>
                    <a:pt x="3813" y="8121"/>
                  </a:cubicBezTo>
                  <a:cubicBezTo>
                    <a:pt x="3939" y="8499"/>
                    <a:pt x="4159" y="8909"/>
                    <a:pt x="4474" y="9224"/>
                  </a:cubicBezTo>
                  <a:cubicBezTo>
                    <a:pt x="4553" y="9303"/>
                    <a:pt x="4648" y="9342"/>
                    <a:pt x="4742" y="9342"/>
                  </a:cubicBezTo>
                  <a:cubicBezTo>
                    <a:pt x="4837" y="9342"/>
                    <a:pt x="4931" y="9303"/>
                    <a:pt x="5010" y="9224"/>
                  </a:cubicBezTo>
                  <a:cubicBezTo>
                    <a:pt x="5325" y="8909"/>
                    <a:pt x="5546" y="8531"/>
                    <a:pt x="5672" y="8121"/>
                  </a:cubicBezTo>
                  <a:cubicBezTo>
                    <a:pt x="5987" y="8342"/>
                    <a:pt x="6365" y="8594"/>
                    <a:pt x="6806" y="8688"/>
                  </a:cubicBezTo>
                  <a:cubicBezTo>
                    <a:pt x="6840" y="8700"/>
                    <a:pt x="6875" y="8705"/>
                    <a:pt x="6910" y="8705"/>
                  </a:cubicBezTo>
                  <a:cubicBezTo>
                    <a:pt x="7068" y="8705"/>
                    <a:pt x="7221" y="8597"/>
                    <a:pt x="7247" y="8468"/>
                  </a:cubicBezTo>
                  <a:cubicBezTo>
                    <a:pt x="7373" y="8027"/>
                    <a:pt x="7373" y="7586"/>
                    <a:pt x="7278" y="7208"/>
                  </a:cubicBezTo>
                  <a:lnTo>
                    <a:pt x="7278" y="7208"/>
                  </a:lnTo>
                  <a:cubicBezTo>
                    <a:pt x="7477" y="7236"/>
                    <a:pt x="7675" y="7252"/>
                    <a:pt x="7870" y="7252"/>
                  </a:cubicBezTo>
                  <a:cubicBezTo>
                    <a:pt x="8110" y="7252"/>
                    <a:pt x="8345" y="7228"/>
                    <a:pt x="8570" y="7176"/>
                  </a:cubicBezTo>
                  <a:cubicBezTo>
                    <a:pt x="8791" y="7113"/>
                    <a:pt x="8885" y="6924"/>
                    <a:pt x="8822" y="6735"/>
                  </a:cubicBezTo>
                  <a:cubicBezTo>
                    <a:pt x="8696" y="6294"/>
                    <a:pt x="8507" y="5947"/>
                    <a:pt x="8224" y="5601"/>
                  </a:cubicBezTo>
                  <a:cubicBezTo>
                    <a:pt x="8633" y="5475"/>
                    <a:pt x="9011" y="5223"/>
                    <a:pt x="9326" y="4908"/>
                  </a:cubicBezTo>
                  <a:cubicBezTo>
                    <a:pt x="9484" y="4750"/>
                    <a:pt x="9484" y="4561"/>
                    <a:pt x="9326" y="4404"/>
                  </a:cubicBezTo>
                  <a:cubicBezTo>
                    <a:pt x="9011" y="4089"/>
                    <a:pt x="8665" y="3868"/>
                    <a:pt x="8224" y="3742"/>
                  </a:cubicBezTo>
                  <a:cubicBezTo>
                    <a:pt x="8507" y="3427"/>
                    <a:pt x="8728" y="3018"/>
                    <a:pt x="8822" y="2608"/>
                  </a:cubicBezTo>
                  <a:cubicBezTo>
                    <a:pt x="8854" y="2387"/>
                    <a:pt x="8728" y="2198"/>
                    <a:pt x="8570" y="2167"/>
                  </a:cubicBezTo>
                  <a:cubicBezTo>
                    <a:pt x="8351" y="2099"/>
                    <a:pt x="8122" y="2068"/>
                    <a:pt x="7889" y="2068"/>
                  </a:cubicBezTo>
                  <a:cubicBezTo>
                    <a:pt x="7688" y="2068"/>
                    <a:pt x="7483" y="2092"/>
                    <a:pt x="7278" y="2135"/>
                  </a:cubicBezTo>
                  <a:cubicBezTo>
                    <a:pt x="7373" y="1694"/>
                    <a:pt x="7373" y="1253"/>
                    <a:pt x="7247" y="875"/>
                  </a:cubicBezTo>
                  <a:cubicBezTo>
                    <a:pt x="7223" y="705"/>
                    <a:pt x="7086" y="591"/>
                    <a:pt x="6938" y="591"/>
                  </a:cubicBezTo>
                  <a:cubicBezTo>
                    <a:pt x="6894" y="591"/>
                    <a:pt x="6849" y="602"/>
                    <a:pt x="6806" y="623"/>
                  </a:cubicBezTo>
                  <a:cubicBezTo>
                    <a:pt x="6365" y="749"/>
                    <a:pt x="6018" y="938"/>
                    <a:pt x="5672" y="1222"/>
                  </a:cubicBezTo>
                  <a:cubicBezTo>
                    <a:pt x="5546" y="812"/>
                    <a:pt x="5325" y="434"/>
                    <a:pt x="5010" y="119"/>
                  </a:cubicBezTo>
                  <a:cubicBezTo>
                    <a:pt x="4931" y="40"/>
                    <a:pt x="4837" y="1"/>
                    <a:pt x="474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04" name="Google Shape;8104;p37"/>
            <p:cNvSpPr/>
            <p:nvPr/>
          </p:nvSpPr>
          <p:spPr>
            <a:xfrm>
              <a:off x="-16018450" y="4253550"/>
              <a:ext cx="129200" cy="108700"/>
            </a:xfrm>
            <a:custGeom>
              <a:avLst/>
              <a:gdLst/>
              <a:ahLst/>
              <a:cxnLst/>
              <a:rect l="l" t="t" r="r" b="b"/>
              <a:pathLst>
                <a:path w="5168" h="4348" extrusionOk="0">
                  <a:moveTo>
                    <a:pt x="1009" y="0"/>
                  </a:moveTo>
                  <a:cubicBezTo>
                    <a:pt x="410" y="693"/>
                    <a:pt x="1" y="1607"/>
                    <a:pt x="1" y="2615"/>
                  </a:cubicBezTo>
                  <a:lnTo>
                    <a:pt x="1" y="4001"/>
                  </a:lnTo>
                  <a:lnTo>
                    <a:pt x="32" y="4001"/>
                  </a:lnTo>
                  <a:cubicBezTo>
                    <a:pt x="32" y="4190"/>
                    <a:pt x="190" y="4348"/>
                    <a:pt x="410" y="4348"/>
                  </a:cubicBezTo>
                  <a:lnTo>
                    <a:pt x="1796" y="4348"/>
                  </a:lnTo>
                  <a:cubicBezTo>
                    <a:pt x="3214" y="4348"/>
                    <a:pt x="4443" y="3560"/>
                    <a:pt x="5167" y="2426"/>
                  </a:cubicBezTo>
                  <a:cubicBezTo>
                    <a:pt x="4915" y="2237"/>
                    <a:pt x="4411" y="1733"/>
                    <a:pt x="4159" y="1355"/>
                  </a:cubicBezTo>
                  <a:cubicBezTo>
                    <a:pt x="3750" y="1576"/>
                    <a:pt x="3309" y="1670"/>
                    <a:pt x="2836" y="1796"/>
                  </a:cubicBezTo>
                  <a:cubicBezTo>
                    <a:pt x="2805" y="1801"/>
                    <a:pt x="2774" y="1804"/>
                    <a:pt x="2743" y="1804"/>
                  </a:cubicBezTo>
                  <a:cubicBezTo>
                    <a:pt x="2580" y="1804"/>
                    <a:pt x="2421" y="1734"/>
                    <a:pt x="2395" y="1576"/>
                  </a:cubicBezTo>
                  <a:cubicBezTo>
                    <a:pt x="2269" y="1040"/>
                    <a:pt x="2111" y="662"/>
                    <a:pt x="2080" y="189"/>
                  </a:cubicBezTo>
                  <a:cubicBezTo>
                    <a:pt x="1702" y="158"/>
                    <a:pt x="1418" y="63"/>
                    <a:pt x="100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05" name="Google Shape;8105;p37"/>
            <p:cNvSpPr/>
            <p:nvPr/>
          </p:nvSpPr>
          <p:spPr>
            <a:xfrm>
              <a:off x="-15876675" y="4254325"/>
              <a:ext cx="107925" cy="90600"/>
            </a:xfrm>
            <a:custGeom>
              <a:avLst/>
              <a:gdLst/>
              <a:ahLst/>
              <a:cxnLst/>
              <a:rect l="l" t="t" r="r" b="b"/>
              <a:pathLst>
                <a:path w="4317" h="3624" extrusionOk="0">
                  <a:moveTo>
                    <a:pt x="3750" y="1"/>
                  </a:moveTo>
                  <a:cubicBezTo>
                    <a:pt x="3466" y="64"/>
                    <a:pt x="3277" y="127"/>
                    <a:pt x="2993" y="127"/>
                  </a:cubicBezTo>
                  <a:cubicBezTo>
                    <a:pt x="2962" y="599"/>
                    <a:pt x="2836" y="977"/>
                    <a:pt x="2678" y="1482"/>
                  </a:cubicBezTo>
                  <a:cubicBezTo>
                    <a:pt x="2653" y="1657"/>
                    <a:pt x="2509" y="1753"/>
                    <a:pt x="2355" y="1753"/>
                  </a:cubicBezTo>
                  <a:cubicBezTo>
                    <a:pt x="2316" y="1753"/>
                    <a:pt x="2276" y="1746"/>
                    <a:pt x="2237" y="1734"/>
                  </a:cubicBezTo>
                  <a:cubicBezTo>
                    <a:pt x="1733" y="1608"/>
                    <a:pt x="1292" y="1482"/>
                    <a:pt x="914" y="1292"/>
                  </a:cubicBezTo>
                  <a:cubicBezTo>
                    <a:pt x="631" y="1702"/>
                    <a:pt x="347" y="1923"/>
                    <a:pt x="1" y="2269"/>
                  </a:cubicBezTo>
                  <a:cubicBezTo>
                    <a:pt x="599" y="3057"/>
                    <a:pt x="1481" y="3592"/>
                    <a:pt x="2552" y="3592"/>
                  </a:cubicBezTo>
                  <a:lnTo>
                    <a:pt x="3970" y="3592"/>
                  </a:lnTo>
                  <a:lnTo>
                    <a:pt x="3970" y="3624"/>
                  </a:lnTo>
                  <a:cubicBezTo>
                    <a:pt x="4159" y="3624"/>
                    <a:pt x="4317" y="3466"/>
                    <a:pt x="4317" y="3277"/>
                  </a:cubicBezTo>
                  <a:lnTo>
                    <a:pt x="4317" y="1860"/>
                  </a:lnTo>
                  <a:cubicBezTo>
                    <a:pt x="4317" y="1166"/>
                    <a:pt x="4096" y="536"/>
                    <a:pt x="375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8106" name="Google Shape;8106;p37"/>
          <p:cNvSpPr/>
          <p:nvPr/>
        </p:nvSpPr>
        <p:spPr>
          <a:xfrm>
            <a:off x="3842062" y="9176989"/>
            <a:ext cx="379393" cy="377182"/>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110"/>
        <p:cNvGrpSpPr/>
        <p:nvPr/>
      </p:nvGrpSpPr>
      <p:grpSpPr>
        <a:xfrm>
          <a:off x="0" y="0"/>
          <a:ext cx="0" cy="0"/>
          <a:chOff x="0" y="0"/>
          <a:chExt cx="0" cy="0"/>
        </a:xfrm>
      </p:grpSpPr>
      <p:grpSp>
        <p:nvGrpSpPr>
          <p:cNvPr id="8111" name="Google Shape;8111;p38"/>
          <p:cNvGrpSpPr/>
          <p:nvPr/>
        </p:nvGrpSpPr>
        <p:grpSpPr>
          <a:xfrm>
            <a:off x="1131030" y="3785710"/>
            <a:ext cx="444058" cy="419885"/>
            <a:chOff x="-6696925" y="3272575"/>
            <a:chExt cx="307200" cy="291425"/>
          </a:xfrm>
        </p:grpSpPr>
        <p:sp>
          <p:nvSpPr>
            <p:cNvPr id="8112" name="Google Shape;8112;p38"/>
            <p:cNvSpPr/>
            <p:nvPr/>
          </p:nvSpPr>
          <p:spPr>
            <a:xfrm>
              <a:off x="-6696925" y="3371400"/>
              <a:ext cx="220575" cy="192600"/>
            </a:xfrm>
            <a:custGeom>
              <a:avLst/>
              <a:gdLst/>
              <a:ahLst/>
              <a:cxnLst/>
              <a:rect l="l" t="t" r="r" b="b"/>
              <a:pathLst>
                <a:path w="8823" h="7704" extrusionOk="0">
                  <a:moveTo>
                    <a:pt x="7531" y="1"/>
                  </a:moveTo>
                  <a:lnTo>
                    <a:pt x="6333" y="1167"/>
                  </a:lnTo>
                  <a:cubicBezTo>
                    <a:pt x="6207" y="1293"/>
                    <a:pt x="6207" y="1513"/>
                    <a:pt x="6333" y="1639"/>
                  </a:cubicBezTo>
                  <a:cubicBezTo>
                    <a:pt x="6743" y="2017"/>
                    <a:pt x="6743" y="2710"/>
                    <a:pt x="6333" y="3088"/>
                  </a:cubicBezTo>
                  <a:lnTo>
                    <a:pt x="4096" y="5325"/>
                  </a:lnTo>
                  <a:cubicBezTo>
                    <a:pt x="3892" y="5530"/>
                    <a:pt x="3624" y="5632"/>
                    <a:pt x="3360" y="5632"/>
                  </a:cubicBezTo>
                  <a:cubicBezTo>
                    <a:pt x="3096" y="5632"/>
                    <a:pt x="2836" y="5530"/>
                    <a:pt x="2647" y="5325"/>
                  </a:cubicBezTo>
                  <a:cubicBezTo>
                    <a:pt x="2238" y="4947"/>
                    <a:pt x="2238" y="4286"/>
                    <a:pt x="2647" y="3876"/>
                  </a:cubicBezTo>
                  <a:lnTo>
                    <a:pt x="3309" y="3214"/>
                  </a:lnTo>
                  <a:cubicBezTo>
                    <a:pt x="2994" y="2679"/>
                    <a:pt x="2836" y="2017"/>
                    <a:pt x="2836" y="1387"/>
                  </a:cubicBezTo>
                  <a:cubicBezTo>
                    <a:pt x="2836" y="1167"/>
                    <a:pt x="2868" y="978"/>
                    <a:pt x="2899" y="726"/>
                  </a:cubicBezTo>
                  <a:lnTo>
                    <a:pt x="2899" y="726"/>
                  </a:lnTo>
                  <a:lnTo>
                    <a:pt x="1230" y="2427"/>
                  </a:lnTo>
                  <a:cubicBezTo>
                    <a:pt x="1" y="3592"/>
                    <a:pt x="1" y="5577"/>
                    <a:pt x="1230" y="6806"/>
                  </a:cubicBezTo>
                  <a:cubicBezTo>
                    <a:pt x="1820" y="7396"/>
                    <a:pt x="2621" y="7704"/>
                    <a:pt x="3423" y="7704"/>
                  </a:cubicBezTo>
                  <a:cubicBezTo>
                    <a:pt x="4204" y="7704"/>
                    <a:pt x="4986" y="7412"/>
                    <a:pt x="5577" y="6806"/>
                  </a:cubicBezTo>
                  <a:cubicBezTo>
                    <a:pt x="7531" y="4884"/>
                    <a:pt x="8003" y="4506"/>
                    <a:pt x="8350" y="3813"/>
                  </a:cubicBezTo>
                  <a:cubicBezTo>
                    <a:pt x="8822" y="2994"/>
                    <a:pt x="8822" y="1986"/>
                    <a:pt x="8381" y="1104"/>
                  </a:cubicBezTo>
                  <a:cubicBezTo>
                    <a:pt x="8161" y="568"/>
                    <a:pt x="7877" y="253"/>
                    <a:pt x="753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13" name="Google Shape;8113;p38"/>
            <p:cNvSpPr/>
            <p:nvPr/>
          </p:nvSpPr>
          <p:spPr>
            <a:xfrm>
              <a:off x="-6621300" y="3272575"/>
              <a:ext cx="231575" cy="194950"/>
            </a:xfrm>
            <a:custGeom>
              <a:avLst/>
              <a:gdLst/>
              <a:ahLst/>
              <a:cxnLst/>
              <a:rect l="l" t="t" r="r" b="b"/>
              <a:pathLst>
                <a:path w="9263" h="7798" extrusionOk="0">
                  <a:moveTo>
                    <a:pt x="5868" y="0"/>
                  </a:moveTo>
                  <a:cubicBezTo>
                    <a:pt x="5073" y="0"/>
                    <a:pt x="4269" y="299"/>
                    <a:pt x="3655" y="898"/>
                  </a:cubicBezTo>
                  <a:lnTo>
                    <a:pt x="1387" y="3229"/>
                  </a:lnTo>
                  <a:cubicBezTo>
                    <a:pt x="0" y="4615"/>
                    <a:pt x="315" y="6852"/>
                    <a:pt x="1670" y="7797"/>
                  </a:cubicBezTo>
                  <a:lnTo>
                    <a:pt x="2836" y="6632"/>
                  </a:lnTo>
                  <a:cubicBezTo>
                    <a:pt x="2962" y="6506"/>
                    <a:pt x="2962" y="6317"/>
                    <a:pt x="2836" y="6159"/>
                  </a:cubicBezTo>
                  <a:cubicBezTo>
                    <a:pt x="2552" y="5907"/>
                    <a:pt x="2489" y="5466"/>
                    <a:pt x="2552" y="5372"/>
                  </a:cubicBezTo>
                  <a:cubicBezTo>
                    <a:pt x="2552" y="4742"/>
                    <a:pt x="3214" y="4332"/>
                    <a:pt x="5167" y="2379"/>
                  </a:cubicBezTo>
                  <a:cubicBezTo>
                    <a:pt x="5384" y="2162"/>
                    <a:pt x="5630" y="2071"/>
                    <a:pt x="5869" y="2071"/>
                  </a:cubicBezTo>
                  <a:cubicBezTo>
                    <a:pt x="6673" y="2071"/>
                    <a:pt x="7393" y="3099"/>
                    <a:pt x="6616" y="3828"/>
                  </a:cubicBezTo>
                  <a:lnTo>
                    <a:pt x="5923" y="4521"/>
                  </a:lnTo>
                  <a:cubicBezTo>
                    <a:pt x="6364" y="5372"/>
                    <a:pt x="6522" y="6159"/>
                    <a:pt x="6364" y="7010"/>
                  </a:cubicBezTo>
                  <a:lnTo>
                    <a:pt x="8097" y="5277"/>
                  </a:lnTo>
                  <a:cubicBezTo>
                    <a:pt x="9263" y="4048"/>
                    <a:pt x="9263" y="2127"/>
                    <a:pt x="8034" y="898"/>
                  </a:cubicBezTo>
                  <a:cubicBezTo>
                    <a:pt x="7451" y="299"/>
                    <a:pt x="6664" y="0"/>
                    <a:pt x="586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114" name="Google Shape;8114;p38"/>
          <p:cNvGrpSpPr/>
          <p:nvPr/>
        </p:nvGrpSpPr>
        <p:grpSpPr>
          <a:xfrm>
            <a:off x="3304486" y="4299833"/>
            <a:ext cx="444094" cy="421038"/>
            <a:chOff x="-6690625" y="3631325"/>
            <a:chExt cx="307225" cy="292225"/>
          </a:xfrm>
        </p:grpSpPr>
        <p:sp>
          <p:nvSpPr>
            <p:cNvPr id="8115" name="Google Shape;8115;p38"/>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16" name="Google Shape;8116;p38"/>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17" name="Google Shape;8117;p38"/>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18" name="Google Shape;8118;p38"/>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19" name="Google Shape;8119;p38"/>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120" name="Google Shape;8120;p38"/>
          <p:cNvGrpSpPr/>
          <p:nvPr/>
        </p:nvGrpSpPr>
        <p:grpSpPr>
          <a:xfrm>
            <a:off x="5505174" y="4881651"/>
            <a:ext cx="423568" cy="419633"/>
            <a:chOff x="-6689825" y="3992050"/>
            <a:chExt cx="293025" cy="291250"/>
          </a:xfrm>
        </p:grpSpPr>
        <p:sp>
          <p:nvSpPr>
            <p:cNvPr id="8121" name="Google Shape;8121;p38"/>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22" name="Google Shape;8122;p38"/>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23" name="Google Shape;8123;p38"/>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24" name="Google Shape;8124;p38"/>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25" name="Google Shape;8125;p38"/>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26" name="Google Shape;8126;p38"/>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27" name="Google Shape;8127;p38"/>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28" name="Google Shape;8128;p38"/>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29" name="Google Shape;8129;p38"/>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30" name="Google Shape;8130;p38"/>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31" name="Google Shape;8131;p38"/>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32" name="Google Shape;8132;p38"/>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8133" name="Google Shape;8133;p38"/>
          <p:cNvSpPr/>
          <p:nvPr/>
        </p:nvSpPr>
        <p:spPr>
          <a:xfrm>
            <a:off x="3863441" y="3785817"/>
            <a:ext cx="436324" cy="419489"/>
          </a:xfrm>
          <a:custGeom>
            <a:avLst/>
            <a:gdLst/>
            <a:ahLst/>
            <a:cxnLst/>
            <a:rect l="l" t="t" r="r" b="b"/>
            <a:pathLst>
              <a:path w="12074" h="11646" extrusionOk="0">
                <a:moveTo>
                  <a:pt x="10001" y="2714"/>
                </a:moveTo>
                <a:cubicBezTo>
                  <a:pt x="10213" y="2714"/>
                  <a:pt x="10440" y="2904"/>
                  <a:pt x="10341" y="3182"/>
                </a:cubicBezTo>
                <a:lnTo>
                  <a:pt x="9332" y="5923"/>
                </a:lnTo>
                <a:cubicBezTo>
                  <a:pt x="9269" y="6065"/>
                  <a:pt x="9143" y="6136"/>
                  <a:pt x="9017" y="6136"/>
                </a:cubicBezTo>
                <a:cubicBezTo>
                  <a:pt x="8891" y="6136"/>
                  <a:pt x="8765" y="6065"/>
                  <a:pt x="8702" y="5923"/>
                </a:cubicBezTo>
                <a:lnTo>
                  <a:pt x="7978" y="4033"/>
                </a:lnTo>
                <a:lnTo>
                  <a:pt x="7285" y="5923"/>
                </a:lnTo>
                <a:cubicBezTo>
                  <a:pt x="7222" y="6065"/>
                  <a:pt x="7080" y="6136"/>
                  <a:pt x="6946" y="6136"/>
                </a:cubicBezTo>
                <a:cubicBezTo>
                  <a:pt x="6812" y="6136"/>
                  <a:pt x="6686" y="6065"/>
                  <a:pt x="6655" y="5923"/>
                </a:cubicBezTo>
                <a:lnTo>
                  <a:pt x="5615" y="3182"/>
                </a:lnTo>
                <a:cubicBezTo>
                  <a:pt x="5516" y="2904"/>
                  <a:pt x="5729" y="2714"/>
                  <a:pt x="5941" y="2714"/>
                </a:cubicBezTo>
                <a:cubicBezTo>
                  <a:pt x="6064" y="2714"/>
                  <a:pt x="6187" y="2779"/>
                  <a:pt x="6245" y="2930"/>
                </a:cubicBezTo>
                <a:lnTo>
                  <a:pt x="6970" y="4820"/>
                </a:lnTo>
                <a:lnTo>
                  <a:pt x="7663" y="2930"/>
                </a:lnTo>
                <a:cubicBezTo>
                  <a:pt x="7726" y="2804"/>
                  <a:pt x="7867" y="2741"/>
                  <a:pt x="8001" y="2741"/>
                </a:cubicBezTo>
                <a:cubicBezTo>
                  <a:pt x="8135" y="2741"/>
                  <a:pt x="8261" y="2804"/>
                  <a:pt x="8293" y="2930"/>
                </a:cubicBezTo>
                <a:lnTo>
                  <a:pt x="9017" y="4820"/>
                </a:lnTo>
                <a:lnTo>
                  <a:pt x="9711" y="2930"/>
                </a:lnTo>
                <a:cubicBezTo>
                  <a:pt x="9757" y="2779"/>
                  <a:pt x="9877" y="2714"/>
                  <a:pt x="10001" y="2714"/>
                </a:cubicBezTo>
                <a:close/>
                <a:moveTo>
                  <a:pt x="7946" y="0"/>
                </a:moveTo>
                <a:cubicBezTo>
                  <a:pt x="5678" y="0"/>
                  <a:pt x="3851" y="1827"/>
                  <a:pt x="3851" y="4096"/>
                </a:cubicBezTo>
                <a:cubicBezTo>
                  <a:pt x="3851" y="5104"/>
                  <a:pt x="4197" y="6018"/>
                  <a:pt x="4827" y="6711"/>
                </a:cubicBezTo>
                <a:lnTo>
                  <a:pt x="4134" y="7435"/>
                </a:lnTo>
                <a:cubicBezTo>
                  <a:pt x="3981" y="7364"/>
                  <a:pt x="3827" y="7329"/>
                  <a:pt x="3678" y="7329"/>
                </a:cubicBezTo>
                <a:cubicBezTo>
                  <a:pt x="3431" y="7329"/>
                  <a:pt x="3197" y="7427"/>
                  <a:pt x="3000" y="7624"/>
                </a:cubicBezTo>
                <a:lnTo>
                  <a:pt x="732" y="9861"/>
                </a:lnTo>
                <a:cubicBezTo>
                  <a:pt x="0" y="10593"/>
                  <a:pt x="722" y="11645"/>
                  <a:pt x="1524" y="11645"/>
                </a:cubicBezTo>
                <a:cubicBezTo>
                  <a:pt x="1758" y="11645"/>
                  <a:pt x="1999" y="11555"/>
                  <a:pt x="2212" y="11342"/>
                </a:cubicBezTo>
                <a:lnTo>
                  <a:pt x="4449" y="9074"/>
                </a:lnTo>
                <a:cubicBezTo>
                  <a:pt x="4764" y="8759"/>
                  <a:pt x="4796" y="8286"/>
                  <a:pt x="4638" y="7939"/>
                </a:cubicBezTo>
                <a:lnTo>
                  <a:pt x="5363" y="7246"/>
                </a:lnTo>
                <a:cubicBezTo>
                  <a:pt x="6056" y="7813"/>
                  <a:pt x="7001" y="8223"/>
                  <a:pt x="7978" y="8223"/>
                </a:cubicBezTo>
                <a:cubicBezTo>
                  <a:pt x="10278" y="8223"/>
                  <a:pt x="12073" y="6364"/>
                  <a:pt x="12073" y="4127"/>
                </a:cubicBezTo>
                <a:cubicBezTo>
                  <a:pt x="12073" y="1796"/>
                  <a:pt x="10246" y="0"/>
                  <a:pt x="794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8134" name="Google Shape;8134;p38"/>
          <p:cNvGrpSpPr/>
          <p:nvPr/>
        </p:nvGrpSpPr>
        <p:grpSpPr>
          <a:xfrm>
            <a:off x="6052810" y="4300391"/>
            <a:ext cx="424688" cy="419921"/>
            <a:chOff x="-4837325" y="3612425"/>
            <a:chExt cx="293800" cy="291450"/>
          </a:xfrm>
        </p:grpSpPr>
        <p:sp>
          <p:nvSpPr>
            <p:cNvPr id="8135" name="Google Shape;8135;p38"/>
            <p:cNvSpPr/>
            <p:nvPr/>
          </p:nvSpPr>
          <p:spPr>
            <a:xfrm>
              <a:off x="-4836550" y="3612425"/>
              <a:ext cx="293025" cy="170925"/>
            </a:xfrm>
            <a:custGeom>
              <a:avLst/>
              <a:gdLst/>
              <a:ahLst/>
              <a:cxnLst/>
              <a:rect l="l" t="t" r="r" b="b"/>
              <a:pathLst>
                <a:path w="11721" h="6837" extrusionOk="0">
                  <a:moveTo>
                    <a:pt x="6837" y="2017"/>
                  </a:moveTo>
                  <a:lnTo>
                    <a:pt x="6837" y="2741"/>
                  </a:lnTo>
                  <a:lnTo>
                    <a:pt x="4789" y="2741"/>
                  </a:lnTo>
                  <a:lnTo>
                    <a:pt x="4789" y="2017"/>
                  </a:lnTo>
                  <a:close/>
                  <a:moveTo>
                    <a:pt x="4411" y="0"/>
                  </a:moveTo>
                  <a:cubicBezTo>
                    <a:pt x="3466" y="0"/>
                    <a:pt x="2741" y="725"/>
                    <a:pt x="2741" y="1702"/>
                  </a:cubicBezTo>
                  <a:lnTo>
                    <a:pt x="2741" y="2741"/>
                  </a:lnTo>
                  <a:lnTo>
                    <a:pt x="1166" y="2741"/>
                  </a:lnTo>
                  <a:cubicBezTo>
                    <a:pt x="536" y="2741"/>
                    <a:pt x="1" y="3277"/>
                    <a:pt x="1" y="3875"/>
                  </a:cubicBezTo>
                  <a:lnTo>
                    <a:pt x="1" y="4254"/>
                  </a:lnTo>
                  <a:cubicBezTo>
                    <a:pt x="1513" y="5860"/>
                    <a:pt x="3592" y="6837"/>
                    <a:pt x="5829" y="6837"/>
                  </a:cubicBezTo>
                  <a:cubicBezTo>
                    <a:pt x="8097" y="6837"/>
                    <a:pt x="10208" y="5892"/>
                    <a:pt x="11720" y="4254"/>
                  </a:cubicBezTo>
                  <a:lnTo>
                    <a:pt x="11720" y="3718"/>
                  </a:lnTo>
                  <a:cubicBezTo>
                    <a:pt x="11657" y="3214"/>
                    <a:pt x="11185" y="2741"/>
                    <a:pt x="10649" y="2741"/>
                  </a:cubicBezTo>
                  <a:lnTo>
                    <a:pt x="8885" y="2741"/>
                  </a:lnTo>
                  <a:lnTo>
                    <a:pt x="8885" y="1702"/>
                  </a:lnTo>
                  <a:cubicBezTo>
                    <a:pt x="8885" y="756"/>
                    <a:pt x="8129" y="0"/>
                    <a:pt x="718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36" name="Google Shape;8136;p38"/>
            <p:cNvSpPr/>
            <p:nvPr/>
          </p:nvSpPr>
          <p:spPr>
            <a:xfrm>
              <a:off x="-4837325" y="3743950"/>
              <a:ext cx="291425" cy="159925"/>
            </a:xfrm>
            <a:custGeom>
              <a:avLst/>
              <a:gdLst/>
              <a:ahLst/>
              <a:cxnLst/>
              <a:rect l="l" t="t" r="r" b="b"/>
              <a:pathLst>
                <a:path w="11657" h="6397" extrusionOk="0">
                  <a:moveTo>
                    <a:pt x="11657" y="1"/>
                  </a:moveTo>
                  <a:cubicBezTo>
                    <a:pt x="10523" y="1072"/>
                    <a:pt x="9073" y="1828"/>
                    <a:pt x="7530" y="2143"/>
                  </a:cubicBezTo>
                  <a:lnTo>
                    <a:pt x="7530" y="2647"/>
                  </a:lnTo>
                  <a:cubicBezTo>
                    <a:pt x="7530" y="3214"/>
                    <a:pt x="7057" y="3687"/>
                    <a:pt x="6490" y="3687"/>
                  </a:cubicBezTo>
                  <a:lnTo>
                    <a:pt x="5135" y="3687"/>
                  </a:lnTo>
                  <a:cubicBezTo>
                    <a:pt x="4568" y="3687"/>
                    <a:pt x="4096" y="3214"/>
                    <a:pt x="4096" y="2647"/>
                  </a:cubicBezTo>
                  <a:lnTo>
                    <a:pt x="4096" y="2143"/>
                  </a:lnTo>
                  <a:cubicBezTo>
                    <a:pt x="2552" y="1828"/>
                    <a:pt x="1134" y="1103"/>
                    <a:pt x="0" y="64"/>
                  </a:cubicBezTo>
                  <a:lnTo>
                    <a:pt x="0" y="4695"/>
                  </a:lnTo>
                  <a:cubicBezTo>
                    <a:pt x="0" y="5640"/>
                    <a:pt x="756" y="6396"/>
                    <a:pt x="1701" y="6396"/>
                  </a:cubicBezTo>
                  <a:lnTo>
                    <a:pt x="9956" y="6396"/>
                  </a:lnTo>
                  <a:cubicBezTo>
                    <a:pt x="10901" y="6396"/>
                    <a:pt x="11657" y="5640"/>
                    <a:pt x="11657" y="4695"/>
                  </a:cubicBezTo>
                  <a:lnTo>
                    <a:pt x="1165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37" name="Google Shape;8137;p38"/>
            <p:cNvSpPr/>
            <p:nvPr/>
          </p:nvSpPr>
          <p:spPr>
            <a:xfrm>
              <a:off x="-4716825" y="3799075"/>
              <a:ext cx="51225" cy="18950"/>
            </a:xfrm>
            <a:custGeom>
              <a:avLst/>
              <a:gdLst/>
              <a:ahLst/>
              <a:cxnLst/>
              <a:rect l="l" t="t" r="r" b="b"/>
              <a:pathLst>
                <a:path w="2049" h="758" extrusionOk="0">
                  <a:moveTo>
                    <a:pt x="0" y="1"/>
                  </a:moveTo>
                  <a:lnTo>
                    <a:pt x="0" y="411"/>
                  </a:lnTo>
                  <a:cubicBezTo>
                    <a:pt x="0" y="600"/>
                    <a:pt x="158" y="757"/>
                    <a:pt x="347" y="757"/>
                  </a:cubicBezTo>
                  <a:lnTo>
                    <a:pt x="1670" y="757"/>
                  </a:lnTo>
                  <a:cubicBezTo>
                    <a:pt x="1891" y="757"/>
                    <a:pt x="2048" y="600"/>
                    <a:pt x="2048" y="411"/>
                  </a:cubicBezTo>
                  <a:lnTo>
                    <a:pt x="2048" y="1"/>
                  </a:lnTo>
                  <a:cubicBezTo>
                    <a:pt x="1686" y="48"/>
                    <a:pt x="1347" y="72"/>
                    <a:pt x="1012" y="72"/>
                  </a:cubicBezTo>
                  <a:cubicBezTo>
                    <a:pt x="678" y="72"/>
                    <a:pt x="347" y="48"/>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138" name="Google Shape;8138;p38"/>
          <p:cNvGrpSpPr/>
          <p:nvPr/>
        </p:nvGrpSpPr>
        <p:grpSpPr>
          <a:xfrm>
            <a:off x="2776591" y="5452975"/>
            <a:ext cx="422411" cy="419921"/>
            <a:chOff x="-4837325" y="3971575"/>
            <a:chExt cx="292225" cy="291450"/>
          </a:xfrm>
        </p:grpSpPr>
        <p:sp>
          <p:nvSpPr>
            <p:cNvPr id="8139" name="Google Shape;8139;p38"/>
            <p:cNvSpPr/>
            <p:nvPr/>
          </p:nvSpPr>
          <p:spPr>
            <a:xfrm>
              <a:off x="-4734150" y="4073975"/>
              <a:ext cx="86650" cy="86650"/>
            </a:xfrm>
            <a:custGeom>
              <a:avLst/>
              <a:gdLst/>
              <a:ahLst/>
              <a:cxnLst/>
              <a:rect l="l" t="t" r="r" b="b"/>
              <a:pathLst>
                <a:path w="3466" h="3466" extrusionOk="0">
                  <a:moveTo>
                    <a:pt x="1701" y="725"/>
                  </a:moveTo>
                  <a:cubicBezTo>
                    <a:pt x="2269" y="725"/>
                    <a:pt x="2773" y="1197"/>
                    <a:pt x="2773" y="1733"/>
                  </a:cubicBezTo>
                  <a:cubicBezTo>
                    <a:pt x="2773" y="2300"/>
                    <a:pt x="2300" y="2804"/>
                    <a:pt x="1733" y="2804"/>
                  </a:cubicBezTo>
                  <a:cubicBezTo>
                    <a:pt x="1197" y="2804"/>
                    <a:pt x="693" y="2300"/>
                    <a:pt x="693" y="1733"/>
                  </a:cubicBezTo>
                  <a:cubicBezTo>
                    <a:pt x="693" y="1197"/>
                    <a:pt x="1166" y="725"/>
                    <a:pt x="1701" y="725"/>
                  </a:cubicBezTo>
                  <a:close/>
                  <a:moveTo>
                    <a:pt x="1701" y="0"/>
                  </a:moveTo>
                  <a:cubicBezTo>
                    <a:pt x="756" y="0"/>
                    <a:pt x="0" y="756"/>
                    <a:pt x="0" y="1701"/>
                  </a:cubicBezTo>
                  <a:cubicBezTo>
                    <a:pt x="0" y="2647"/>
                    <a:pt x="851" y="3466"/>
                    <a:pt x="1796" y="3466"/>
                  </a:cubicBezTo>
                  <a:cubicBezTo>
                    <a:pt x="2741" y="3466"/>
                    <a:pt x="3466" y="2647"/>
                    <a:pt x="3466" y="1701"/>
                  </a:cubicBezTo>
                  <a:cubicBezTo>
                    <a:pt x="3434" y="756"/>
                    <a:pt x="2647" y="0"/>
                    <a:pt x="170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40" name="Google Shape;8140;p38"/>
            <p:cNvSpPr/>
            <p:nvPr/>
          </p:nvSpPr>
          <p:spPr>
            <a:xfrm>
              <a:off x="-4700300" y="4108625"/>
              <a:ext cx="18950" cy="17350"/>
            </a:xfrm>
            <a:custGeom>
              <a:avLst/>
              <a:gdLst/>
              <a:ahLst/>
              <a:cxnLst/>
              <a:rect l="l" t="t" r="r" b="b"/>
              <a:pathLst>
                <a:path w="758" h="694" extrusionOk="0">
                  <a:moveTo>
                    <a:pt x="347" y="0"/>
                  </a:moveTo>
                  <a:cubicBezTo>
                    <a:pt x="158" y="0"/>
                    <a:pt x="1" y="158"/>
                    <a:pt x="1" y="347"/>
                  </a:cubicBezTo>
                  <a:cubicBezTo>
                    <a:pt x="1" y="536"/>
                    <a:pt x="158" y="693"/>
                    <a:pt x="347" y="693"/>
                  </a:cubicBezTo>
                  <a:cubicBezTo>
                    <a:pt x="536" y="693"/>
                    <a:pt x="757" y="536"/>
                    <a:pt x="757" y="347"/>
                  </a:cubicBezTo>
                  <a:cubicBezTo>
                    <a:pt x="757" y="158"/>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41" name="Google Shape;8141;p38"/>
            <p:cNvSpPr/>
            <p:nvPr/>
          </p:nvSpPr>
          <p:spPr>
            <a:xfrm>
              <a:off x="-4748325" y="3971575"/>
              <a:ext cx="203225" cy="204025"/>
            </a:xfrm>
            <a:custGeom>
              <a:avLst/>
              <a:gdLst/>
              <a:ahLst/>
              <a:cxnLst/>
              <a:rect l="l" t="t" r="r" b="b"/>
              <a:pathLst>
                <a:path w="8129" h="8161" extrusionOk="0">
                  <a:moveTo>
                    <a:pt x="2268" y="1"/>
                  </a:moveTo>
                  <a:cubicBezTo>
                    <a:pt x="1449" y="1"/>
                    <a:pt x="693" y="158"/>
                    <a:pt x="0" y="473"/>
                  </a:cubicBezTo>
                  <a:lnTo>
                    <a:pt x="1512" y="3561"/>
                  </a:lnTo>
                  <a:cubicBezTo>
                    <a:pt x="1764" y="3466"/>
                    <a:pt x="1985" y="3435"/>
                    <a:pt x="2268" y="3435"/>
                  </a:cubicBezTo>
                  <a:cubicBezTo>
                    <a:pt x="3623" y="3435"/>
                    <a:pt x="4726" y="4506"/>
                    <a:pt x="4726" y="5829"/>
                  </a:cubicBezTo>
                  <a:cubicBezTo>
                    <a:pt x="4726" y="6112"/>
                    <a:pt x="4663" y="6396"/>
                    <a:pt x="4600" y="6617"/>
                  </a:cubicBezTo>
                  <a:lnTo>
                    <a:pt x="7656" y="8160"/>
                  </a:lnTo>
                  <a:cubicBezTo>
                    <a:pt x="7971" y="7436"/>
                    <a:pt x="8128" y="6617"/>
                    <a:pt x="8128" y="5829"/>
                  </a:cubicBezTo>
                  <a:cubicBezTo>
                    <a:pt x="8128" y="2647"/>
                    <a:pt x="5513" y="1"/>
                    <a:pt x="226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42" name="Google Shape;8142;p38"/>
            <p:cNvSpPr/>
            <p:nvPr/>
          </p:nvSpPr>
          <p:spPr>
            <a:xfrm>
              <a:off x="-4656175" y="4151950"/>
              <a:ext cx="91375" cy="91375"/>
            </a:xfrm>
            <a:custGeom>
              <a:avLst/>
              <a:gdLst/>
              <a:ahLst/>
              <a:cxnLst/>
              <a:rect l="l" t="t" r="r" b="b"/>
              <a:pathLst>
                <a:path w="3655" h="3655" extrusionOk="0">
                  <a:moveTo>
                    <a:pt x="599" y="0"/>
                  </a:moveTo>
                  <a:cubicBezTo>
                    <a:pt x="441" y="221"/>
                    <a:pt x="252" y="441"/>
                    <a:pt x="0" y="599"/>
                  </a:cubicBezTo>
                  <a:lnTo>
                    <a:pt x="1544" y="3655"/>
                  </a:lnTo>
                  <a:cubicBezTo>
                    <a:pt x="2395" y="3151"/>
                    <a:pt x="3151" y="2395"/>
                    <a:pt x="3655" y="1544"/>
                  </a:cubicBezTo>
                  <a:lnTo>
                    <a:pt x="59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43" name="Google Shape;8143;p38"/>
            <p:cNvSpPr/>
            <p:nvPr/>
          </p:nvSpPr>
          <p:spPr>
            <a:xfrm>
              <a:off x="-4817650" y="3991275"/>
              <a:ext cx="91400" cy="91375"/>
            </a:xfrm>
            <a:custGeom>
              <a:avLst/>
              <a:gdLst/>
              <a:ahLst/>
              <a:cxnLst/>
              <a:rect l="l" t="t" r="r" b="b"/>
              <a:pathLst>
                <a:path w="3656" h="3655" extrusionOk="0">
                  <a:moveTo>
                    <a:pt x="2143" y="0"/>
                  </a:moveTo>
                  <a:cubicBezTo>
                    <a:pt x="1261" y="504"/>
                    <a:pt x="536" y="1260"/>
                    <a:pt x="1" y="2111"/>
                  </a:cubicBezTo>
                  <a:lnTo>
                    <a:pt x="3088" y="3655"/>
                  </a:lnTo>
                  <a:cubicBezTo>
                    <a:pt x="3246" y="3434"/>
                    <a:pt x="3435" y="3214"/>
                    <a:pt x="3655" y="3088"/>
                  </a:cubicBezTo>
                  <a:lnTo>
                    <a:pt x="214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44" name="Google Shape;8144;p38"/>
            <p:cNvSpPr/>
            <p:nvPr/>
          </p:nvSpPr>
          <p:spPr>
            <a:xfrm>
              <a:off x="-4837325" y="4059000"/>
              <a:ext cx="204000" cy="204025"/>
            </a:xfrm>
            <a:custGeom>
              <a:avLst/>
              <a:gdLst/>
              <a:ahLst/>
              <a:cxnLst/>
              <a:rect l="l" t="t" r="r" b="b"/>
              <a:pathLst>
                <a:path w="8160" h="8161" extrusionOk="0">
                  <a:moveTo>
                    <a:pt x="473" y="1"/>
                  </a:moveTo>
                  <a:cubicBezTo>
                    <a:pt x="158" y="725"/>
                    <a:pt x="0" y="1513"/>
                    <a:pt x="0" y="2300"/>
                  </a:cubicBezTo>
                  <a:cubicBezTo>
                    <a:pt x="0" y="5482"/>
                    <a:pt x="2615" y="8160"/>
                    <a:pt x="5828" y="8160"/>
                  </a:cubicBezTo>
                  <a:cubicBezTo>
                    <a:pt x="6648" y="8160"/>
                    <a:pt x="7435" y="8003"/>
                    <a:pt x="8160" y="7688"/>
                  </a:cubicBezTo>
                  <a:lnTo>
                    <a:pt x="6616" y="4632"/>
                  </a:lnTo>
                  <a:cubicBezTo>
                    <a:pt x="6396" y="4695"/>
                    <a:pt x="6144" y="4726"/>
                    <a:pt x="5860" y="4726"/>
                  </a:cubicBezTo>
                  <a:cubicBezTo>
                    <a:pt x="4537" y="4726"/>
                    <a:pt x="3434" y="3624"/>
                    <a:pt x="3434" y="2300"/>
                  </a:cubicBezTo>
                  <a:cubicBezTo>
                    <a:pt x="3434" y="2017"/>
                    <a:pt x="3466" y="1796"/>
                    <a:pt x="3560" y="1544"/>
                  </a:cubicBezTo>
                  <a:lnTo>
                    <a:pt x="47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145" name="Google Shape;8145;p38"/>
          <p:cNvGrpSpPr/>
          <p:nvPr/>
        </p:nvGrpSpPr>
        <p:grpSpPr>
          <a:xfrm>
            <a:off x="1136636" y="4325360"/>
            <a:ext cx="432674" cy="369961"/>
            <a:chOff x="-3037625" y="3254850"/>
            <a:chExt cx="299325" cy="256775"/>
          </a:xfrm>
        </p:grpSpPr>
        <p:sp>
          <p:nvSpPr>
            <p:cNvPr id="8146" name="Google Shape;8146;p38"/>
            <p:cNvSpPr/>
            <p:nvPr/>
          </p:nvSpPr>
          <p:spPr>
            <a:xfrm>
              <a:off x="-3037625" y="3460400"/>
              <a:ext cx="152825" cy="51225"/>
            </a:xfrm>
            <a:custGeom>
              <a:avLst/>
              <a:gdLst/>
              <a:ahLst/>
              <a:cxnLst/>
              <a:rect l="l" t="t" r="r" b="b"/>
              <a:pathLst>
                <a:path w="6113" h="2049" extrusionOk="0">
                  <a:moveTo>
                    <a:pt x="1356" y="1"/>
                  </a:moveTo>
                  <a:cubicBezTo>
                    <a:pt x="1" y="1"/>
                    <a:pt x="1" y="2049"/>
                    <a:pt x="1356" y="2049"/>
                  </a:cubicBezTo>
                  <a:lnTo>
                    <a:pt x="4758" y="2049"/>
                  </a:lnTo>
                  <a:cubicBezTo>
                    <a:pt x="6113" y="2049"/>
                    <a:pt x="6113" y="1"/>
                    <a:pt x="475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47" name="Google Shape;8147;p38"/>
            <p:cNvSpPr/>
            <p:nvPr/>
          </p:nvSpPr>
          <p:spPr>
            <a:xfrm>
              <a:off x="-2884825" y="3460400"/>
              <a:ext cx="146525" cy="51225"/>
            </a:xfrm>
            <a:custGeom>
              <a:avLst/>
              <a:gdLst/>
              <a:ahLst/>
              <a:cxnLst/>
              <a:rect l="l" t="t" r="r" b="b"/>
              <a:pathLst>
                <a:path w="5861" h="2049" extrusionOk="0">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48" name="Google Shape;8148;p38"/>
            <p:cNvSpPr/>
            <p:nvPr/>
          </p:nvSpPr>
          <p:spPr>
            <a:xfrm>
              <a:off x="-2909225" y="3313125"/>
              <a:ext cx="59875" cy="72475"/>
            </a:xfrm>
            <a:custGeom>
              <a:avLst/>
              <a:gdLst/>
              <a:ahLst/>
              <a:cxnLst/>
              <a:rect l="l" t="t" r="r" b="b"/>
              <a:pathLst>
                <a:path w="2395" h="2899" extrusionOk="0">
                  <a:moveTo>
                    <a:pt x="0" y="1"/>
                  </a:moveTo>
                  <a:lnTo>
                    <a:pt x="0" y="2899"/>
                  </a:lnTo>
                  <a:lnTo>
                    <a:pt x="2395" y="1450"/>
                  </a:lnTo>
                  <a:lnTo>
                    <a:pt x="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49" name="Google Shape;8149;p38"/>
            <p:cNvSpPr/>
            <p:nvPr/>
          </p:nvSpPr>
          <p:spPr>
            <a:xfrm>
              <a:off x="-3029750" y="3254850"/>
              <a:ext cx="291450" cy="188250"/>
            </a:xfrm>
            <a:custGeom>
              <a:avLst/>
              <a:gdLst/>
              <a:ahLst/>
              <a:cxnLst/>
              <a:rect l="l" t="t" r="r" b="b"/>
              <a:pathLst>
                <a:path w="11658" h="7530" extrusionOk="0">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150" name="Google Shape;8150;p38"/>
          <p:cNvGrpSpPr/>
          <p:nvPr/>
        </p:nvGrpSpPr>
        <p:grpSpPr>
          <a:xfrm>
            <a:off x="3314085" y="4880920"/>
            <a:ext cx="424724" cy="421074"/>
            <a:chOff x="-3031325" y="3597450"/>
            <a:chExt cx="293825" cy="292250"/>
          </a:xfrm>
        </p:grpSpPr>
        <p:sp>
          <p:nvSpPr>
            <p:cNvPr id="8151" name="Google Shape;8151;p38"/>
            <p:cNvSpPr/>
            <p:nvPr/>
          </p:nvSpPr>
          <p:spPr>
            <a:xfrm>
              <a:off x="-3029750" y="3597450"/>
              <a:ext cx="292250" cy="67775"/>
            </a:xfrm>
            <a:custGeom>
              <a:avLst/>
              <a:gdLst/>
              <a:ahLst/>
              <a:cxnLst/>
              <a:rect l="l" t="t" r="r" b="b"/>
              <a:pathLst>
                <a:path w="11690" h="2711" extrusionOk="0">
                  <a:moveTo>
                    <a:pt x="1702" y="1387"/>
                  </a:moveTo>
                  <a:cubicBezTo>
                    <a:pt x="1891" y="1387"/>
                    <a:pt x="2049" y="1545"/>
                    <a:pt x="2049" y="1734"/>
                  </a:cubicBezTo>
                  <a:cubicBezTo>
                    <a:pt x="2049" y="1923"/>
                    <a:pt x="1891" y="2080"/>
                    <a:pt x="1702" y="2080"/>
                  </a:cubicBezTo>
                  <a:cubicBezTo>
                    <a:pt x="1513" y="2080"/>
                    <a:pt x="1356" y="1923"/>
                    <a:pt x="1356" y="1734"/>
                  </a:cubicBezTo>
                  <a:cubicBezTo>
                    <a:pt x="1356" y="1545"/>
                    <a:pt x="1513" y="1387"/>
                    <a:pt x="1702" y="1387"/>
                  </a:cubicBezTo>
                  <a:close/>
                  <a:moveTo>
                    <a:pt x="3120" y="1387"/>
                  </a:moveTo>
                  <a:cubicBezTo>
                    <a:pt x="3309" y="1387"/>
                    <a:pt x="3466" y="1545"/>
                    <a:pt x="3466" y="1734"/>
                  </a:cubicBezTo>
                  <a:cubicBezTo>
                    <a:pt x="3466" y="1923"/>
                    <a:pt x="3309" y="2080"/>
                    <a:pt x="3120" y="2080"/>
                  </a:cubicBezTo>
                  <a:cubicBezTo>
                    <a:pt x="2931" y="2080"/>
                    <a:pt x="2773" y="1923"/>
                    <a:pt x="2773" y="1734"/>
                  </a:cubicBezTo>
                  <a:cubicBezTo>
                    <a:pt x="2773" y="1545"/>
                    <a:pt x="2931" y="1387"/>
                    <a:pt x="3120" y="1387"/>
                  </a:cubicBezTo>
                  <a:close/>
                  <a:moveTo>
                    <a:pt x="9985" y="1417"/>
                  </a:moveTo>
                  <a:cubicBezTo>
                    <a:pt x="10400" y="1417"/>
                    <a:pt x="10449" y="2080"/>
                    <a:pt x="9956" y="2080"/>
                  </a:cubicBezTo>
                  <a:lnTo>
                    <a:pt x="5861" y="2080"/>
                  </a:lnTo>
                  <a:cubicBezTo>
                    <a:pt x="5451" y="2080"/>
                    <a:pt x="5388" y="1418"/>
                    <a:pt x="5861" y="1418"/>
                  </a:cubicBezTo>
                  <a:lnTo>
                    <a:pt x="9956" y="1418"/>
                  </a:lnTo>
                  <a:cubicBezTo>
                    <a:pt x="9966" y="1418"/>
                    <a:pt x="9976" y="1417"/>
                    <a:pt x="9985" y="1417"/>
                  </a:cubicBezTo>
                  <a:close/>
                  <a:moveTo>
                    <a:pt x="1041" y="1"/>
                  </a:moveTo>
                  <a:cubicBezTo>
                    <a:pt x="473" y="1"/>
                    <a:pt x="1" y="473"/>
                    <a:pt x="1" y="1040"/>
                  </a:cubicBezTo>
                  <a:lnTo>
                    <a:pt x="1" y="2710"/>
                  </a:lnTo>
                  <a:lnTo>
                    <a:pt x="11689" y="2710"/>
                  </a:lnTo>
                  <a:lnTo>
                    <a:pt x="11689" y="1040"/>
                  </a:lnTo>
                  <a:cubicBezTo>
                    <a:pt x="11658" y="473"/>
                    <a:pt x="11248" y="1"/>
                    <a:pt x="1065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52" name="Google Shape;8152;p38"/>
            <p:cNvSpPr/>
            <p:nvPr/>
          </p:nvSpPr>
          <p:spPr>
            <a:xfrm>
              <a:off x="-3031325" y="3687250"/>
              <a:ext cx="292250" cy="153600"/>
            </a:xfrm>
            <a:custGeom>
              <a:avLst/>
              <a:gdLst/>
              <a:ahLst/>
              <a:cxnLst/>
              <a:rect l="l" t="t" r="r" b="b"/>
              <a:pathLst>
                <a:path w="11690" h="6144" extrusionOk="0">
                  <a:moveTo>
                    <a:pt x="1" y="0"/>
                  </a:moveTo>
                  <a:lnTo>
                    <a:pt x="1" y="5104"/>
                  </a:lnTo>
                  <a:lnTo>
                    <a:pt x="64" y="5104"/>
                  </a:lnTo>
                  <a:cubicBezTo>
                    <a:pt x="64" y="5671"/>
                    <a:pt x="536" y="6144"/>
                    <a:pt x="1104" y="6144"/>
                  </a:cubicBezTo>
                  <a:lnTo>
                    <a:pt x="4475" y="6144"/>
                  </a:lnTo>
                  <a:cubicBezTo>
                    <a:pt x="4317" y="5671"/>
                    <a:pt x="4223" y="5199"/>
                    <a:pt x="4223" y="4695"/>
                  </a:cubicBezTo>
                  <a:lnTo>
                    <a:pt x="4223" y="2395"/>
                  </a:lnTo>
                  <a:cubicBezTo>
                    <a:pt x="4223" y="1790"/>
                    <a:pt x="4686" y="1366"/>
                    <a:pt x="5227" y="1366"/>
                  </a:cubicBezTo>
                  <a:cubicBezTo>
                    <a:pt x="5362" y="1366"/>
                    <a:pt x="5502" y="1393"/>
                    <a:pt x="5640" y="1450"/>
                  </a:cubicBezTo>
                  <a:cubicBezTo>
                    <a:pt x="5735" y="1481"/>
                    <a:pt x="5861" y="1544"/>
                    <a:pt x="5987" y="1544"/>
                  </a:cubicBezTo>
                  <a:cubicBezTo>
                    <a:pt x="6144" y="1544"/>
                    <a:pt x="6365" y="1450"/>
                    <a:pt x="6900" y="977"/>
                  </a:cubicBezTo>
                  <a:cubicBezTo>
                    <a:pt x="7090" y="788"/>
                    <a:pt x="7349" y="693"/>
                    <a:pt x="7613" y="693"/>
                  </a:cubicBezTo>
                  <a:cubicBezTo>
                    <a:pt x="7877" y="693"/>
                    <a:pt x="8145" y="788"/>
                    <a:pt x="8350" y="977"/>
                  </a:cubicBezTo>
                  <a:cubicBezTo>
                    <a:pt x="8822" y="1450"/>
                    <a:pt x="9106" y="1544"/>
                    <a:pt x="9263" y="1544"/>
                  </a:cubicBezTo>
                  <a:cubicBezTo>
                    <a:pt x="9358" y="1544"/>
                    <a:pt x="9484" y="1481"/>
                    <a:pt x="9610" y="1450"/>
                  </a:cubicBezTo>
                  <a:cubicBezTo>
                    <a:pt x="9742" y="1393"/>
                    <a:pt x="9878" y="1366"/>
                    <a:pt x="10011" y="1366"/>
                  </a:cubicBezTo>
                  <a:cubicBezTo>
                    <a:pt x="10544" y="1366"/>
                    <a:pt x="11028" y="1790"/>
                    <a:pt x="11028" y="2395"/>
                  </a:cubicBezTo>
                  <a:lnTo>
                    <a:pt x="11028" y="4695"/>
                  </a:lnTo>
                  <a:cubicBezTo>
                    <a:pt x="11028" y="5199"/>
                    <a:pt x="10933" y="5671"/>
                    <a:pt x="10744" y="6144"/>
                  </a:cubicBezTo>
                  <a:cubicBezTo>
                    <a:pt x="11248" y="6112"/>
                    <a:pt x="11689" y="5671"/>
                    <a:pt x="11689" y="5104"/>
                  </a:cubicBezTo>
                  <a:lnTo>
                    <a:pt x="1168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53" name="Google Shape;8153;p38"/>
            <p:cNvSpPr/>
            <p:nvPr/>
          </p:nvSpPr>
          <p:spPr>
            <a:xfrm>
              <a:off x="-2908450" y="3724275"/>
              <a:ext cx="59900" cy="164625"/>
            </a:xfrm>
            <a:custGeom>
              <a:avLst/>
              <a:gdLst/>
              <a:ahLst/>
              <a:cxnLst/>
              <a:rect l="l" t="t" r="r" b="b"/>
              <a:pathLst>
                <a:path w="2396" h="6585" extrusionOk="0">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54" name="Google Shape;8154;p38"/>
            <p:cNvSpPr/>
            <p:nvPr/>
          </p:nvSpPr>
          <p:spPr>
            <a:xfrm>
              <a:off x="-2831250" y="3725850"/>
              <a:ext cx="59875" cy="163850"/>
            </a:xfrm>
            <a:custGeom>
              <a:avLst/>
              <a:gdLst/>
              <a:ahLst/>
              <a:cxnLst/>
              <a:rect l="l" t="t" r="r" b="b"/>
              <a:pathLst>
                <a:path w="2395" h="6554" extrusionOk="0">
                  <a:moveTo>
                    <a:pt x="0" y="0"/>
                  </a:moveTo>
                  <a:lnTo>
                    <a:pt x="0" y="6553"/>
                  </a:lnTo>
                  <a:cubicBezTo>
                    <a:pt x="1008" y="6175"/>
                    <a:pt x="1670" y="5450"/>
                    <a:pt x="2079" y="4631"/>
                  </a:cubicBezTo>
                  <a:cubicBezTo>
                    <a:pt x="2269" y="4159"/>
                    <a:pt x="2395" y="3686"/>
                    <a:pt x="2395" y="3182"/>
                  </a:cubicBezTo>
                  <a:lnTo>
                    <a:pt x="2395" y="851"/>
                  </a:lnTo>
                  <a:cubicBezTo>
                    <a:pt x="2395" y="623"/>
                    <a:pt x="2212" y="477"/>
                    <a:pt x="2042" y="477"/>
                  </a:cubicBezTo>
                  <a:cubicBezTo>
                    <a:pt x="2000" y="477"/>
                    <a:pt x="1959" y="485"/>
                    <a:pt x="1922" y="504"/>
                  </a:cubicBezTo>
                  <a:cubicBezTo>
                    <a:pt x="1704" y="598"/>
                    <a:pt x="1496" y="647"/>
                    <a:pt x="1291" y="647"/>
                  </a:cubicBezTo>
                  <a:cubicBezTo>
                    <a:pt x="873" y="647"/>
                    <a:pt x="465" y="444"/>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155" name="Google Shape;8155;p38"/>
          <p:cNvGrpSpPr/>
          <p:nvPr/>
        </p:nvGrpSpPr>
        <p:grpSpPr>
          <a:xfrm>
            <a:off x="5505088" y="5477377"/>
            <a:ext cx="423568" cy="371114"/>
            <a:chOff x="-3030525" y="3973150"/>
            <a:chExt cx="293025" cy="257575"/>
          </a:xfrm>
        </p:grpSpPr>
        <p:sp>
          <p:nvSpPr>
            <p:cNvPr id="8156" name="Google Shape;8156;p38"/>
            <p:cNvSpPr/>
            <p:nvPr/>
          </p:nvSpPr>
          <p:spPr>
            <a:xfrm>
              <a:off x="-3029750" y="3973150"/>
              <a:ext cx="292250" cy="68550"/>
            </a:xfrm>
            <a:custGeom>
              <a:avLst/>
              <a:gdLst/>
              <a:ahLst/>
              <a:cxnLst/>
              <a:rect l="l" t="t" r="r" b="b"/>
              <a:pathLst>
                <a:path w="11690" h="2742" extrusionOk="0">
                  <a:moveTo>
                    <a:pt x="1702" y="1355"/>
                  </a:moveTo>
                  <a:cubicBezTo>
                    <a:pt x="1891" y="1355"/>
                    <a:pt x="2049" y="1513"/>
                    <a:pt x="2049" y="1702"/>
                  </a:cubicBezTo>
                  <a:cubicBezTo>
                    <a:pt x="2049" y="1922"/>
                    <a:pt x="1891" y="2080"/>
                    <a:pt x="1702" y="2080"/>
                  </a:cubicBezTo>
                  <a:cubicBezTo>
                    <a:pt x="1513" y="2080"/>
                    <a:pt x="1356" y="1922"/>
                    <a:pt x="1356" y="1702"/>
                  </a:cubicBezTo>
                  <a:cubicBezTo>
                    <a:pt x="1356" y="1513"/>
                    <a:pt x="1513" y="1355"/>
                    <a:pt x="1702" y="1355"/>
                  </a:cubicBezTo>
                  <a:close/>
                  <a:moveTo>
                    <a:pt x="3088" y="1355"/>
                  </a:moveTo>
                  <a:cubicBezTo>
                    <a:pt x="3277" y="1355"/>
                    <a:pt x="3435" y="1513"/>
                    <a:pt x="3435" y="1702"/>
                  </a:cubicBezTo>
                  <a:cubicBezTo>
                    <a:pt x="3435" y="1922"/>
                    <a:pt x="3277" y="2080"/>
                    <a:pt x="3088" y="2080"/>
                  </a:cubicBezTo>
                  <a:cubicBezTo>
                    <a:pt x="2868" y="2080"/>
                    <a:pt x="2710" y="1922"/>
                    <a:pt x="2710" y="1702"/>
                  </a:cubicBezTo>
                  <a:cubicBezTo>
                    <a:pt x="2710" y="1513"/>
                    <a:pt x="2868" y="1355"/>
                    <a:pt x="3088" y="1355"/>
                  </a:cubicBezTo>
                  <a:close/>
                  <a:moveTo>
                    <a:pt x="9925" y="1387"/>
                  </a:moveTo>
                  <a:cubicBezTo>
                    <a:pt x="10366" y="1387"/>
                    <a:pt x="10366" y="2080"/>
                    <a:pt x="9925" y="2080"/>
                  </a:cubicBezTo>
                  <a:lnTo>
                    <a:pt x="5829" y="2080"/>
                  </a:lnTo>
                  <a:cubicBezTo>
                    <a:pt x="5388" y="2080"/>
                    <a:pt x="5357" y="1387"/>
                    <a:pt x="5829" y="1387"/>
                  </a:cubicBezTo>
                  <a:close/>
                  <a:moveTo>
                    <a:pt x="1041" y="1"/>
                  </a:moveTo>
                  <a:cubicBezTo>
                    <a:pt x="473" y="1"/>
                    <a:pt x="1" y="473"/>
                    <a:pt x="1" y="1040"/>
                  </a:cubicBezTo>
                  <a:lnTo>
                    <a:pt x="1" y="2741"/>
                  </a:lnTo>
                  <a:lnTo>
                    <a:pt x="11689" y="2741"/>
                  </a:lnTo>
                  <a:lnTo>
                    <a:pt x="11689" y="1040"/>
                  </a:lnTo>
                  <a:cubicBezTo>
                    <a:pt x="11658" y="505"/>
                    <a:pt x="11248" y="1"/>
                    <a:pt x="1065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57" name="Google Shape;8157;p38"/>
            <p:cNvSpPr/>
            <p:nvPr/>
          </p:nvSpPr>
          <p:spPr>
            <a:xfrm>
              <a:off x="-3030525" y="4059000"/>
              <a:ext cx="292225" cy="171725"/>
            </a:xfrm>
            <a:custGeom>
              <a:avLst/>
              <a:gdLst/>
              <a:ahLst/>
              <a:cxnLst/>
              <a:rect l="l" t="t" r="r" b="b"/>
              <a:pathLst>
                <a:path w="11689" h="6869" extrusionOk="0">
                  <a:moveTo>
                    <a:pt x="3773" y="1366"/>
                  </a:moveTo>
                  <a:cubicBezTo>
                    <a:pt x="4065" y="1366"/>
                    <a:pt x="4260" y="1775"/>
                    <a:pt x="3970" y="1985"/>
                  </a:cubicBezTo>
                  <a:lnTo>
                    <a:pt x="2363" y="3088"/>
                  </a:lnTo>
                  <a:lnTo>
                    <a:pt x="3970" y="4191"/>
                  </a:lnTo>
                  <a:cubicBezTo>
                    <a:pt x="4252" y="4370"/>
                    <a:pt x="4075" y="4801"/>
                    <a:pt x="3795" y="4801"/>
                  </a:cubicBezTo>
                  <a:cubicBezTo>
                    <a:pt x="3731" y="4801"/>
                    <a:pt x="3662" y="4779"/>
                    <a:pt x="3592" y="4726"/>
                  </a:cubicBezTo>
                  <a:lnTo>
                    <a:pt x="1544" y="3372"/>
                  </a:lnTo>
                  <a:cubicBezTo>
                    <a:pt x="1324" y="3246"/>
                    <a:pt x="1324" y="2962"/>
                    <a:pt x="1544" y="2805"/>
                  </a:cubicBezTo>
                  <a:lnTo>
                    <a:pt x="3592" y="1418"/>
                  </a:lnTo>
                  <a:cubicBezTo>
                    <a:pt x="3654" y="1382"/>
                    <a:pt x="3715" y="1366"/>
                    <a:pt x="3773" y="1366"/>
                  </a:cubicBezTo>
                  <a:close/>
                  <a:moveTo>
                    <a:pt x="7912" y="1407"/>
                  </a:moveTo>
                  <a:cubicBezTo>
                    <a:pt x="7979" y="1407"/>
                    <a:pt x="8053" y="1429"/>
                    <a:pt x="8129" y="1481"/>
                  </a:cubicBezTo>
                  <a:lnTo>
                    <a:pt x="10145" y="2836"/>
                  </a:lnTo>
                  <a:cubicBezTo>
                    <a:pt x="10366" y="2962"/>
                    <a:pt x="10366" y="3277"/>
                    <a:pt x="10145" y="3403"/>
                  </a:cubicBezTo>
                  <a:lnTo>
                    <a:pt x="8129" y="4789"/>
                  </a:lnTo>
                  <a:cubicBezTo>
                    <a:pt x="8061" y="4826"/>
                    <a:pt x="7996" y="4841"/>
                    <a:pt x="7935" y="4841"/>
                  </a:cubicBezTo>
                  <a:cubicBezTo>
                    <a:pt x="7624" y="4841"/>
                    <a:pt x="7430" y="4433"/>
                    <a:pt x="7719" y="4222"/>
                  </a:cubicBezTo>
                  <a:lnTo>
                    <a:pt x="9326" y="3120"/>
                  </a:lnTo>
                  <a:lnTo>
                    <a:pt x="7719" y="2017"/>
                  </a:lnTo>
                  <a:cubicBezTo>
                    <a:pt x="7437" y="1837"/>
                    <a:pt x="7615" y="1407"/>
                    <a:pt x="7912" y="1407"/>
                  </a:cubicBezTo>
                  <a:close/>
                  <a:moveTo>
                    <a:pt x="6515" y="714"/>
                  </a:moveTo>
                  <a:cubicBezTo>
                    <a:pt x="6728" y="714"/>
                    <a:pt x="6948" y="909"/>
                    <a:pt x="6868" y="1166"/>
                  </a:cubicBezTo>
                  <a:lnTo>
                    <a:pt x="5482" y="5262"/>
                  </a:lnTo>
                  <a:cubicBezTo>
                    <a:pt x="5434" y="5420"/>
                    <a:pt x="5306" y="5489"/>
                    <a:pt x="5176" y="5489"/>
                  </a:cubicBezTo>
                  <a:cubicBezTo>
                    <a:pt x="4968" y="5489"/>
                    <a:pt x="4755" y="5313"/>
                    <a:pt x="4852" y="5041"/>
                  </a:cubicBezTo>
                  <a:lnTo>
                    <a:pt x="6207" y="946"/>
                  </a:lnTo>
                  <a:cubicBezTo>
                    <a:pt x="6265" y="782"/>
                    <a:pt x="6389" y="714"/>
                    <a:pt x="6515" y="714"/>
                  </a:cubicBezTo>
                  <a:close/>
                  <a:moveTo>
                    <a:pt x="0" y="1"/>
                  </a:moveTo>
                  <a:lnTo>
                    <a:pt x="0" y="5829"/>
                  </a:lnTo>
                  <a:lnTo>
                    <a:pt x="32" y="5829"/>
                  </a:lnTo>
                  <a:cubicBezTo>
                    <a:pt x="32" y="6396"/>
                    <a:pt x="504" y="6869"/>
                    <a:pt x="1072" y="6869"/>
                  </a:cubicBezTo>
                  <a:lnTo>
                    <a:pt x="10681" y="6869"/>
                  </a:lnTo>
                  <a:cubicBezTo>
                    <a:pt x="11216" y="6869"/>
                    <a:pt x="11689" y="6396"/>
                    <a:pt x="11689" y="5829"/>
                  </a:cubicBezTo>
                  <a:lnTo>
                    <a:pt x="1168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158" name="Google Shape;8158;p38"/>
          <p:cNvGrpSpPr/>
          <p:nvPr/>
        </p:nvGrpSpPr>
        <p:grpSpPr>
          <a:xfrm>
            <a:off x="2775928" y="6086815"/>
            <a:ext cx="423568" cy="297381"/>
            <a:chOff x="-1199300" y="3279250"/>
            <a:chExt cx="293025" cy="206400"/>
          </a:xfrm>
        </p:grpSpPr>
        <p:sp>
          <p:nvSpPr>
            <p:cNvPr id="8159" name="Google Shape;8159;p38"/>
            <p:cNvSpPr/>
            <p:nvPr/>
          </p:nvSpPr>
          <p:spPr>
            <a:xfrm>
              <a:off x="-1183550" y="3395050"/>
              <a:ext cx="261525" cy="90600"/>
            </a:xfrm>
            <a:custGeom>
              <a:avLst/>
              <a:gdLst/>
              <a:ahLst/>
              <a:cxnLst/>
              <a:rect l="l" t="t" r="r" b="b"/>
              <a:pathLst>
                <a:path w="10461" h="3624" extrusionOk="0">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60" name="Google Shape;8160;p38"/>
            <p:cNvSpPr/>
            <p:nvPr/>
          </p:nvSpPr>
          <p:spPr>
            <a:xfrm>
              <a:off x="-1184325" y="3279250"/>
              <a:ext cx="261500" cy="129400"/>
            </a:xfrm>
            <a:custGeom>
              <a:avLst/>
              <a:gdLst/>
              <a:ahLst/>
              <a:cxnLst/>
              <a:rect l="l" t="t" r="r" b="b"/>
              <a:pathLst>
                <a:path w="10460" h="5176" extrusionOk="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61" name="Google Shape;8161;p38"/>
            <p:cNvSpPr/>
            <p:nvPr/>
          </p:nvSpPr>
          <p:spPr>
            <a:xfrm>
              <a:off x="-1199300" y="3294225"/>
              <a:ext cx="90600" cy="175650"/>
            </a:xfrm>
            <a:custGeom>
              <a:avLst/>
              <a:gdLst/>
              <a:ahLst/>
              <a:cxnLst/>
              <a:rect l="l" t="t" r="r" b="b"/>
              <a:pathLst>
                <a:path w="3624" h="7026" extrusionOk="0">
                  <a:moveTo>
                    <a:pt x="126" y="0"/>
                  </a:moveTo>
                  <a:cubicBezTo>
                    <a:pt x="32" y="126"/>
                    <a:pt x="0" y="284"/>
                    <a:pt x="0" y="441"/>
                  </a:cubicBezTo>
                  <a:lnTo>
                    <a:pt x="0" y="6585"/>
                  </a:lnTo>
                  <a:cubicBezTo>
                    <a:pt x="0" y="6742"/>
                    <a:pt x="32" y="6900"/>
                    <a:pt x="126" y="7026"/>
                  </a:cubicBezTo>
                  <a:lnTo>
                    <a:pt x="3624" y="3466"/>
                  </a:lnTo>
                  <a:lnTo>
                    <a:pt x="12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62" name="Google Shape;8162;p38"/>
            <p:cNvSpPr/>
            <p:nvPr/>
          </p:nvSpPr>
          <p:spPr>
            <a:xfrm>
              <a:off x="-996875" y="3294225"/>
              <a:ext cx="90600" cy="177225"/>
            </a:xfrm>
            <a:custGeom>
              <a:avLst/>
              <a:gdLst/>
              <a:ahLst/>
              <a:cxnLst/>
              <a:rect l="l" t="t" r="r" b="b"/>
              <a:pathLst>
                <a:path w="3624" h="7089" extrusionOk="0">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163" name="Google Shape;8163;p38"/>
          <p:cNvGrpSpPr/>
          <p:nvPr/>
        </p:nvGrpSpPr>
        <p:grpSpPr>
          <a:xfrm>
            <a:off x="1676655" y="3785242"/>
            <a:ext cx="446334" cy="420822"/>
            <a:chOff x="-6338550" y="3272950"/>
            <a:chExt cx="308775" cy="292075"/>
          </a:xfrm>
        </p:grpSpPr>
        <p:sp>
          <p:nvSpPr>
            <p:cNvPr id="8164" name="Google Shape;8164;p38"/>
            <p:cNvSpPr/>
            <p:nvPr/>
          </p:nvSpPr>
          <p:spPr>
            <a:xfrm>
              <a:off x="-6338550" y="3272950"/>
              <a:ext cx="308775" cy="119750"/>
            </a:xfrm>
            <a:custGeom>
              <a:avLst/>
              <a:gdLst/>
              <a:ahLst/>
              <a:cxnLst/>
              <a:rect l="l" t="t" r="r" b="b"/>
              <a:pathLst>
                <a:path w="12351" h="4790" extrusionOk="0">
                  <a:moveTo>
                    <a:pt x="6144" y="2017"/>
                  </a:moveTo>
                  <a:cubicBezTo>
                    <a:pt x="6333" y="2017"/>
                    <a:pt x="6491" y="2206"/>
                    <a:pt x="6491" y="2395"/>
                  </a:cubicBezTo>
                  <a:cubicBezTo>
                    <a:pt x="6459" y="2584"/>
                    <a:pt x="6333" y="2742"/>
                    <a:pt x="6144" y="2742"/>
                  </a:cubicBezTo>
                  <a:cubicBezTo>
                    <a:pt x="5955" y="2742"/>
                    <a:pt x="5797" y="2584"/>
                    <a:pt x="5797" y="2395"/>
                  </a:cubicBezTo>
                  <a:cubicBezTo>
                    <a:pt x="5797" y="2206"/>
                    <a:pt x="5955" y="2017"/>
                    <a:pt x="6144" y="2017"/>
                  </a:cubicBezTo>
                  <a:close/>
                  <a:moveTo>
                    <a:pt x="6144" y="1"/>
                  </a:moveTo>
                  <a:cubicBezTo>
                    <a:pt x="4789" y="1"/>
                    <a:pt x="3750" y="1040"/>
                    <a:pt x="3750" y="2395"/>
                  </a:cubicBezTo>
                  <a:cubicBezTo>
                    <a:pt x="3750" y="2521"/>
                    <a:pt x="3750" y="2616"/>
                    <a:pt x="3781" y="2742"/>
                  </a:cubicBezTo>
                  <a:lnTo>
                    <a:pt x="1324" y="2742"/>
                  </a:lnTo>
                  <a:cubicBezTo>
                    <a:pt x="1" y="2742"/>
                    <a:pt x="1" y="4790"/>
                    <a:pt x="1324" y="4790"/>
                  </a:cubicBezTo>
                  <a:lnTo>
                    <a:pt x="10996" y="4790"/>
                  </a:lnTo>
                  <a:cubicBezTo>
                    <a:pt x="12351" y="4790"/>
                    <a:pt x="12351" y="2742"/>
                    <a:pt x="10996" y="2742"/>
                  </a:cubicBezTo>
                  <a:lnTo>
                    <a:pt x="8507" y="2742"/>
                  </a:lnTo>
                  <a:cubicBezTo>
                    <a:pt x="8507" y="2616"/>
                    <a:pt x="8538" y="2521"/>
                    <a:pt x="8538" y="2395"/>
                  </a:cubicBezTo>
                  <a:cubicBezTo>
                    <a:pt x="8538" y="1040"/>
                    <a:pt x="7467" y="1"/>
                    <a:pt x="614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65" name="Google Shape;8165;p38"/>
            <p:cNvSpPr/>
            <p:nvPr/>
          </p:nvSpPr>
          <p:spPr>
            <a:xfrm>
              <a:off x="-6228275" y="3479325"/>
              <a:ext cx="86650" cy="85700"/>
            </a:xfrm>
            <a:custGeom>
              <a:avLst/>
              <a:gdLst/>
              <a:ahLst/>
              <a:cxnLst/>
              <a:rect l="l" t="t" r="r" b="b"/>
              <a:pathLst>
                <a:path w="3466" h="3428" extrusionOk="0">
                  <a:moveTo>
                    <a:pt x="32" y="0"/>
                  </a:moveTo>
                  <a:lnTo>
                    <a:pt x="32" y="3088"/>
                  </a:lnTo>
                  <a:lnTo>
                    <a:pt x="0" y="3088"/>
                  </a:lnTo>
                  <a:cubicBezTo>
                    <a:pt x="0" y="3268"/>
                    <a:pt x="190" y="3428"/>
                    <a:pt x="380" y="3428"/>
                  </a:cubicBezTo>
                  <a:cubicBezTo>
                    <a:pt x="422" y="3428"/>
                    <a:pt x="464" y="3420"/>
                    <a:pt x="504" y="3403"/>
                  </a:cubicBezTo>
                  <a:lnTo>
                    <a:pt x="3277" y="2016"/>
                  </a:lnTo>
                  <a:cubicBezTo>
                    <a:pt x="3371" y="1985"/>
                    <a:pt x="3466" y="1859"/>
                    <a:pt x="3466" y="1701"/>
                  </a:cubicBezTo>
                  <a:lnTo>
                    <a:pt x="346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66" name="Google Shape;8166;p38"/>
            <p:cNvSpPr/>
            <p:nvPr/>
          </p:nvSpPr>
          <p:spPr>
            <a:xfrm>
              <a:off x="-6292075" y="3410800"/>
              <a:ext cx="212675" cy="50425"/>
            </a:xfrm>
            <a:custGeom>
              <a:avLst/>
              <a:gdLst/>
              <a:ahLst/>
              <a:cxnLst/>
              <a:rect l="l" t="t" r="r" b="b"/>
              <a:pathLst>
                <a:path w="8507" h="2017" extrusionOk="0">
                  <a:moveTo>
                    <a:pt x="0" y="0"/>
                  </a:moveTo>
                  <a:lnTo>
                    <a:pt x="2048" y="2016"/>
                  </a:lnTo>
                  <a:lnTo>
                    <a:pt x="6459" y="2016"/>
                  </a:lnTo>
                  <a:lnTo>
                    <a:pt x="850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167" name="Google Shape;8167;p38"/>
          <p:cNvGrpSpPr/>
          <p:nvPr/>
        </p:nvGrpSpPr>
        <p:grpSpPr>
          <a:xfrm>
            <a:off x="3869967" y="4300391"/>
            <a:ext cx="423568" cy="419921"/>
            <a:chOff x="-6329100" y="3632100"/>
            <a:chExt cx="293025" cy="291450"/>
          </a:xfrm>
        </p:grpSpPr>
        <p:sp>
          <p:nvSpPr>
            <p:cNvPr id="8168" name="Google Shape;8168;p38"/>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69" name="Google Shape;8169;p38"/>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70" name="Google Shape;8170;p38"/>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171" name="Google Shape;8171;p38"/>
          <p:cNvGrpSpPr/>
          <p:nvPr/>
        </p:nvGrpSpPr>
        <p:grpSpPr>
          <a:xfrm>
            <a:off x="6054561" y="4881506"/>
            <a:ext cx="421255" cy="419921"/>
            <a:chOff x="-6329875" y="3992050"/>
            <a:chExt cx="291425" cy="291450"/>
          </a:xfrm>
        </p:grpSpPr>
        <p:sp>
          <p:nvSpPr>
            <p:cNvPr id="8172" name="Google Shape;8172;p38"/>
            <p:cNvSpPr/>
            <p:nvPr/>
          </p:nvSpPr>
          <p:spPr>
            <a:xfrm>
              <a:off x="-6090450" y="4077900"/>
              <a:ext cx="52000" cy="34675"/>
            </a:xfrm>
            <a:custGeom>
              <a:avLst/>
              <a:gdLst/>
              <a:ahLst/>
              <a:cxnLst/>
              <a:rect l="l" t="t" r="r" b="b"/>
              <a:pathLst>
                <a:path w="2080" h="1387" extrusionOk="0">
                  <a:moveTo>
                    <a:pt x="1" y="1"/>
                  </a:moveTo>
                  <a:lnTo>
                    <a:pt x="1" y="1387"/>
                  </a:lnTo>
                  <a:lnTo>
                    <a:pt x="2080" y="1387"/>
                  </a:lnTo>
                  <a:lnTo>
                    <a:pt x="2080" y="1040"/>
                  </a:lnTo>
                  <a:cubicBezTo>
                    <a:pt x="2080" y="473"/>
                    <a:pt x="1607" y="1"/>
                    <a:pt x="10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73" name="Google Shape;8173;p38"/>
            <p:cNvSpPr/>
            <p:nvPr/>
          </p:nvSpPr>
          <p:spPr>
            <a:xfrm>
              <a:off x="-6262925" y="3992050"/>
              <a:ext cx="154400" cy="155200"/>
            </a:xfrm>
            <a:custGeom>
              <a:avLst/>
              <a:gdLst/>
              <a:ahLst/>
              <a:cxnLst/>
              <a:rect l="l" t="t" r="r" b="b"/>
              <a:pathLst>
                <a:path w="6176" h="6208" extrusionOk="0">
                  <a:moveTo>
                    <a:pt x="5167" y="1387"/>
                  </a:moveTo>
                  <a:cubicBezTo>
                    <a:pt x="5608" y="1387"/>
                    <a:pt x="5639" y="2048"/>
                    <a:pt x="5167" y="2048"/>
                  </a:cubicBezTo>
                  <a:lnTo>
                    <a:pt x="1071" y="2048"/>
                  </a:lnTo>
                  <a:cubicBezTo>
                    <a:pt x="1053" y="2051"/>
                    <a:pt x="1035" y="2052"/>
                    <a:pt x="1018" y="2052"/>
                  </a:cubicBezTo>
                  <a:cubicBezTo>
                    <a:pt x="628" y="2052"/>
                    <a:pt x="618" y="1387"/>
                    <a:pt x="1071" y="1387"/>
                  </a:cubicBezTo>
                  <a:close/>
                  <a:moveTo>
                    <a:pt x="5167" y="2773"/>
                  </a:moveTo>
                  <a:cubicBezTo>
                    <a:pt x="5608" y="2773"/>
                    <a:pt x="5639" y="3435"/>
                    <a:pt x="5167" y="3435"/>
                  </a:cubicBezTo>
                  <a:lnTo>
                    <a:pt x="1071" y="3435"/>
                  </a:lnTo>
                  <a:cubicBezTo>
                    <a:pt x="630" y="3435"/>
                    <a:pt x="599" y="2773"/>
                    <a:pt x="1071" y="2773"/>
                  </a:cubicBezTo>
                  <a:close/>
                  <a:moveTo>
                    <a:pt x="5167" y="4159"/>
                  </a:moveTo>
                  <a:cubicBezTo>
                    <a:pt x="5608" y="4159"/>
                    <a:pt x="5639" y="4821"/>
                    <a:pt x="5167" y="4821"/>
                  </a:cubicBezTo>
                  <a:lnTo>
                    <a:pt x="1071" y="4821"/>
                  </a:lnTo>
                  <a:cubicBezTo>
                    <a:pt x="630" y="4821"/>
                    <a:pt x="599" y="4159"/>
                    <a:pt x="1071" y="4159"/>
                  </a:cubicBezTo>
                  <a:close/>
                  <a:moveTo>
                    <a:pt x="347" y="1"/>
                  </a:moveTo>
                  <a:cubicBezTo>
                    <a:pt x="158" y="1"/>
                    <a:pt x="0" y="158"/>
                    <a:pt x="0" y="379"/>
                  </a:cubicBezTo>
                  <a:lnTo>
                    <a:pt x="0" y="6207"/>
                  </a:lnTo>
                  <a:lnTo>
                    <a:pt x="4726" y="6207"/>
                  </a:lnTo>
                  <a:cubicBezTo>
                    <a:pt x="5041" y="6207"/>
                    <a:pt x="5198" y="5672"/>
                    <a:pt x="5356" y="5420"/>
                  </a:cubicBezTo>
                  <a:cubicBezTo>
                    <a:pt x="5513" y="5104"/>
                    <a:pt x="5828" y="4884"/>
                    <a:pt x="6175" y="4852"/>
                  </a:cubicBezTo>
                  <a:lnTo>
                    <a:pt x="6175" y="379"/>
                  </a:lnTo>
                  <a:cubicBezTo>
                    <a:pt x="6175" y="158"/>
                    <a:pt x="6018" y="1"/>
                    <a:pt x="582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74" name="Google Shape;8174;p38"/>
            <p:cNvSpPr/>
            <p:nvPr/>
          </p:nvSpPr>
          <p:spPr>
            <a:xfrm>
              <a:off x="-6329875" y="4044825"/>
              <a:ext cx="51200" cy="102425"/>
            </a:xfrm>
            <a:custGeom>
              <a:avLst/>
              <a:gdLst/>
              <a:ahLst/>
              <a:cxnLst/>
              <a:rect l="l" t="t" r="r" b="b"/>
              <a:pathLst>
                <a:path w="2048" h="4097" extrusionOk="0">
                  <a:moveTo>
                    <a:pt x="1040" y="0"/>
                  </a:moveTo>
                  <a:cubicBezTo>
                    <a:pt x="473" y="0"/>
                    <a:pt x="0" y="473"/>
                    <a:pt x="0" y="1009"/>
                  </a:cubicBezTo>
                  <a:lnTo>
                    <a:pt x="0" y="4096"/>
                  </a:lnTo>
                  <a:lnTo>
                    <a:pt x="2048" y="4096"/>
                  </a:lnTo>
                  <a:lnTo>
                    <a:pt x="204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75" name="Google Shape;8175;p38"/>
            <p:cNvSpPr/>
            <p:nvPr/>
          </p:nvSpPr>
          <p:spPr>
            <a:xfrm>
              <a:off x="-6329875" y="4129900"/>
              <a:ext cx="291425" cy="153600"/>
            </a:xfrm>
            <a:custGeom>
              <a:avLst/>
              <a:gdLst/>
              <a:ahLst/>
              <a:cxnLst/>
              <a:rect l="l" t="t" r="r" b="b"/>
              <a:pathLst>
                <a:path w="11657" h="6144" extrusionOk="0">
                  <a:moveTo>
                    <a:pt x="8948" y="0"/>
                  </a:moveTo>
                  <a:cubicBezTo>
                    <a:pt x="8664" y="0"/>
                    <a:pt x="8506" y="473"/>
                    <a:pt x="8349" y="788"/>
                  </a:cubicBezTo>
                  <a:cubicBezTo>
                    <a:pt x="8191" y="1166"/>
                    <a:pt x="7845" y="1355"/>
                    <a:pt x="7467" y="1355"/>
                  </a:cubicBezTo>
                  <a:lnTo>
                    <a:pt x="0" y="1355"/>
                  </a:lnTo>
                  <a:lnTo>
                    <a:pt x="0" y="5135"/>
                  </a:lnTo>
                  <a:cubicBezTo>
                    <a:pt x="0" y="5671"/>
                    <a:pt x="473" y="6143"/>
                    <a:pt x="1040" y="6143"/>
                  </a:cubicBezTo>
                  <a:lnTo>
                    <a:pt x="10649" y="6143"/>
                  </a:lnTo>
                  <a:cubicBezTo>
                    <a:pt x="11184" y="6143"/>
                    <a:pt x="11657" y="5671"/>
                    <a:pt x="11657" y="5135"/>
                  </a:cubicBezTo>
                  <a:lnTo>
                    <a:pt x="1165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176" name="Google Shape;8176;p38"/>
          <p:cNvGrpSpPr/>
          <p:nvPr/>
        </p:nvGrpSpPr>
        <p:grpSpPr>
          <a:xfrm>
            <a:off x="4424891" y="3783999"/>
            <a:ext cx="424724" cy="423307"/>
            <a:chOff x="-4478975" y="3251700"/>
            <a:chExt cx="293825" cy="293800"/>
          </a:xfrm>
        </p:grpSpPr>
        <p:sp>
          <p:nvSpPr>
            <p:cNvPr id="8177" name="Google Shape;8177;p38"/>
            <p:cNvSpPr/>
            <p:nvPr/>
          </p:nvSpPr>
          <p:spPr>
            <a:xfrm>
              <a:off x="-4375000" y="3365100"/>
              <a:ext cx="85075" cy="110900"/>
            </a:xfrm>
            <a:custGeom>
              <a:avLst/>
              <a:gdLst/>
              <a:ahLst/>
              <a:cxnLst/>
              <a:rect l="l" t="t" r="r" b="b"/>
              <a:pathLst>
                <a:path w="3403" h="4436" extrusionOk="0">
                  <a:moveTo>
                    <a:pt x="662" y="1"/>
                  </a:moveTo>
                  <a:cubicBezTo>
                    <a:pt x="221" y="316"/>
                    <a:pt x="0" y="820"/>
                    <a:pt x="0" y="1387"/>
                  </a:cubicBezTo>
                  <a:cubicBezTo>
                    <a:pt x="0" y="2080"/>
                    <a:pt x="473" y="2773"/>
                    <a:pt x="1135" y="2994"/>
                  </a:cubicBezTo>
                  <a:cubicBezTo>
                    <a:pt x="1261" y="3025"/>
                    <a:pt x="1355" y="3183"/>
                    <a:pt x="1355" y="3309"/>
                  </a:cubicBezTo>
                  <a:lnTo>
                    <a:pt x="1355" y="4412"/>
                  </a:lnTo>
                  <a:cubicBezTo>
                    <a:pt x="1576" y="4427"/>
                    <a:pt x="1647" y="4435"/>
                    <a:pt x="1714" y="4435"/>
                  </a:cubicBezTo>
                  <a:cubicBezTo>
                    <a:pt x="1780" y="4435"/>
                    <a:pt x="1843" y="4427"/>
                    <a:pt x="2048" y="4412"/>
                  </a:cubicBezTo>
                  <a:lnTo>
                    <a:pt x="2048" y="3309"/>
                  </a:lnTo>
                  <a:cubicBezTo>
                    <a:pt x="2048" y="3151"/>
                    <a:pt x="2111" y="3025"/>
                    <a:pt x="2269" y="2994"/>
                  </a:cubicBezTo>
                  <a:cubicBezTo>
                    <a:pt x="2962" y="2710"/>
                    <a:pt x="3403" y="2080"/>
                    <a:pt x="3403" y="1387"/>
                  </a:cubicBezTo>
                  <a:cubicBezTo>
                    <a:pt x="3403" y="820"/>
                    <a:pt x="3119" y="316"/>
                    <a:pt x="2741" y="1"/>
                  </a:cubicBezTo>
                  <a:lnTo>
                    <a:pt x="2741" y="1387"/>
                  </a:lnTo>
                  <a:cubicBezTo>
                    <a:pt x="2741" y="1576"/>
                    <a:pt x="2584" y="1734"/>
                    <a:pt x="2395" y="1734"/>
                  </a:cubicBezTo>
                  <a:lnTo>
                    <a:pt x="1009" y="1734"/>
                  </a:lnTo>
                  <a:cubicBezTo>
                    <a:pt x="820" y="1734"/>
                    <a:pt x="662" y="1576"/>
                    <a:pt x="662" y="1387"/>
                  </a:cubicBezTo>
                  <a:lnTo>
                    <a:pt x="66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78" name="Google Shape;8178;p38"/>
            <p:cNvSpPr/>
            <p:nvPr/>
          </p:nvSpPr>
          <p:spPr>
            <a:xfrm>
              <a:off x="-4408875" y="3321800"/>
              <a:ext cx="154400" cy="148875"/>
            </a:xfrm>
            <a:custGeom>
              <a:avLst/>
              <a:gdLst/>
              <a:ahLst/>
              <a:cxnLst/>
              <a:rect l="l" t="t" r="r" b="b"/>
              <a:pathLst>
                <a:path w="6176" h="5955" extrusionOk="0">
                  <a:moveTo>
                    <a:pt x="3057" y="0"/>
                  </a:moveTo>
                  <a:cubicBezTo>
                    <a:pt x="1387" y="0"/>
                    <a:pt x="1" y="1386"/>
                    <a:pt x="1" y="3088"/>
                  </a:cubicBezTo>
                  <a:cubicBezTo>
                    <a:pt x="1" y="4411"/>
                    <a:pt x="851" y="5545"/>
                    <a:pt x="2049" y="5954"/>
                  </a:cubicBezTo>
                  <a:lnTo>
                    <a:pt x="2049" y="5230"/>
                  </a:lnTo>
                  <a:cubicBezTo>
                    <a:pt x="1229" y="4852"/>
                    <a:pt x="662" y="4001"/>
                    <a:pt x="662" y="3088"/>
                  </a:cubicBezTo>
                  <a:cubicBezTo>
                    <a:pt x="662" y="2048"/>
                    <a:pt x="1292" y="1134"/>
                    <a:pt x="2269" y="819"/>
                  </a:cubicBezTo>
                  <a:cubicBezTo>
                    <a:pt x="2307" y="810"/>
                    <a:pt x="2344" y="805"/>
                    <a:pt x="2380" y="805"/>
                  </a:cubicBezTo>
                  <a:cubicBezTo>
                    <a:pt x="2583" y="805"/>
                    <a:pt x="2742" y="947"/>
                    <a:pt x="2742" y="1134"/>
                  </a:cubicBezTo>
                  <a:lnTo>
                    <a:pt x="2742" y="2710"/>
                  </a:lnTo>
                  <a:lnTo>
                    <a:pt x="3435" y="2710"/>
                  </a:lnTo>
                  <a:lnTo>
                    <a:pt x="3435" y="1134"/>
                  </a:lnTo>
                  <a:cubicBezTo>
                    <a:pt x="3435" y="947"/>
                    <a:pt x="3594" y="805"/>
                    <a:pt x="3796" y="805"/>
                  </a:cubicBezTo>
                  <a:cubicBezTo>
                    <a:pt x="3832" y="805"/>
                    <a:pt x="3869" y="810"/>
                    <a:pt x="3907" y="819"/>
                  </a:cubicBezTo>
                  <a:cubicBezTo>
                    <a:pt x="4852" y="1197"/>
                    <a:pt x="5514" y="2079"/>
                    <a:pt x="5514" y="3088"/>
                  </a:cubicBezTo>
                  <a:cubicBezTo>
                    <a:pt x="5514" y="4001"/>
                    <a:pt x="4947" y="4852"/>
                    <a:pt x="4128" y="5230"/>
                  </a:cubicBezTo>
                  <a:lnTo>
                    <a:pt x="4128" y="5954"/>
                  </a:lnTo>
                  <a:cubicBezTo>
                    <a:pt x="5325" y="5513"/>
                    <a:pt x="6176" y="4411"/>
                    <a:pt x="6176" y="3088"/>
                  </a:cubicBezTo>
                  <a:cubicBezTo>
                    <a:pt x="6144" y="1386"/>
                    <a:pt x="4758" y="0"/>
                    <a:pt x="305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79" name="Google Shape;8179;p38"/>
            <p:cNvSpPr/>
            <p:nvPr/>
          </p:nvSpPr>
          <p:spPr>
            <a:xfrm>
              <a:off x="-4478975" y="3251700"/>
              <a:ext cx="293825" cy="293800"/>
            </a:xfrm>
            <a:custGeom>
              <a:avLst/>
              <a:gdLst/>
              <a:ahLst/>
              <a:cxnLst/>
              <a:rect l="l" t="t" r="r" b="b"/>
              <a:pathLst>
                <a:path w="11753" h="11752" extrusionOk="0">
                  <a:moveTo>
                    <a:pt x="5861" y="2111"/>
                  </a:moveTo>
                  <a:cubicBezTo>
                    <a:pt x="7972" y="2111"/>
                    <a:pt x="9641" y="3781"/>
                    <a:pt x="9641" y="5892"/>
                  </a:cubicBezTo>
                  <a:cubicBezTo>
                    <a:pt x="9610" y="7971"/>
                    <a:pt x="7909" y="9672"/>
                    <a:pt x="5861" y="9672"/>
                  </a:cubicBezTo>
                  <a:cubicBezTo>
                    <a:pt x="3781" y="9672"/>
                    <a:pt x="2080" y="7971"/>
                    <a:pt x="2080" y="5892"/>
                  </a:cubicBezTo>
                  <a:cubicBezTo>
                    <a:pt x="2080" y="3781"/>
                    <a:pt x="3781" y="2111"/>
                    <a:pt x="5861" y="2111"/>
                  </a:cubicBezTo>
                  <a:close/>
                  <a:moveTo>
                    <a:pt x="5168" y="0"/>
                  </a:moveTo>
                  <a:cubicBezTo>
                    <a:pt x="5010" y="0"/>
                    <a:pt x="4884" y="126"/>
                    <a:pt x="4853" y="284"/>
                  </a:cubicBezTo>
                  <a:lnTo>
                    <a:pt x="4695" y="882"/>
                  </a:lnTo>
                  <a:cubicBezTo>
                    <a:pt x="4128" y="1008"/>
                    <a:pt x="3624" y="1229"/>
                    <a:pt x="3120" y="1512"/>
                  </a:cubicBezTo>
                  <a:lnTo>
                    <a:pt x="2616" y="1197"/>
                  </a:lnTo>
                  <a:cubicBezTo>
                    <a:pt x="2557" y="1153"/>
                    <a:pt x="2485" y="1130"/>
                    <a:pt x="2412" y="1130"/>
                  </a:cubicBezTo>
                  <a:cubicBezTo>
                    <a:pt x="2328" y="1130"/>
                    <a:pt x="2242" y="1161"/>
                    <a:pt x="2175" y="1229"/>
                  </a:cubicBezTo>
                  <a:lnTo>
                    <a:pt x="1198" y="2205"/>
                  </a:lnTo>
                  <a:cubicBezTo>
                    <a:pt x="1072" y="2332"/>
                    <a:pt x="1072" y="2489"/>
                    <a:pt x="1135" y="2647"/>
                  </a:cubicBezTo>
                  <a:lnTo>
                    <a:pt x="1450" y="3151"/>
                  </a:lnTo>
                  <a:cubicBezTo>
                    <a:pt x="1135" y="3623"/>
                    <a:pt x="946" y="4190"/>
                    <a:pt x="820" y="4726"/>
                  </a:cubicBezTo>
                  <a:lnTo>
                    <a:pt x="284" y="4883"/>
                  </a:lnTo>
                  <a:cubicBezTo>
                    <a:pt x="127" y="4946"/>
                    <a:pt x="1" y="5041"/>
                    <a:pt x="1" y="5198"/>
                  </a:cubicBezTo>
                  <a:lnTo>
                    <a:pt x="1" y="6585"/>
                  </a:lnTo>
                  <a:cubicBezTo>
                    <a:pt x="1" y="6742"/>
                    <a:pt x="127" y="6868"/>
                    <a:pt x="284" y="6900"/>
                  </a:cubicBezTo>
                  <a:lnTo>
                    <a:pt x="820" y="7057"/>
                  </a:lnTo>
                  <a:cubicBezTo>
                    <a:pt x="946" y="7593"/>
                    <a:pt x="1198" y="8128"/>
                    <a:pt x="1450" y="8632"/>
                  </a:cubicBezTo>
                  <a:lnTo>
                    <a:pt x="1135" y="9137"/>
                  </a:lnTo>
                  <a:cubicBezTo>
                    <a:pt x="1072" y="9263"/>
                    <a:pt x="1072" y="9452"/>
                    <a:pt x="1198" y="9578"/>
                  </a:cubicBezTo>
                  <a:lnTo>
                    <a:pt x="2175" y="10554"/>
                  </a:lnTo>
                  <a:cubicBezTo>
                    <a:pt x="2248" y="10628"/>
                    <a:pt x="2333" y="10659"/>
                    <a:pt x="2422" y="10659"/>
                  </a:cubicBezTo>
                  <a:cubicBezTo>
                    <a:pt x="2485" y="10659"/>
                    <a:pt x="2550" y="10643"/>
                    <a:pt x="2616" y="10617"/>
                  </a:cubicBezTo>
                  <a:lnTo>
                    <a:pt x="3120" y="10302"/>
                  </a:lnTo>
                  <a:cubicBezTo>
                    <a:pt x="3592" y="10617"/>
                    <a:pt x="4128" y="10806"/>
                    <a:pt x="4695" y="10932"/>
                  </a:cubicBezTo>
                  <a:lnTo>
                    <a:pt x="4853" y="11468"/>
                  </a:lnTo>
                  <a:cubicBezTo>
                    <a:pt x="4884" y="11625"/>
                    <a:pt x="5010" y="11751"/>
                    <a:pt x="5168" y="11751"/>
                  </a:cubicBezTo>
                  <a:lnTo>
                    <a:pt x="6554" y="11751"/>
                  </a:lnTo>
                  <a:cubicBezTo>
                    <a:pt x="6711" y="11751"/>
                    <a:pt x="6806" y="11625"/>
                    <a:pt x="6869" y="11468"/>
                  </a:cubicBezTo>
                  <a:lnTo>
                    <a:pt x="7026" y="10932"/>
                  </a:lnTo>
                  <a:cubicBezTo>
                    <a:pt x="7562" y="10806"/>
                    <a:pt x="8066" y="10554"/>
                    <a:pt x="8602" y="10302"/>
                  </a:cubicBezTo>
                  <a:lnTo>
                    <a:pt x="9106" y="10617"/>
                  </a:lnTo>
                  <a:cubicBezTo>
                    <a:pt x="9158" y="10643"/>
                    <a:pt x="9221" y="10659"/>
                    <a:pt x="9286" y="10659"/>
                  </a:cubicBezTo>
                  <a:cubicBezTo>
                    <a:pt x="9378" y="10659"/>
                    <a:pt x="9473" y="10628"/>
                    <a:pt x="9547" y="10554"/>
                  </a:cubicBezTo>
                  <a:lnTo>
                    <a:pt x="10523" y="9578"/>
                  </a:lnTo>
                  <a:cubicBezTo>
                    <a:pt x="10649" y="9452"/>
                    <a:pt x="10649" y="9294"/>
                    <a:pt x="10555" y="9137"/>
                  </a:cubicBezTo>
                  <a:lnTo>
                    <a:pt x="10240" y="8632"/>
                  </a:lnTo>
                  <a:cubicBezTo>
                    <a:pt x="10555" y="8160"/>
                    <a:pt x="10744" y="7593"/>
                    <a:pt x="10870" y="7057"/>
                  </a:cubicBezTo>
                  <a:lnTo>
                    <a:pt x="11469" y="6900"/>
                  </a:lnTo>
                  <a:cubicBezTo>
                    <a:pt x="11626" y="6868"/>
                    <a:pt x="11752" y="6742"/>
                    <a:pt x="11752" y="6585"/>
                  </a:cubicBezTo>
                  <a:lnTo>
                    <a:pt x="11752" y="5198"/>
                  </a:lnTo>
                  <a:cubicBezTo>
                    <a:pt x="11752" y="5041"/>
                    <a:pt x="11626" y="4946"/>
                    <a:pt x="11469" y="4883"/>
                  </a:cubicBezTo>
                  <a:lnTo>
                    <a:pt x="10870" y="4726"/>
                  </a:lnTo>
                  <a:cubicBezTo>
                    <a:pt x="10744" y="4190"/>
                    <a:pt x="10523" y="3686"/>
                    <a:pt x="10240" y="3151"/>
                  </a:cubicBezTo>
                  <a:lnTo>
                    <a:pt x="10555" y="2647"/>
                  </a:lnTo>
                  <a:cubicBezTo>
                    <a:pt x="10649" y="2521"/>
                    <a:pt x="10649" y="2332"/>
                    <a:pt x="10523" y="2205"/>
                  </a:cubicBezTo>
                  <a:lnTo>
                    <a:pt x="9547" y="1229"/>
                  </a:lnTo>
                  <a:cubicBezTo>
                    <a:pt x="9479" y="1161"/>
                    <a:pt x="9403" y="1130"/>
                    <a:pt x="9322" y="1130"/>
                  </a:cubicBezTo>
                  <a:cubicBezTo>
                    <a:pt x="9252" y="1130"/>
                    <a:pt x="9179" y="1153"/>
                    <a:pt x="9106" y="1197"/>
                  </a:cubicBezTo>
                  <a:lnTo>
                    <a:pt x="8602" y="1512"/>
                  </a:lnTo>
                  <a:cubicBezTo>
                    <a:pt x="8129" y="1197"/>
                    <a:pt x="7562" y="1008"/>
                    <a:pt x="7026" y="882"/>
                  </a:cubicBezTo>
                  <a:lnTo>
                    <a:pt x="6869" y="284"/>
                  </a:lnTo>
                  <a:cubicBezTo>
                    <a:pt x="6806" y="126"/>
                    <a:pt x="6711" y="0"/>
                    <a:pt x="655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180" name="Google Shape;8180;p38"/>
          <p:cNvGrpSpPr/>
          <p:nvPr/>
        </p:nvGrpSpPr>
        <p:grpSpPr>
          <a:xfrm>
            <a:off x="1140645" y="4881498"/>
            <a:ext cx="424724" cy="419921"/>
            <a:chOff x="-4475825" y="3612425"/>
            <a:chExt cx="293825" cy="291450"/>
          </a:xfrm>
        </p:grpSpPr>
        <p:sp>
          <p:nvSpPr>
            <p:cNvPr id="8181" name="Google Shape;8181;p38"/>
            <p:cNvSpPr/>
            <p:nvPr/>
          </p:nvSpPr>
          <p:spPr>
            <a:xfrm>
              <a:off x="-4349800" y="3664400"/>
              <a:ext cx="34675" cy="33100"/>
            </a:xfrm>
            <a:custGeom>
              <a:avLst/>
              <a:gdLst/>
              <a:ahLst/>
              <a:cxnLst/>
              <a:rect l="l" t="t" r="r" b="b"/>
              <a:pathLst>
                <a:path w="1387" h="1324" extrusionOk="0">
                  <a:moveTo>
                    <a:pt x="694" y="1"/>
                  </a:moveTo>
                  <a:cubicBezTo>
                    <a:pt x="347" y="1"/>
                    <a:pt x="32" y="316"/>
                    <a:pt x="32" y="662"/>
                  </a:cubicBezTo>
                  <a:cubicBezTo>
                    <a:pt x="1" y="1040"/>
                    <a:pt x="316" y="1324"/>
                    <a:pt x="694" y="1324"/>
                  </a:cubicBezTo>
                  <a:cubicBezTo>
                    <a:pt x="1103" y="1324"/>
                    <a:pt x="1387" y="1009"/>
                    <a:pt x="1387" y="662"/>
                  </a:cubicBezTo>
                  <a:cubicBezTo>
                    <a:pt x="1387" y="284"/>
                    <a:pt x="1072" y="1"/>
                    <a:pt x="69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82" name="Google Shape;8182;p38"/>
            <p:cNvSpPr/>
            <p:nvPr/>
          </p:nvSpPr>
          <p:spPr>
            <a:xfrm>
              <a:off x="-4366325" y="3714800"/>
              <a:ext cx="68525" cy="34700"/>
            </a:xfrm>
            <a:custGeom>
              <a:avLst/>
              <a:gdLst/>
              <a:ahLst/>
              <a:cxnLst/>
              <a:rect l="l" t="t" r="r" b="b"/>
              <a:pathLst>
                <a:path w="2741" h="1388" extrusionOk="0">
                  <a:moveTo>
                    <a:pt x="1008" y="1"/>
                  </a:moveTo>
                  <a:cubicBezTo>
                    <a:pt x="473" y="1"/>
                    <a:pt x="0" y="474"/>
                    <a:pt x="0" y="1009"/>
                  </a:cubicBezTo>
                  <a:lnTo>
                    <a:pt x="0" y="1387"/>
                  </a:lnTo>
                  <a:lnTo>
                    <a:pt x="2741" y="1387"/>
                  </a:lnTo>
                  <a:lnTo>
                    <a:pt x="2741" y="1009"/>
                  </a:lnTo>
                  <a:cubicBezTo>
                    <a:pt x="2741" y="474"/>
                    <a:pt x="2268" y="1"/>
                    <a:pt x="167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83" name="Google Shape;8183;p38"/>
            <p:cNvSpPr/>
            <p:nvPr/>
          </p:nvSpPr>
          <p:spPr>
            <a:xfrm>
              <a:off x="-4475825" y="3612425"/>
              <a:ext cx="293825" cy="291450"/>
            </a:xfrm>
            <a:custGeom>
              <a:avLst/>
              <a:gdLst/>
              <a:ahLst/>
              <a:cxnLst/>
              <a:rect l="l" t="t" r="r" b="b"/>
              <a:pathLst>
                <a:path w="11753" h="11658" extrusionOk="0">
                  <a:moveTo>
                    <a:pt x="5703" y="1324"/>
                  </a:moveTo>
                  <a:cubicBezTo>
                    <a:pt x="6459" y="1324"/>
                    <a:pt x="7089" y="1954"/>
                    <a:pt x="7089" y="2710"/>
                  </a:cubicBezTo>
                  <a:cubicBezTo>
                    <a:pt x="7089" y="3025"/>
                    <a:pt x="6963" y="3340"/>
                    <a:pt x="6774" y="3592"/>
                  </a:cubicBezTo>
                  <a:cubicBezTo>
                    <a:pt x="7373" y="3844"/>
                    <a:pt x="7751" y="4443"/>
                    <a:pt x="7751" y="5104"/>
                  </a:cubicBezTo>
                  <a:lnTo>
                    <a:pt x="7751" y="5766"/>
                  </a:lnTo>
                  <a:lnTo>
                    <a:pt x="7783" y="5766"/>
                  </a:lnTo>
                  <a:cubicBezTo>
                    <a:pt x="7783" y="5986"/>
                    <a:pt x="7625" y="6144"/>
                    <a:pt x="7436" y="6144"/>
                  </a:cubicBezTo>
                  <a:lnTo>
                    <a:pt x="4002" y="6144"/>
                  </a:lnTo>
                  <a:cubicBezTo>
                    <a:pt x="3813" y="6144"/>
                    <a:pt x="3655" y="5986"/>
                    <a:pt x="3655" y="5766"/>
                  </a:cubicBezTo>
                  <a:lnTo>
                    <a:pt x="3655" y="5104"/>
                  </a:lnTo>
                  <a:cubicBezTo>
                    <a:pt x="3655" y="4443"/>
                    <a:pt x="4065" y="3844"/>
                    <a:pt x="4664" y="3592"/>
                  </a:cubicBezTo>
                  <a:cubicBezTo>
                    <a:pt x="4443" y="3340"/>
                    <a:pt x="4348" y="3056"/>
                    <a:pt x="4348" y="2710"/>
                  </a:cubicBezTo>
                  <a:cubicBezTo>
                    <a:pt x="4348" y="1954"/>
                    <a:pt x="4979" y="1324"/>
                    <a:pt x="5703" y="1324"/>
                  </a:cubicBezTo>
                  <a:close/>
                  <a:moveTo>
                    <a:pt x="5798" y="0"/>
                  </a:moveTo>
                  <a:cubicBezTo>
                    <a:pt x="3561" y="0"/>
                    <a:pt x="1702" y="1859"/>
                    <a:pt x="1702" y="4096"/>
                  </a:cubicBezTo>
                  <a:cubicBezTo>
                    <a:pt x="1702" y="5041"/>
                    <a:pt x="2017" y="5955"/>
                    <a:pt x="2553" y="6616"/>
                  </a:cubicBezTo>
                  <a:lnTo>
                    <a:pt x="1702" y="7120"/>
                  </a:lnTo>
                  <a:cubicBezTo>
                    <a:pt x="1513" y="6963"/>
                    <a:pt x="1293" y="6900"/>
                    <a:pt x="1040" y="6900"/>
                  </a:cubicBezTo>
                  <a:cubicBezTo>
                    <a:pt x="473" y="6900"/>
                    <a:pt x="1" y="7341"/>
                    <a:pt x="1" y="7908"/>
                  </a:cubicBezTo>
                  <a:cubicBezTo>
                    <a:pt x="1" y="8475"/>
                    <a:pt x="473" y="8948"/>
                    <a:pt x="1040" y="8948"/>
                  </a:cubicBezTo>
                  <a:cubicBezTo>
                    <a:pt x="1576" y="8948"/>
                    <a:pt x="2049" y="8475"/>
                    <a:pt x="2049" y="7908"/>
                  </a:cubicBezTo>
                  <a:lnTo>
                    <a:pt x="2049" y="7719"/>
                  </a:lnTo>
                  <a:lnTo>
                    <a:pt x="3025" y="7120"/>
                  </a:lnTo>
                  <a:cubicBezTo>
                    <a:pt x="3309" y="7372"/>
                    <a:pt x="3592" y="7593"/>
                    <a:pt x="3939" y="7751"/>
                  </a:cubicBezTo>
                  <a:lnTo>
                    <a:pt x="3277" y="8948"/>
                  </a:lnTo>
                  <a:lnTo>
                    <a:pt x="3088" y="8948"/>
                  </a:lnTo>
                  <a:cubicBezTo>
                    <a:pt x="2521" y="8948"/>
                    <a:pt x="2049" y="9420"/>
                    <a:pt x="2049" y="9956"/>
                  </a:cubicBezTo>
                  <a:cubicBezTo>
                    <a:pt x="2049" y="10523"/>
                    <a:pt x="2521" y="10996"/>
                    <a:pt x="3088" y="10996"/>
                  </a:cubicBezTo>
                  <a:cubicBezTo>
                    <a:pt x="3624" y="10996"/>
                    <a:pt x="4096" y="10523"/>
                    <a:pt x="4096" y="9956"/>
                  </a:cubicBezTo>
                  <a:cubicBezTo>
                    <a:pt x="4096" y="9735"/>
                    <a:pt x="4033" y="9483"/>
                    <a:pt x="3876" y="9294"/>
                  </a:cubicBezTo>
                  <a:lnTo>
                    <a:pt x="4569" y="8034"/>
                  </a:lnTo>
                  <a:cubicBezTo>
                    <a:pt x="4853" y="8097"/>
                    <a:pt x="5168" y="8192"/>
                    <a:pt x="5483" y="8223"/>
                  </a:cubicBezTo>
                  <a:lnTo>
                    <a:pt x="5483" y="9672"/>
                  </a:lnTo>
                  <a:cubicBezTo>
                    <a:pt x="5073" y="9830"/>
                    <a:pt x="4821" y="10208"/>
                    <a:pt x="4821" y="10617"/>
                  </a:cubicBezTo>
                  <a:cubicBezTo>
                    <a:pt x="4821" y="11185"/>
                    <a:pt x="5294" y="11657"/>
                    <a:pt x="5829" y="11657"/>
                  </a:cubicBezTo>
                  <a:cubicBezTo>
                    <a:pt x="6396" y="11657"/>
                    <a:pt x="6869" y="11185"/>
                    <a:pt x="6869" y="10617"/>
                  </a:cubicBezTo>
                  <a:cubicBezTo>
                    <a:pt x="6869" y="10208"/>
                    <a:pt x="6585" y="9798"/>
                    <a:pt x="6176" y="9672"/>
                  </a:cubicBezTo>
                  <a:lnTo>
                    <a:pt x="6176" y="8223"/>
                  </a:lnTo>
                  <a:cubicBezTo>
                    <a:pt x="6491" y="8192"/>
                    <a:pt x="6806" y="8160"/>
                    <a:pt x="7089" y="8034"/>
                  </a:cubicBezTo>
                  <a:lnTo>
                    <a:pt x="7814" y="9294"/>
                  </a:lnTo>
                  <a:cubicBezTo>
                    <a:pt x="7657" y="9483"/>
                    <a:pt x="7562" y="9672"/>
                    <a:pt x="7562" y="9956"/>
                  </a:cubicBezTo>
                  <a:cubicBezTo>
                    <a:pt x="7562" y="10523"/>
                    <a:pt x="8035" y="10996"/>
                    <a:pt x="8602" y="10996"/>
                  </a:cubicBezTo>
                  <a:cubicBezTo>
                    <a:pt x="9137" y="10996"/>
                    <a:pt x="9610" y="10523"/>
                    <a:pt x="9610" y="9956"/>
                  </a:cubicBezTo>
                  <a:cubicBezTo>
                    <a:pt x="9610" y="9420"/>
                    <a:pt x="9137" y="8948"/>
                    <a:pt x="8602" y="8948"/>
                  </a:cubicBezTo>
                  <a:lnTo>
                    <a:pt x="8381" y="8948"/>
                  </a:lnTo>
                  <a:lnTo>
                    <a:pt x="7720" y="7751"/>
                  </a:lnTo>
                  <a:cubicBezTo>
                    <a:pt x="8035" y="7593"/>
                    <a:pt x="8350" y="7372"/>
                    <a:pt x="8633" y="7120"/>
                  </a:cubicBezTo>
                  <a:lnTo>
                    <a:pt x="9704" y="7719"/>
                  </a:lnTo>
                  <a:lnTo>
                    <a:pt x="9704" y="7908"/>
                  </a:lnTo>
                  <a:cubicBezTo>
                    <a:pt x="9704" y="8475"/>
                    <a:pt x="10177" y="8948"/>
                    <a:pt x="10713" y="8948"/>
                  </a:cubicBezTo>
                  <a:cubicBezTo>
                    <a:pt x="11280" y="8948"/>
                    <a:pt x="11752" y="8475"/>
                    <a:pt x="11752" y="7908"/>
                  </a:cubicBezTo>
                  <a:cubicBezTo>
                    <a:pt x="11626" y="7309"/>
                    <a:pt x="11154" y="6900"/>
                    <a:pt x="10586" y="6900"/>
                  </a:cubicBezTo>
                  <a:cubicBezTo>
                    <a:pt x="10366" y="6900"/>
                    <a:pt x="10114" y="6963"/>
                    <a:pt x="9925" y="7120"/>
                  </a:cubicBezTo>
                  <a:lnTo>
                    <a:pt x="9011" y="6616"/>
                  </a:lnTo>
                  <a:cubicBezTo>
                    <a:pt x="9515" y="5892"/>
                    <a:pt x="9893" y="4978"/>
                    <a:pt x="9893" y="4096"/>
                  </a:cubicBezTo>
                  <a:cubicBezTo>
                    <a:pt x="9893" y="1796"/>
                    <a:pt x="8035" y="0"/>
                    <a:pt x="579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184" name="Google Shape;8184;p38"/>
          <p:cNvGrpSpPr/>
          <p:nvPr/>
        </p:nvGrpSpPr>
        <p:grpSpPr>
          <a:xfrm>
            <a:off x="3311282" y="5452993"/>
            <a:ext cx="430398" cy="419885"/>
            <a:chOff x="-4480550" y="3970800"/>
            <a:chExt cx="297750" cy="291425"/>
          </a:xfrm>
        </p:grpSpPr>
        <p:sp>
          <p:nvSpPr>
            <p:cNvPr id="8185" name="Google Shape;8185;p38"/>
            <p:cNvSpPr/>
            <p:nvPr/>
          </p:nvSpPr>
          <p:spPr>
            <a:xfrm>
              <a:off x="-4426200" y="4058225"/>
              <a:ext cx="51225" cy="69325"/>
            </a:xfrm>
            <a:custGeom>
              <a:avLst/>
              <a:gdLst/>
              <a:ahLst/>
              <a:cxnLst/>
              <a:rect l="l" t="t" r="r" b="b"/>
              <a:pathLst>
                <a:path w="2049" h="2773" extrusionOk="0">
                  <a:moveTo>
                    <a:pt x="1" y="0"/>
                  </a:moveTo>
                  <a:lnTo>
                    <a:pt x="1" y="2773"/>
                  </a:lnTo>
                  <a:lnTo>
                    <a:pt x="2048" y="2773"/>
                  </a:lnTo>
                  <a:lnTo>
                    <a:pt x="204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86" name="Google Shape;8186;p38"/>
            <p:cNvSpPr/>
            <p:nvPr/>
          </p:nvSpPr>
          <p:spPr>
            <a:xfrm>
              <a:off x="-4480550" y="3970800"/>
              <a:ext cx="297750" cy="291425"/>
            </a:xfrm>
            <a:custGeom>
              <a:avLst/>
              <a:gdLst/>
              <a:ahLst/>
              <a:cxnLst/>
              <a:rect l="l" t="t" r="r" b="b"/>
              <a:pathLst>
                <a:path w="11910" h="11657" extrusionOk="0">
                  <a:moveTo>
                    <a:pt x="10082" y="2804"/>
                  </a:moveTo>
                  <a:cubicBezTo>
                    <a:pt x="10492" y="2804"/>
                    <a:pt x="10555" y="3466"/>
                    <a:pt x="10082" y="3466"/>
                  </a:cubicBezTo>
                  <a:lnTo>
                    <a:pt x="5924" y="3466"/>
                  </a:lnTo>
                  <a:cubicBezTo>
                    <a:pt x="5913" y="3466"/>
                    <a:pt x="5903" y="3467"/>
                    <a:pt x="5893" y="3467"/>
                  </a:cubicBezTo>
                  <a:cubicBezTo>
                    <a:pt x="5451" y="3467"/>
                    <a:pt x="5462" y="2804"/>
                    <a:pt x="5924" y="2804"/>
                  </a:cubicBezTo>
                  <a:close/>
                  <a:moveTo>
                    <a:pt x="10082" y="4159"/>
                  </a:moveTo>
                  <a:cubicBezTo>
                    <a:pt x="10492" y="4159"/>
                    <a:pt x="10555" y="4852"/>
                    <a:pt x="10082" y="4852"/>
                  </a:cubicBezTo>
                  <a:lnTo>
                    <a:pt x="5924" y="4852"/>
                  </a:lnTo>
                  <a:cubicBezTo>
                    <a:pt x="5451" y="4852"/>
                    <a:pt x="5451" y="4159"/>
                    <a:pt x="5924" y="4159"/>
                  </a:cubicBezTo>
                  <a:close/>
                  <a:moveTo>
                    <a:pt x="6807" y="5481"/>
                  </a:moveTo>
                  <a:cubicBezTo>
                    <a:pt x="7492" y="5481"/>
                    <a:pt x="8531" y="5513"/>
                    <a:pt x="10082" y="5513"/>
                  </a:cubicBezTo>
                  <a:cubicBezTo>
                    <a:pt x="10492" y="5513"/>
                    <a:pt x="10555" y="6175"/>
                    <a:pt x="10082" y="6175"/>
                  </a:cubicBezTo>
                  <a:lnTo>
                    <a:pt x="5924" y="6175"/>
                  </a:lnTo>
                  <a:lnTo>
                    <a:pt x="5924" y="6206"/>
                  </a:lnTo>
                  <a:cubicBezTo>
                    <a:pt x="5735" y="6206"/>
                    <a:pt x="5577" y="6049"/>
                    <a:pt x="5577" y="5860"/>
                  </a:cubicBezTo>
                  <a:cubicBezTo>
                    <a:pt x="5577" y="5546"/>
                    <a:pt x="5837" y="5481"/>
                    <a:pt x="6807" y="5481"/>
                  </a:cubicBezTo>
                  <a:close/>
                  <a:moveTo>
                    <a:pt x="4569" y="2804"/>
                  </a:moveTo>
                  <a:cubicBezTo>
                    <a:pt x="4758" y="2804"/>
                    <a:pt x="4916" y="2961"/>
                    <a:pt x="4916" y="3151"/>
                  </a:cubicBezTo>
                  <a:lnTo>
                    <a:pt x="4916" y="6585"/>
                  </a:lnTo>
                  <a:cubicBezTo>
                    <a:pt x="4916" y="6774"/>
                    <a:pt x="4758" y="6931"/>
                    <a:pt x="4569" y="6931"/>
                  </a:cubicBezTo>
                  <a:lnTo>
                    <a:pt x="1797" y="6931"/>
                  </a:lnTo>
                  <a:cubicBezTo>
                    <a:pt x="1608" y="6931"/>
                    <a:pt x="1450" y="6774"/>
                    <a:pt x="1450" y="6585"/>
                  </a:cubicBezTo>
                  <a:lnTo>
                    <a:pt x="1450" y="3151"/>
                  </a:lnTo>
                  <a:cubicBezTo>
                    <a:pt x="1450" y="2961"/>
                    <a:pt x="1608" y="2804"/>
                    <a:pt x="1797" y="2804"/>
                  </a:cubicBezTo>
                  <a:close/>
                  <a:moveTo>
                    <a:pt x="4916" y="8317"/>
                  </a:moveTo>
                  <a:lnTo>
                    <a:pt x="4916" y="8979"/>
                  </a:lnTo>
                  <a:lnTo>
                    <a:pt x="3529" y="8979"/>
                  </a:lnTo>
                  <a:lnTo>
                    <a:pt x="3529" y="8317"/>
                  </a:lnTo>
                  <a:close/>
                  <a:moveTo>
                    <a:pt x="8381" y="8317"/>
                  </a:moveTo>
                  <a:lnTo>
                    <a:pt x="8381" y="8979"/>
                  </a:lnTo>
                  <a:lnTo>
                    <a:pt x="6963" y="8979"/>
                  </a:lnTo>
                  <a:lnTo>
                    <a:pt x="6963" y="8317"/>
                  </a:lnTo>
                  <a:close/>
                  <a:moveTo>
                    <a:pt x="1828" y="0"/>
                  </a:moveTo>
                  <a:cubicBezTo>
                    <a:pt x="1419" y="0"/>
                    <a:pt x="1355" y="662"/>
                    <a:pt x="1828" y="662"/>
                  </a:cubicBezTo>
                  <a:lnTo>
                    <a:pt x="2206" y="662"/>
                  </a:lnTo>
                  <a:lnTo>
                    <a:pt x="2206" y="1418"/>
                  </a:lnTo>
                  <a:lnTo>
                    <a:pt x="1166" y="1418"/>
                  </a:lnTo>
                  <a:cubicBezTo>
                    <a:pt x="631" y="1418"/>
                    <a:pt x="158" y="1890"/>
                    <a:pt x="158" y="2426"/>
                  </a:cubicBezTo>
                  <a:lnTo>
                    <a:pt x="158" y="7246"/>
                  </a:lnTo>
                  <a:cubicBezTo>
                    <a:pt x="158" y="7782"/>
                    <a:pt x="631" y="8254"/>
                    <a:pt x="1166" y="8254"/>
                  </a:cubicBezTo>
                  <a:lnTo>
                    <a:pt x="2868" y="8254"/>
                  </a:lnTo>
                  <a:lnTo>
                    <a:pt x="2868" y="8947"/>
                  </a:lnTo>
                  <a:lnTo>
                    <a:pt x="1828" y="8947"/>
                  </a:lnTo>
                  <a:cubicBezTo>
                    <a:pt x="1419" y="8947"/>
                    <a:pt x="1355" y="9609"/>
                    <a:pt x="1828" y="9609"/>
                  </a:cubicBezTo>
                  <a:lnTo>
                    <a:pt x="4916" y="9609"/>
                  </a:lnTo>
                  <a:lnTo>
                    <a:pt x="4916" y="10995"/>
                  </a:lnTo>
                  <a:lnTo>
                    <a:pt x="473" y="10995"/>
                  </a:lnTo>
                  <a:cubicBezTo>
                    <a:pt x="32" y="10995"/>
                    <a:pt x="1" y="11657"/>
                    <a:pt x="473" y="11657"/>
                  </a:cubicBezTo>
                  <a:lnTo>
                    <a:pt x="11437" y="11657"/>
                  </a:lnTo>
                  <a:cubicBezTo>
                    <a:pt x="11878" y="11657"/>
                    <a:pt x="11910" y="10995"/>
                    <a:pt x="11437" y="10995"/>
                  </a:cubicBezTo>
                  <a:lnTo>
                    <a:pt x="6963" y="10995"/>
                  </a:lnTo>
                  <a:lnTo>
                    <a:pt x="6963" y="9609"/>
                  </a:lnTo>
                  <a:lnTo>
                    <a:pt x="10082" y="9609"/>
                  </a:lnTo>
                  <a:cubicBezTo>
                    <a:pt x="10492" y="9609"/>
                    <a:pt x="10555" y="8947"/>
                    <a:pt x="10082" y="8947"/>
                  </a:cubicBezTo>
                  <a:lnTo>
                    <a:pt x="9043" y="8947"/>
                  </a:lnTo>
                  <a:lnTo>
                    <a:pt x="9043" y="8254"/>
                  </a:lnTo>
                  <a:lnTo>
                    <a:pt x="10775" y="8254"/>
                  </a:lnTo>
                  <a:cubicBezTo>
                    <a:pt x="11343" y="8254"/>
                    <a:pt x="11815" y="7782"/>
                    <a:pt x="11815" y="7246"/>
                  </a:cubicBezTo>
                  <a:lnTo>
                    <a:pt x="11815" y="2426"/>
                  </a:lnTo>
                  <a:cubicBezTo>
                    <a:pt x="11815" y="1890"/>
                    <a:pt x="11343" y="1418"/>
                    <a:pt x="10775" y="1418"/>
                  </a:cubicBezTo>
                  <a:lnTo>
                    <a:pt x="9767" y="1418"/>
                  </a:lnTo>
                  <a:lnTo>
                    <a:pt x="9767" y="662"/>
                  </a:lnTo>
                  <a:lnTo>
                    <a:pt x="10114" y="662"/>
                  </a:lnTo>
                  <a:cubicBezTo>
                    <a:pt x="10555" y="662"/>
                    <a:pt x="10586" y="0"/>
                    <a:pt x="10114" y="0"/>
                  </a:cubicBezTo>
                  <a:lnTo>
                    <a:pt x="8728" y="0"/>
                  </a:lnTo>
                  <a:cubicBezTo>
                    <a:pt x="8287" y="0"/>
                    <a:pt x="8255" y="662"/>
                    <a:pt x="8728" y="662"/>
                  </a:cubicBezTo>
                  <a:lnTo>
                    <a:pt x="9074" y="662"/>
                  </a:lnTo>
                  <a:lnTo>
                    <a:pt x="9074" y="1418"/>
                  </a:lnTo>
                  <a:lnTo>
                    <a:pt x="6302" y="1418"/>
                  </a:lnTo>
                  <a:lnTo>
                    <a:pt x="6302" y="662"/>
                  </a:lnTo>
                  <a:lnTo>
                    <a:pt x="6648" y="662"/>
                  </a:lnTo>
                  <a:cubicBezTo>
                    <a:pt x="7089" y="662"/>
                    <a:pt x="7121" y="0"/>
                    <a:pt x="6648" y="0"/>
                  </a:cubicBezTo>
                  <a:lnTo>
                    <a:pt x="5262" y="0"/>
                  </a:lnTo>
                  <a:cubicBezTo>
                    <a:pt x="4821" y="0"/>
                    <a:pt x="4790" y="662"/>
                    <a:pt x="5262" y="662"/>
                  </a:cubicBezTo>
                  <a:lnTo>
                    <a:pt x="5609" y="662"/>
                  </a:lnTo>
                  <a:lnTo>
                    <a:pt x="5609" y="1418"/>
                  </a:lnTo>
                  <a:lnTo>
                    <a:pt x="2868" y="1418"/>
                  </a:lnTo>
                  <a:lnTo>
                    <a:pt x="2868" y="662"/>
                  </a:lnTo>
                  <a:lnTo>
                    <a:pt x="3214" y="662"/>
                  </a:lnTo>
                  <a:cubicBezTo>
                    <a:pt x="3655" y="662"/>
                    <a:pt x="3687" y="0"/>
                    <a:pt x="321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187" name="Google Shape;8187;p38"/>
          <p:cNvGrpSpPr/>
          <p:nvPr/>
        </p:nvGrpSpPr>
        <p:grpSpPr>
          <a:xfrm>
            <a:off x="1691368" y="4300380"/>
            <a:ext cx="416738" cy="419921"/>
            <a:chOff x="-2668225" y="3239075"/>
            <a:chExt cx="288300" cy="291450"/>
          </a:xfrm>
        </p:grpSpPr>
        <p:sp>
          <p:nvSpPr>
            <p:cNvPr id="8188" name="Google Shape;8188;p38"/>
            <p:cNvSpPr/>
            <p:nvPr/>
          </p:nvSpPr>
          <p:spPr>
            <a:xfrm>
              <a:off x="-2592600" y="3239075"/>
              <a:ext cx="137850" cy="51225"/>
            </a:xfrm>
            <a:custGeom>
              <a:avLst/>
              <a:gdLst/>
              <a:ahLst/>
              <a:cxnLst/>
              <a:rect l="l" t="t" r="r" b="b"/>
              <a:pathLst>
                <a:path w="5514" h="2049" extrusionOk="0">
                  <a:moveTo>
                    <a:pt x="1355" y="1"/>
                  </a:moveTo>
                  <a:cubicBezTo>
                    <a:pt x="0" y="1"/>
                    <a:pt x="11" y="2049"/>
                    <a:pt x="1386" y="2049"/>
                  </a:cubicBezTo>
                  <a:lnTo>
                    <a:pt x="4127" y="2049"/>
                  </a:lnTo>
                  <a:cubicBezTo>
                    <a:pt x="5482" y="2049"/>
                    <a:pt x="5514" y="1"/>
                    <a:pt x="4127" y="1"/>
                  </a:cubicBezTo>
                  <a:lnTo>
                    <a:pt x="1386" y="1"/>
                  </a:lnTo>
                  <a:cubicBezTo>
                    <a:pt x="1376" y="1"/>
                    <a:pt x="1366" y="1"/>
                    <a:pt x="135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89" name="Google Shape;8189;p38"/>
            <p:cNvSpPr/>
            <p:nvPr/>
          </p:nvSpPr>
          <p:spPr>
            <a:xfrm>
              <a:off x="-2587875" y="3307875"/>
              <a:ext cx="129200" cy="69850"/>
            </a:xfrm>
            <a:custGeom>
              <a:avLst/>
              <a:gdLst/>
              <a:ahLst/>
              <a:cxnLst/>
              <a:rect l="l" t="t" r="r" b="b"/>
              <a:pathLst>
                <a:path w="5168" h="2794" extrusionOk="0">
                  <a:moveTo>
                    <a:pt x="1235" y="1"/>
                  </a:moveTo>
                  <a:cubicBezTo>
                    <a:pt x="1002" y="1"/>
                    <a:pt x="977" y="13"/>
                    <a:pt x="882" y="53"/>
                  </a:cubicBezTo>
                  <a:lnTo>
                    <a:pt x="882" y="1502"/>
                  </a:lnTo>
                  <a:cubicBezTo>
                    <a:pt x="788" y="1628"/>
                    <a:pt x="599" y="1943"/>
                    <a:pt x="0" y="2794"/>
                  </a:cubicBezTo>
                  <a:lnTo>
                    <a:pt x="5167" y="2794"/>
                  </a:lnTo>
                  <a:cubicBezTo>
                    <a:pt x="4568" y="1912"/>
                    <a:pt x="4379" y="1597"/>
                    <a:pt x="4316" y="1471"/>
                  </a:cubicBezTo>
                  <a:lnTo>
                    <a:pt x="4316" y="22"/>
                  </a:lnTo>
                  <a:lnTo>
                    <a:pt x="3938" y="22"/>
                  </a:lnTo>
                  <a:cubicBezTo>
                    <a:pt x="2228" y="22"/>
                    <a:pt x="1547" y="1"/>
                    <a:pt x="123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90" name="Google Shape;8190;p38"/>
            <p:cNvSpPr/>
            <p:nvPr/>
          </p:nvSpPr>
          <p:spPr>
            <a:xfrm>
              <a:off x="-2566625" y="3427325"/>
              <a:ext cx="33125" cy="33100"/>
            </a:xfrm>
            <a:custGeom>
              <a:avLst/>
              <a:gdLst/>
              <a:ahLst/>
              <a:cxnLst/>
              <a:rect l="l" t="t" r="r" b="b"/>
              <a:pathLst>
                <a:path w="1325" h="1324" extrusionOk="0">
                  <a:moveTo>
                    <a:pt x="662" y="1"/>
                  </a:moveTo>
                  <a:cubicBezTo>
                    <a:pt x="253" y="1"/>
                    <a:pt x="1" y="316"/>
                    <a:pt x="1" y="662"/>
                  </a:cubicBezTo>
                  <a:cubicBezTo>
                    <a:pt x="1" y="1009"/>
                    <a:pt x="316" y="1324"/>
                    <a:pt x="662" y="1324"/>
                  </a:cubicBezTo>
                  <a:cubicBezTo>
                    <a:pt x="1041" y="1324"/>
                    <a:pt x="1324" y="1009"/>
                    <a:pt x="1324" y="662"/>
                  </a:cubicBezTo>
                  <a:cubicBezTo>
                    <a:pt x="1324" y="316"/>
                    <a:pt x="1041" y="1"/>
                    <a:pt x="66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91" name="Google Shape;8191;p38"/>
            <p:cNvSpPr/>
            <p:nvPr/>
          </p:nvSpPr>
          <p:spPr>
            <a:xfrm>
              <a:off x="-2481550" y="3461200"/>
              <a:ext cx="18125" cy="18150"/>
            </a:xfrm>
            <a:custGeom>
              <a:avLst/>
              <a:gdLst/>
              <a:ahLst/>
              <a:cxnLst/>
              <a:rect l="l" t="t" r="r" b="b"/>
              <a:pathLst>
                <a:path w="725" h="726" extrusionOk="0">
                  <a:moveTo>
                    <a:pt x="378" y="0"/>
                  </a:moveTo>
                  <a:cubicBezTo>
                    <a:pt x="158" y="0"/>
                    <a:pt x="0" y="158"/>
                    <a:pt x="0" y="378"/>
                  </a:cubicBezTo>
                  <a:cubicBezTo>
                    <a:pt x="0" y="568"/>
                    <a:pt x="158" y="725"/>
                    <a:pt x="378" y="725"/>
                  </a:cubicBezTo>
                  <a:cubicBezTo>
                    <a:pt x="567" y="725"/>
                    <a:pt x="725" y="568"/>
                    <a:pt x="725" y="378"/>
                  </a:cubicBezTo>
                  <a:cubicBezTo>
                    <a:pt x="725" y="158"/>
                    <a:pt x="536" y="0"/>
                    <a:pt x="37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92" name="Google Shape;8192;p38"/>
            <p:cNvSpPr/>
            <p:nvPr/>
          </p:nvSpPr>
          <p:spPr>
            <a:xfrm>
              <a:off x="-2668225" y="3393475"/>
              <a:ext cx="288300" cy="137050"/>
            </a:xfrm>
            <a:custGeom>
              <a:avLst/>
              <a:gdLst/>
              <a:ahLst/>
              <a:cxnLst/>
              <a:rect l="l" t="t" r="r" b="b"/>
              <a:pathLst>
                <a:path w="11532" h="5482" extrusionOk="0">
                  <a:moveTo>
                    <a:pt x="4726" y="630"/>
                  </a:moveTo>
                  <a:cubicBezTo>
                    <a:pt x="5483" y="630"/>
                    <a:pt x="6113" y="1260"/>
                    <a:pt x="6113" y="2016"/>
                  </a:cubicBezTo>
                  <a:cubicBezTo>
                    <a:pt x="6113" y="2804"/>
                    <a:pt x="5514" y="3403"/>
                    <a:pt x="4726" y="3403"/>
                  </a:cubicBezTo>
                  <a:cubicBezTo>
                    <a:pt x="3970" y="3403"/>
                    <a:pt x="3340" y="2772"/>
                    <a:pt x="3340" y="2016"/>
                  </a:cubicBezTo>
                  <a:cubicBezTo>
                    <a:pt x="3340" y="1260"/>
                    <a:pt x="3970" y="630"/>
                    <a:pt x="4726" y="630"/>
                  </a:cubicBezTo>
                  <a:close/>
                  <a:moveTo>
                    <a:pt x="7845" y="2048"/>
                  </a:moveTo>
                  <a:cubicBezTo>
                    <a:pt x="8381" y="2048"/>
                    <a:pt x="8854" y="2520"/>
                    <a:pt x="8854" y="3087"/>
                  </a:cubicBezTo>
                  <a:cubicBezTo>
                    <a:pt x="8854" y="3623"/>
                    <a:pt x="8381" y="4096"/>
                    <a:pt x="7845" y="4096"/>
                  </a:cubicBezTo>
                  <a:cubicBezTo>
                    <a:pt x="7278" y="4096"/>
                    <a:pt x="6806" y="3623"/>
                    <a:pt x="6806" y="3087"/>
                  </a:cubicBezTo>
                  <a:cubicBezTo>
                    <a:pt x="6806" y="2520"/>
                    <a:pt x="7278" y="2048"/>
                    <a:pt x="7845" y="2048"/>
                  </a:cubicBezTo>
                  <a:close/>
                  <a:moveTo>
                    <a:pt x="2710" y="0"/>
                  </a:moveTo>
                  <a:cubicBezTo>
                    <a:pt x="2238" y="693"/>
                    <a:pt x="1607" y="1575"/>
                    <a:pt x="788" y="2804"/>
                  </a:cubicBezTo>
                  <a:cubicBezTo>
                    <a:pt x="1" y="3938"/>
                    <a:pt x="820" y="5482"/>
                    <a:pt x="2206" y="5482"/>
                  </a:cubicBezTo>
                  <a:lnTo>
                    <a:pt x="9295" y="5482"/>
                  </a:lnTo>
                  <a:cubicBezTo>
                    <a:pt x="10712" y="5482"/>
                    <a:pt x="11532" y="3938"/>
                    <a:pt x="10744" y="2804"/>
                  </a:cubicBezTo>
                  <a:cubicBezTo>
                    <a:pt x="9925" y="1575"/>
                    <a:pt x="9295" y="693"/>
                    <a:pt x="882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193" name="Google Shape;8193;p38"/>
          <p:cNvGrpSpPr/>
          <p:nvPr/>
        </p:nvGrpSpPr>
        <p:grpSpPr>
          <a:xfrm>
            <a:off x="3870442" y="4881496"/>
            <a:ext cx="422447" cy="419921"/>
            <a:chOff x="-2671375" y="3597450"/>
            <a:chExt cx="292250" cy="291450"/>
          </a:xfrm>
        </p:grpSpPr>
        <p:sp>
          <p:nvSpPr>
            <p:cNvPr id="8194" name="Google Shape;8194;p38"/>
            <p:cNvSpPr/>
            <p:nvPr/>
          </p:nvSpPr>
          <p:spPr>
            <a:xfrm>
              <a:off x="-2654050" y="3597450"/>
              <a:ext cx="260725" cy="51225"/>
            </a:xfrm>
            <a:custGeom>
              <a:avLst/>
              <a:gdLst/>
              <a:ahLst/>
              <a:cxnLst/>
              <a:rect l="l" t="t" r="r" b="b"/>
              <a:pathLst>
                <a:path w="10429" h="2049" extrusionOk="0">
                  <a:moveTo>
                    <a:pt x="1513" y="1"/>
                  </a:moveTo>
                  <a:cubicBezTo>
                    <a:pt x="1072" y="1"/>
                    <a:pt x="725" y="253"/>
                    <a:pt x="568" y="631"/>
                  </a:cubicBezTo>
                  <a:lnTo>
                    <a:pt x="1" y="2049"/>
                  </a:lnTo>
                  <a:lnTo>
                    <a:pt x="10429" y="2049"/>
                  </a:lnTo>
                  <a:lnTo>
                    <a:pt x="9830" y="631"/>
                  </a:lnTo>
                  <a:cubicBezTo>
                    <a:pt x="9673" y="253"/>
                    <a:pt x="9263" y="1"/>
                    <a:pt x="888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95" name="Google Shape;8195;p38"/>
            <p:cNvSpPr/>
            <p:nvPr/>
          </p:nvSpPr>
          <p:spPr>
            <a:xfrm>
              <a:off x="-2671375" y="3667550"/>
              <a:ext cx="292250" cy="221350"/>
            </a:xfrm>
            <a:custGeom>
              <a:avLst/>
              <a:gdLst/>
              <a:ahLst/>
              <a:cxnLst/>
              <a:rect l="l" t="t" r="r" b="b"/>
              <a:pathLst>
                <a:path w="11690" h="8854" extrusionOk="0">
                  <a:moveTo>
                    <a:pt x="1733" y="1324"/>
                  </a:moveTo>
                  <a:cubicBezTo>
                    <a:pt x="1922" y="1324"/>
                    <a:pt x="2080" y="1481"/>
                    <a:pt x="2080" y="1702"/>
                  </a:cubicBezTo>
                  <a:cubicBezTo>
                    <a:pt x="2080" y="1891"/>
                    <a:pt x="1922" y="2049"/>
                    <a:pt x="1733" y="2049"/>
                  </a:cubicBezTo>
                  <a:cubicBezTo>
                    <a:pt x="1544" y="2049"/>
                    <a:pt x="1387" y="1891"/>
                    <a:pt x="1387" y="1702"/>
                  </a:cubicBezTo>
                  <a:cubicBezTo>
                    <a:pt x="1387" y="1481"/>
                    <a:pt x="1544" y="1324"/>
                    <a:pt x="1733" y="1324"/>
                  </a:cubicBezTo>
                  <a:close/>
                  <a:moveTo>
                    <a:pt x="10019" y="1387"/>
                  </a:moveTo>
                  <a:cubicBezTo>
                    <a:pt x="10492" y="1387"/>
                    <a:pt x="10492" y="2049"/>
                    <a:pt x="10019" y="2049"/>
                  </a:cubicBezTo>
                  <a:lnTo>
                    <a:pt x="3781" y="2049"/>
                  </a:lnTo>
                  <a:cubicBezTo>
                    <a:pt x="3340" y="2049"/>
                    <a:pt x="3309" y="1387"/>
                    <a:pt x="3781" y="1387"/>
                  </a:cubicBezTo>
                  <a:close/>
                  <a:moveTo>
                    <a:pt x="1733" y="4096"/>
                  </a:moveTo>
                  <a:cubicBezTo>
                    <a:pt x="1922" y="4096"/>
                    <a:pt x="2080" y="4254"/>
                    <a:pt x="2080" y="4443"/>
                  </a:cubicBezTo>
                  <a:cubicBezTo>
                    <a:pt x="2080" y="4632"/>
                    <a:pt x="1922" y="4789"/>
                    <a:pt x="1733" y="4789"/>
                  </a:cubicBezTo>
                  <a:cubicBezTo>
                    <a:pt x="1544" y="4789"/>
                    <a:pt x="1387" y="4632"/>
                    <a:pt x="1387" y="4443"/>
                  </a:cubicBezTo>
                  <a:cubicBezTo>
                    <a:pt x="1387" y="4254"/>
                    <a:pt x="1544" y="4096"/>
                    <a:pt x="1733" y="4096"/>
                  </a:cubicBezTo>
                  <a:close/>
                  <a:moveTo>
                    <a:pt x="10050" y="4127"/>
                  </a:moveTo>
                  <a:cubicBezTo>
                    <a:pt x="10492" y="4127"/>
                    <a:pt x="10481" y="4789"/>
                    <a:pt x="10019" y="4789"/>
                  </a:cubicBezTo>
                  <a:lnTo>
                    <a:pt x="3781" y="4789"/>
                  </a:lnTo>
                  <a:cubicBezTo>
                    <a:pt x="3340" y="4789"/>
                    <a:pt x="3309" y="4128"/>
                    <a:pt x="3781" y="4128"/>
                  </a:cubicBezTo>
                  <a:lnTo>
                    <a:pt x="10019" y="4128"/>
                  </a:lnTo>
                  <a:cubicBezTo>
                    <a:pt x="10030" y="4127"/>
                    <a:pt x="10040" y="4127"/>
                    <a:pt x="10050" y="4127"/>
                  </a:cubicBezTo>
                  <a:close/>
                  <a:moveTo>
                    <a:pt x="1733" y="6806"/>
                  </a:moveTo>
                  <a:cubicBezTo>
                    <a:pt x="1922" y="6806"/>
                    <a:pt x="2080" y="6963"/>
                    <a:pt x="2080" y="7152"/>
                  </a:cubicBezTo>
                  <a:cubicBezTo>
                    <a:pt x="2080" y="7373"/>
                    <a:pt x="1922" y="7499"/>
                    <a:pt x="1733" y="7499"/>
                  </a:cubicBezTo>
                  <a:cubicBezTo>
                    <a:pt x="1544" y="7499"/>
                    <a:pt x="1387" y="7373"/>
                    <a:pt x="1387" y="7152"/>
                  </a:cubicBezTo>
                  <a:cubicBezTo>
                    <a:pt x="1387" y="6963"/>
                    <a:pt x="1544" y="6806"/>
                    <a:pt x="1733" y="6806"/>
                  </a:cubicBezTo>
                  <a:close/>
                  <a:moveTo>
                    <a:pt x="10019" y="6837"/>
                  </a:moveTo>
                  <a:cubicBezTo>
                    <a:pt x="10492" y="6837"/>
                    <a:pt x="10492" y="7499"/>
                    <a:pt x="10019" y="7499"/>
                  </a:cubicBezTo>
                  <a:lnTo>
                    <a:pt x="3781" y="7499"/>
                  </a:lnTo>
                  <a:cubicBezTo>
                    <a:pt x="3340" y="7499"/>
                    <a:pt x="3309" y="6837"/>
                    <a:pt x="3781" y="6837"/>
                  </a:cubicBezTo>
                  <a:close/>
                  <a:moveTo>
                    <a:pt x="379" y="1"/>
                  </a:moveTo>
                  <a:lnTo>
                    <a:pt x="95" y="631"/>
                  </a:lnTo>
                  <a:cubicBezTo>
                    <a:pt x="64" y="757"/>
                    <a:pt x="1" y="883"/>
                    <a:pt x="1" y="1009"/>
                  </a:cubicBezTo>
                  <a:lnTo>
                    <a:pt x="1" y="2395"/>
                  </a:lnTo>
                  <a:cubicBezTo>
                    <a:pt x="1" y="2679"/>
                    <a:pt x="127" y="2899"/>
                    <a:pt x="284" y="3057"/>
                  </a:cubicBezTo>
                  <a:cubicBezTo>
                    <a:pt x="127" y="3246"/>
                    <a:pt x="1" y="3498"/>
                    <a:pt x="1" y="3718"/>
                  </a:cubicBezTo>
                  <a:lnTo>
                    <a:pt x="1" y="5104"/>
                  </a:lnTo>
                  <a:cubicBezTo>
                    <a:pt x="1" y="5388"/>
                    <a:pt x="127" y="5609"/>
                    <a:pt x="284" y="5766"/>
                  </a:cubicBezTo>
                  <a:cubicBezTo>
                    <a:pt x="127" y="5987"/>
                    <a:pt x="1" y="6207"/>
                    <a:pt x="1" y="6459"/>
                  </a:cubicBezTo>
                  <a:lnTo>
                    <a:pt x="1" y="7814"/>
                  </a:lnTo>
                  <a:cubicBezTo>
                    <a:pt x="1" y="8381"/>
                    <a:pt x="473" y="8854"/>
                    <a:pt x="1040" y="8854"/>
                  </a:cubicBezTo>
                  <a:lnTo>
                    <a:pt x="10649" y="8854"/>
                  </a:lnTo>
                  <a:cubicBezTo>
                    <a:pt x="11185" y="8854"/>
                    <a:pt x="11658" y="8381"/>
                    <a:pt x="11658" y="7814"/>
                  </a:cubicBezTo>
                  <a:lnTo>
                    <a:pt x="11658" y="6459"/>
                  </a:lnTo>
                  <a:cubicBezTo>
                    <a:pt x="11658" y="6176"/>
                    <a:pt x="11563" y="5924"/>
                    <a:pt x="11405" y="5766"/>
                  </a:cubicBezTo>
                  <a:cubicBezTo>
                    <a:pt x="11563" y="5577"/>
                    <a:pt x="11658" y="5357"/>
                    <a:pt x="11658" y="5104"/>
                  </a:cubicBezTo>
                  <a:lnTo>
                    <a:pt x="11658" y="3718"/>
                  </a:lnTo>
                  <a:cubicBezTo>
                    <a:pt x="11658" y="3466"/>
                    <a:pt x="11563" y="3214"/>
                    <a:pt x="11405" y="3057"/>
                  </a:cubicBezTo>
                  <a:cubicBezTo>
                    <a:pt x="11563" y="2868"/>
                    <a:pt x="11658" y="2616"/>
                    <a:pt x="11658" y="2395"/>
                  </a:cubicBezTo>
                  <a:lnTo>
                    <a:pt x="11658" y="1009"/>
                  </a:lnTo>
                  <a:lnTo>
                    <a:pt x="11689" y="1009"/>
                  </a:lnTo>
                  <a:cubicBezTo>
                    <a:pt x="11689" y="883"/>
                    <a:pt x="11658" y="757"/>
                    <a:pt x="11626" y="631"/>
                  </a:cubicBezTo>
                  <a:lnTo>
                    <a:pt x="1134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196" name="Google Shape;8196;p38"/>
          <p:cNvGrpSpPr/>
          <p:nvPr/>
        </p:nvGrpSpPr>
        <p:grpSpPr>
          <a:xfrm>
            <a:off x="6052759" y="5451839"/>
            <a:ext cx="424688" cy="422190"/>
            <a:chOff x="-2670575" y="3956600"/>
            <a:chExt cx="293800" cy="293025"/>
          </a:xfrm>
        </p:grpSpPr>
        <p:sp>
          <p:nvSpPr>
            <p:cNvPr id="8197" name="Google Shape;8197;p38"/>
            <p:cNvSpPr/>
            <p:nvPr/>
          </p:nvSpPr>
          <p:spPr>
            <a:xfrm>
              <a:off x="-2670575" y="3975525"/>
              <a:ext cx="116575" cy="34675"/>
            </a:xfrm>
            <a:custGeom>
              <a:avLst/>
              <a:gdLst/>
              <a:ahLst/>
              <a:cxnLst/>
              <a:rect l="l" t="t" r="r" b="b"/>
              <a:pathLst>
                <a:path w="4663" h="1387" extrusionOk="0">
                  <a:moveTo>
                    <a:pt x="1040" y="0"/>
                  </a:moveTo>
                  <a:cubicBezTo>
                    <a:pt x="473" y="0"/>
                    <a:pt x="0" y="473"/>
                    <a:pt x="0" y="1040"/>
                  </a:cubicBezTo>
                  <a:lnTo>
                    <a:pt x="0" y="1386"/>
                  </a:lnTo>
                  <a:lnTo>
                    <a:pt x="3781" y="1386"/>
                  </a:lnTo>
                  <a:cubicBezTo>
                    <a:pt x="4001" y="882"/>
                    <a:pt x="4316" y="410"/>
                    <a:pt x="466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98" name="Google Shape;8198;p38"/>
            <p:cNvSpPr/>
            <p:nvPr/>
          </p:nvSpPr>
          <p:spPr>
            <a:xfrm>
              <a:off x="-2669800" y="4026700"/>
              <a:ext cx="170950" cy="136300"/>
            </a:xfrm>
            <a:custGeom>
              <a:avLst/>
              <a:gdLst/>
              <a:ahLst/>
              <a:cxnLst/>
              <a:rect l="l" t="t" r="r" b="b"/>
              <a:pathLst>
                <a:path w="6838" h="5452" extrusionOk="0">
                  <a:moveTo>
                    <a:pt x="1" y="1"/>
                  </a:moveTo>
                  <a:lnTo>
                    <a:pt x="1" y="5451"/>
                  </a:lnTo>
                  <a:lnTo>
                    <a:pt x="6837" y="5451"/>
                  </a:lnTo>
                  <a:lnTo>
                    <a:pt x="6837" y="5357"/>
                  </a:lnTo>
                  <a:cubicBezTo>
                    <a:pt x="6522" y="5294"/>
                    <a:pt x="6207" y="5168"/>
                    <a:pt x="5924" y="5042"/>
                  </a:cubicBezTo>
                  <a:lnTo>
                    <a:pt x="5104" y="5325"/>
                  </a:lnTo>
                  <a:cubicBezTo>
                    <a:pt x="4975" y="5368"/>
                    <a:pt x="4845" y="5389"/>
                    <a:pt x="4720" y="5389"/>
                  </a:cubicBezTo>
                  <a:cubicBezTo>
                    <a:pt x="3931" y="5389"/>
                    <a:pt x="3289" y="4597"/>
                    <a:pt x="3561" y="3781"/>
                  </a:cubicBezTo>
                  <a:lnTo>
                    <a:pt x="3844" y="2962"/>
                  </a:lnTo>
                  <a:cubicBezTo>
                    <a:pt x="3561" y="2364"/>
                    <a:pt x="3403" y="1702"/>
                    <a:pt x="3403" y="1041"/>
                  </a:cubicBezTo>
                  <a:cubicBezTo>
                    <a:pt x="3403" y="662"/>
                    <a:pt x="3466" y="316"/>
                    <a:pt x="352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199" name="Google Shape;8199;p38"/>
            <p:cNvSpPr/>
            <p:nvPr/>
          </p:nvSpPr>
          <p:spPr>
            <a:xfrm>
              <a:off x="-2669800" y="4179500"/>
              <a:ext cx="170950" cy="70125"/>
            </a:xfrm>
            <a:custGeom>
              <a:avLst/>
              <a:gdLst/>
              <a:ahLst/>
              <a:cxnLst/>
              <a:rect l="l" t="t" r="r" b="b"/>
              <a:pathLst>
                <a:path w="6838" h="2805" extrusionOk="0">
                  <a:moveTo>
                    <a:pt x="3403" y="757"/>
                  </a:moveTo>
                  <a:cubicBezTo>
                    <a:pt x="3592" y="757"/>
                    <a:pt x="3750" y="914"/>
                    <a:pt x="3750" y="1103"/>
                  </a:cubicBezTo>
                  <a:cubicBezTo>
                    <a:pt x="3750" y="1293"/>
                    <a:pt x="3592" y="1450"/>
                    <a:pt x="3403" y="1450"/>
                  </a:cubicBezTo>
                  <a:cubicBezTo>
                    <a:pt x="3214" y="1450"/>
                    <a:pt x="3057" y="1293"/>
                    <a:pt x="3057" y="1103"/>
                  </a:cubicBezTo>
                  <a:cubicBezTo>
                    <a:pt x="3057" y="914"/>
                    <a:pt x="3214" y="757"/>
                    <a:pt x="3403" y="757"/>
                  </a:cubicBezTo>
                  <a:close/>
                  <a:moveTo>
                    <a:pt x="1" y="1"/>
                  </a:moveTo>
                  <a:lnTo>
                    <a:pt x="1" y="1765"/>
                  </a:lnTo>
                  <a:cubicBezTo>
                    <a:pt x="1" y="2332"/>
                    <a:pt x="442" y="2805"/>
                    <a:pt x="1009" y="2805"/>
                  </a:cubicBezTo>
                  <a:lnTo>
                    <a:pt x="5829" y="2805"/>
                  </a:lnTo>
                  <a:cubicBezTo>
                    <a:pt x="6365" y="2805"/>
                    <a:pt x="6837" y="2332"/>
                    <a:pt x="6837" y="1765"/>
                  </a:cubicBezTo>
                  <a:lnTo>
                    <a:pt x="683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00" name="Google Shape;8200;p38"/>
            <p:cNvSpPr/>
            <p:nvPr/>
          </p:nvSpPr>
          <p:spPr>
            <a:xfrm>
              <a:off x="-2566625" y="3956600"/>
              <a:ext cx="189850" cy="190650"/>
            </a:xfrm>
            <a:custGeom>
              <a:avLst/>
              <a:gdLst/>
              <a:ahLst/>
              <a:cxnLst/>
              <a:rect l="l" t="t" r="r" b="b"/>
              <a:pathLst>
                <a:path w="7594" h="7626" extrusionOk="0">
                  <a:moveTo>
                    <a:pt x="3759" y="1391"/>
                  </a:moveTo>
                  <a:cubicBezTo>
                    <a:pt x="3929" y="1391"/>
                    <a:pt x="4096" y="1502"/>
                    <a:pt x="4096" y="1734"/>
                  </a:cubicBezTo>
                  <a:lnTo>
                    <a:pt x="4096" y="2175"/>
                  </a:lnTo>
                  <a:cubicBezTo>
                    <a:pt x="4254" y="2206"/>
                    <a:pt x="4349" y="2301"/>
                    <a:pt x="4475" y="2427"/>
                  </a:cubicBezTo>
                  <a:cubicBezTo>
                    <a:pt x="4716" y="2669"/>
                    <a:pt x="4494" y="3003"/>
                    <a:pt x="4235" y="3003"/>
                  </a:cubicBezTo>
                  <a:cubicBezTo>
                    <a:pt x="4157" y="3003"/>
                    <a:pt x="4075" y="2973"/>
                    <a:pt x="4002" y="2899"/>
                  </a:cubicBezTo>
                  <a:cubicBezTo>
                    <a:pt x="3926" y="2823"/>
                    <a:pt x="3839" y="2791"/>
                    <a:pt x="3756" y="2791"/>
                  </a:cubicBezTo>
                  <a:cubicBezTo>
                    <a:pt x="3493" y="2791"/>
                    <a:pt x="3266" y="3109"/>
                    <a:pt x="3529" y="3372"/>
                  </a:cubicBezTo>
                  <a:cubicBezTo>
                    <a:pt x="3624" y="3435"/>
                    <a:pt x="3687" y="3466"/>
                    <a:pt x="3781" y="3466"/>
                  </a:cubicBezTo>
                  <a:cubicBezTo>
                    <a:pt x="4317" y="3466"/>
                    <a:pt x="4790" y="3939"/>
                    <a:pt x="4790" y="4506"/>
                  </a:cubicBezTo>
                  <a:cubicBezTo>
                    <a:pt x="4790" y="4884"/>
                    <a:pt x="4569" y="5294"/>
                    <a:pt x="4128" y="5451"/>
                  </a:cubicBezTo>
                  <a:lnTo>
                    <a:pt x="4128" y="5829"/>
                  </a:lnTo>
                  <a:cubicBezTo>
                    <a:pt x="4128" y="6054"/>
                    <a:pt x="3957" y="6172"/>
                    <a:pt x="3789" y="6172"/>
                  </a:cubicBezTo>
                  <a:cubicBezTo>
                    <a:pt x="3626" y="6172"/>
                    <a:pt x="3466" y="6062"/>
                    <a:pt x="3466" y="5829"/>
                  </a:cubicBezTo>
                  <a:lnTo>
                    <a:pt x="3466" y="5451"/>
                  </a:lnTo>
                  <a:cubicBezTo>
                    <a:pt x="3309" y="5420"/>
                    <a:pt x="3183" y="5325"/>
                    <a:pt x="3057" y="5199"/>
                  </a:cubicBezTo>
                  <a:cubicBezTo>
                    <a:pt x="2815" y="4957"/>
                    <a:pt x="3037" y="4623"/>
                    <a:pt x="3296" y="4623"/>
                  </a:cubicBezTo>
                  <a:cubicBezTo>
                    <a:pt x="3374" y="4623"/>
                    <a:pt x="3456" y="4653"/>
                    <a:pt x="3529" y="4727"/>
                  </a:cubicBezTo>
                  <a:cubicBezTo>
                    <a:pt x="3603" y="4800"/>
                    <a:pt x="3684" y="4831"/>
                    <a:pt x="3763" y="4831"/>
                  </a:cubicBezTo>
                  <a:cubicBezTo>
                    <a:pt x="4022" y="4831"/>
                    <a:pt x="4244" y="4496"/>
                    <a:pt x="4002" y="4254"/>
                  </a:cubicBezTo>
                  <a:cubicBezTo>
                    <a:pt x="3939" y="4191"/>
                    <a:pt x="3844" y="4160"/>
                    <a:pt x="3781" y="4160"/>
                  </a:cubicBezTo>
                  <a:cubicBezTo>
                    <a:pt x="3214" y="4160"/>
                    <a:pt x="2742" y="3687"/>
                    <a:pt x="2742" y="3120"/>
                  </a:cubicBezTo>
                  <a:cubicBezTo>
                    <a:pt x="2742" y="2710"/>
                    <a:pt x="2994" y="2332"/>
                    <a:pt x="3403" y="2175"/>
                  </a:cubicBezTo>
                  <a:lnTo>
                    <a:pt x="3403" y="1734"/>
                  </a:lnTo>
                  <a:cubicBezTo>
                    <a:pt x="3403" y="1509"/>
                    <a:pt x="3583" y="1391"/>
                    <a:pt x="3759" y="1391"/>
                  </a:cubicBezTo>
                  <a:close/>
                  <a:moveTo>
                    <a:pt x="3781" y="1"/>
                  </a:moveTo>
                  <a:cubicBezTo>
                    <a:pt x="1734" y="1"/>
                    <a:pt x="1" y="1671"/>
                    <a:pt x="1" y="3782"/>
                  </a:cubicBezTo>
                  <a:cubicBezTo>
                    <a:pt x="1" y="4380"/>
                    <a:pt x="158" y="5010"/>
                    <a:pt x="410" y="5514"/>
                  </a:cubicBezTo>
                  <a:cubicBezTo>
                    <a:pt x="473" y="5609"/>
                    <a:pt x="473" y="5735"/>
                    <a:pt x="473" y="5798"/>
                  </a:cubicBezTo>
                  <a:lnTo>
                    <a:pt x="158" y="6774"/>
                  </a:lnTo>
                  <a:cubicBezTo>
                    <a:pt x="46" y="7141"/>
                    <a:pt x="311" y="7482"/>
                    <a:pt x="684" y="7482"/>
                  </a:cubicBezTo>
                  <a:cubicBezTo>
                    <a:pt x="728" y="7482"/>
                    <a:pt x="774" y="7478"/>
                    <a:pt x="820" y="7468"/>
                  </a:cubicBezTo>
                  <a:lnTo>
                    <a:pt x="1797" y="7121"/>
                  </a:lnTo>
                  <a:cubicBezTo>
                    <a:pt x="1831" y="7110"/>
                    <a:pt x="1866" y="7102"/>
                    <a:pt x="1900" y="7102"/>
                  </a:cubicBezTo>
                  <a:cubicBezTo>
                    <a:pt x="1960" y="7102"/>
                    <a:pt x="2020" y="7124"/>
                    <a:pt x="2080" y="7184"/>
                  </a:cubicBezTo>
                  <a:cubicBezTo>
                    <a:pt x="2584" y="7468"/>
                    <a:pt x="3214" y="7625"/>
                    <a:pt x="3813" y="7625"/>
                  </a:cubicBezTo>
                  <a:cubicBezTo>
                    <a:pt x="5892" y="7625"/>
                    <a:pt x="7594" y="5924"/>
                    <a:pt x="7594" y="3813"/>
                  </a:cubicBezTo>
                  <a:cubicBezTo>
                    <a:pt x="7499" y="1702"/>
                    <a:pt x="5861" y="1"/>
                    <a:pt x="378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01" name="Google Shape;8201;p38"/>
          <p:cNvGrpSpPr/>
          <p:nvPr/>
        </p:nvGrpSpPr>
        <p:grpSpPr>
          <a:xfrm>
            <a:off x="4423115" y="6029309"/>
            <a:ext cx="428121" cy="418624"/>
            <a:chOff x="-1183550" y="3586525"/>
            <a:chExt cx="296175" cy="290550"/>
          </a:xfrm>
        </p:grpSpPr>
        <p:sp>
          <p:nvSpPr>
            <p:cNvPr id="8202" name="Google Shape;8202;p38"/>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03" name="Google Shape;8203;p38"/>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04" name="Google Shape;8204;p38"/>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05" name="Google Shape;8205;p38"/>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06" name="Google Shape;8206;p38"/>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07" name="Google Shape;8207;p38"/>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08" name="Google Shape;8208;p38"/>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09" name="Google Shape;8209;p38"/>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10" name="Google Shape;8210;p38"/>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11" name="Google Shape;8211;p38"/>
          <p:cNvGrpSpPr/>
          <p:nvPr/>
        </p:nvGrpSpPr>
        <p:grpSpPr>
          <a:xfrm>
            <a:off x="2228552" y="3786269"/>
            <a:ext cx="422447" cy="418769"/>
            <a:chOff x="-5971525" y="3273750"/>
            <a:chExt cx="292250" cy="290650"/>
          </a:xfrm>
        </p:grpSpPr>
        <p:sp>
          <p:nvSpPr>
            <p:cNvPr id="8212" name="Google Shape;8212;p38"/>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13" name="Google Shape;8213;p38"/>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14" name="Google Shape;8214;p38"/>
          <p:cNvGrpSpPr/>
          <p:nvPr/>
        </p:nvGrpSpPr>
        <p:grpSpPr>
          <a:xfrm>
            <a:off x="4420372" y="4299022"/>
            <a:ext cx="433831" cy="422659"/>
            <a:chOff x="-5974675" y="3632100"/>
            <a:chExt cx="300125" cy="293350"/>
          </a:xfrm>
        </p:grpSpPr>
        <p:sp>
          <p:nvSpPr>
            <p:cNvPr id="8215" name="Google Shape;8215;p38"/>
            <p:cNvSpPr/>
            <p:nvPr/>
          </p:nvSpPr>
          <p:spPr>
            <a:xfrm>
              <a:off x="-5974675" y="3701875"/>
              <a:ext cx="141025" cy="221650"/>
            </a:xfrm>
            <a:custGeom>
              <a:avLst/>
              <a:gdLst/>
              <a:ahLst/>
              <a:cxnLst/>
              <a:rect l="l" t="t" r="r" b="b"/>
              <a:pathLst>
                <a:path w="5641" h="8866" extrusionOk="0">
                  <a:moveTo>
                    <a:pt x="540" y="1"/>
                  </a:moveTo>
                  <a:cubicBezTo>
                    <a:pt x="331" y="1"/>
                    <a:pt x="123" y="188"/>
                    <a:pt x="221" y="423"/>
                  </a:cubicBezTo>
                  <a:lnTo>
                    <a:pt x="568" y="1526"/>
                  </a:lnTo>
                  <a:cubicBezTo>
                    <a:pt x="788" y="2251"/>
                    <a:pt x="1419" y="2723"/>
                    <a:pt x="2175" y="2723"/>
                  </a:cubicBezTo>
                  <a:lnTo>
                    <a:pt x="2899" y="2723"/>
                  </a:lnTo>
                  <a:lnTo>
                    <a:pt x="2899" y="4110"/>
                  </a:lnTo>
                  <a:lnTo>
                    <a:pt x="473" y="4110"/>
                  </a:lnTo>
                  <a:cubicBezTo>
                    <a:pt x="64" y="4110"/>
                    <a:pt x="1" y="4771"/>
                    <a:pt x="473" y="4771"/>
                  </a:cubicBezTo>
                  <a:lnTo>
                    <a:pt x="2899" y="4771"/>
                  </a:lnTo>
                  <a:lnTo>
                    <a:pt x="2899" y="5779"/>
                  </a:lnTo>
                  <a:cubicBezTo>
                    <a:pt x="2899" y="5905"/>
                    <a:pt x="2899" y="6031"/>
                    <a:pt x="2931" y="6126"/>
                  </a:cubicBezTo>
                  <a:lnTo>
                    <a:pt x="2175" y="6126"/>
                  </a:lnTo>
                  <a:cubicBezTo>
                    <a:pt x="1419" y="6126"/>
                    <a:pt x="788" y="6598"/>
                    <a:pt x="568" y="7323"/>
                  </a:cubicBezTo>
                  <a:lnTo>
                    <a:pt x="221" y="8426"/>
                  </a:lnTo>
                  <a:cubicBezTo>
                    <a:pt x="126" y="8691"/>
                    <a:pt x="329" y="8866"/>
                    <a:pt x="533" y="8866"/>
                  </a:cubicBezTo>
                  <a:cubicBezTo>
                    <a:pt x="667" y="8866"/>
                    <a:pt x="801" y="8790"/>
                    <a:pt x="852" y="8615"/>
                  </a:cubicBezTo>
                  <a:lnTo>
                    <a:pt x="1198" y="7512"/>
                  </a:lnTo>
                  <a:cubicBezTo>
                    <a:pt x="1356" y="7071"/>
                    <a:pt x="1734" y="6819"/>
                    <a:pt x="2175" y="6819"/>
                  </a:cubicBezTo>
                  <a:lnTo>
                    <a:pt x="3088" y="6819"/>
                  </a:lnTo>
                  <a:cubicBezTo>
                    <a:pt x="3466" y="7922"/>
                    <a:pt x="4475" y="8709"/>
                    <a:pt x="5640" y="8835"/>
                  </a:cubicBezTo>
                  <a:lnTo>
                    <a:pt x="5640" y="613"/>
                  </a:lnTo>
                  <a:lnTo>
                    <a:pt x="3939" y="613"/>
                  </a:lnTo>
                  <a:cubicBezTo>
                    <a:pt x="3372" y="676"/>
                    <a:pt x="2899" y="1148"/>
                    <a:pt x="2899" y="1684"/>
                  </a:cubicBezTo>
                  <a:lnTo>
                    <a:pt x="2899" y="2062"/>
                  </a:lnTo>
                  <a:lnTo>
                    <a:pt x="2175" y="2062"/>
                  </a:lnTo>
                  <a:cubicBezTo>
                    <a:pt x="1734" y="2062"/>
                    <a:pt x="1356" y="1778"/>
                    <a:pt x="1198" y="1337"/>
                  </a:cubicBezTo>
                  <a:lnTo>
                    <a:pt x="852" y="234"/>
                  </a:lnTo>
                  <a:cubicBezTo>
                    <a:pt x="792" y="69"/>
                    <a:pt x="666" y="1"/>
                    <a:pt x="54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16" name="Google Shape;8216;p38"/>
            <p:cNvSpPr/>
            <p:nvPr/>
          </p:nvSpPr>
          <p:spPr>
            <a:xfrm>
              <a:off x="-5880150" y="3632100"/>
              <a:ext cx="108725" cy="68550"/>
            </a:xfrm>
            <a:custGeom>
              <a:avLst/>
              <a:gdLst/>
              <a:ahLst/>
              <a:cxnLst/>
              <a:rect l="l" t="t" r="r" b="b"/>
              <a:pathLst>
                <a:path w="4349" h="2742" extrusionOk="0">
                  <a:moveTo>
                    <a:pt x="788" y="1"/>
                  </a:moveTo>
                  <a:cubicBezTo>
                    <a:pt x="599" y="1"/>
                    <a:pt x="442" y="159"/>
                    <a:pt x="442" y="348"/>
                  </a:cubicBezTo>
                  <a:lnTo>
                    <a:pt x="442" y="1009"/>
                  </a:lnTo>
                  <a:cubicBezTo>
                    <a:pt x="442" y="1324"/>
                    <a:pt x="599" y="1608"/>
                    <a:pt x="788" y="1797"/>
                  </a:cubicBezTo>
                  <a:cubicBezTo>
                    <a:pt x="442" y="2049"/>
                    <a:pt x="158" y="2364"/>
                    <a:pt x="0" y="2742"/>
                  </a:cubicBezTo>
                  <a:lnTo>
                    <a:pt x="4348" y="2742"/>
                  </a:lnTo>
                  <a:cubicBezTo>
                    <a:pt x="4159" y="2364"/>
                    <a:pt x="3876" y="2049"/>
                    <a:pt x="3561" y="1797"/>
                  </a:cubicBezTo>
                  <a:cubicBezTo>
                    <a:pt x="3813" y="1608"/>
                    <a:pt x="3907" y="1324"/>
                    <a:pt x="3907" y="1009"/>
                  </a:cubicBezTo>
                  <a:lnTo>
                    <a:pt x="3907" y="348"/>
                  </a:lnTo>
                  <a:cubicBezTo>
                    <a:pt x="3907" y="123"/>
                    <a:pt x="3736" y="5"/>
                    <a:pt x="3568" y="5"/>
                  </a:cubicBezTo>
                  <a:cubicBezTo>
                    <a:pt x="3405" y="5"/>
                    <a:pt x="3245" y="115"/>
                    <a:pt x="3245" y="348"/>
                  </a:cubicBezTo>
                  <a:lnTo>
                    <a:pt x="3245" y="1009"/>
                  </a:lnTo>
                  <a:cubicBezTo>
                    <a:pt x="3245" y="1230"/>
                    <a:pt x="3088" y="1387"/>
                    <a:pt x="2899" y="1387"/>
                  </a:cubicBezTo>
                  <a:lnTo>
                    <a:pt x="1513" y="1387"/>
                  </a:lnTo>
                  <a:cubicBezTo>
                    <a:pt x="1324" y="1387"/>
                    <a:pt x="1166" y="1230"/>
                    <a:pt x="1166" y="1009"/>
                  </a:cubicBezTo>
                  <a:lnTo>
                    <a:pt x="1166" y="348"/>
                  </a:lnTo>
                  <a:cubicBezTo>
                    <a:pt x="1166" y="159"/>
                    <a:pt x="1009" y="1"/>
                    <a:pt x="78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17" name="Google Shape;8217;p38"/>
            <p:cNvSpPr/>
            <p:nvPr/>
          </p:nvSpPr>
          <p:spPr>
            <a:xfrm>
              <a:off x="-5814775" y="3702500"/>
              <a:ext cx="140225" cy="222950"/>
            </a:xfrm>
            <a:custGeom>
              <a:avLst/>
              <a:gdLst/>
              <a:ahLst/>
              <a:cxnLst/>
              <a:rect l="l" t="t" r="r" b="b"/>
              <a:pathLst>
                <a:path w="5609" h="8918" extrusionOk="0">
                  <a:moveTo>
                    <a:pt x="5092" y="1"/>
                  </a:moveTo>
                  <a:cubicBezTo>
                    <a:pt x="4964" y="1"/>
                    <a:pt x="4837" y="72"/>
                    <a:pt x="4789" y="241"/>
                  </a:cubicBezTo>
                  <a:lnTo>
                    <a:pt x="4443" y="1344"/>
                  </a:lnTo>
                  <a:cubicBezTo>
                    <a:pt x="4285" y="1785"/>
                    <a:pt x="3907" y="2068"/>
                    <a:pt x="3466" y="2068"/>
                  </a:cubicBezTo>
                  <a:lnTo>
                    <a:pt x="2710" y="2068"/>
                  </a:lnTo>
                  <a:lnTo>
                    <a:pt x="2710" y="1722"/>
                  </a:lnTo>
                  <a:cubicBezTo>
                    <a:pt x="2710" y="1155"/>
                    <a:pt x="2237" y="682"/>
                    <a:pt x="1702" y="682"/>
                  </a:cubicBezTo>
                  <a:lnTo>
                    <a:pt x="0" y="682"/>
                  </a:lnTo>
                  <a:lnTo>
                    <a:pt x="0" y="8873"/>
                  </a:lnTo>
                  <a:cubicBezTo>
                    <a:pt x="1198" y="8747"/>
                    <a:pt x="2174" y="7928"/>
                    <a:pt x="2552" y="6857"/>
                  </a:cubicBezTo>
                  <a:lnTo>
                    <a:pt x="3466" y="6857"/>
                  </a:lnTo>
                  <a:cubicBezTo>
                    <a:pt x="3907" y="6857"/>
                    <a:pt x="4285" y="7140"/>
                    <a:pt x="4443" y="7582"/>
                  </a:cubicBezTo>
                  <a:lnTo>
                    <a:pt x="4789" y="8684"/>
                  </a:lnTo>
                  <a:cubicBezTo>
                    <a:pt x="4848" y="8850"/>
                    <a:pt x="4974" y="8918"/>
                    <a:pt x="5100" y="8918"/>
                  </a:cubicBezTo>
                  <a:cubicBezTo>
                    <a:pt x="5309" y="8918"/>
                    <a:pt x="5518" y="8731"/>
                    <a:pt x="5419" y="8495"/>
                  </a:cubicBezTo>
                  <a:lnTo>
                    <a:pt x="5041" y="7298"/>
                  </a:lnTo>
                  <a:cubicBezTo>
                    <a:pt x="4789" y="6573"/>
                    <a:pt x="4159" y="6101"/>
                    <a:pt x="3434" y="6101"/>
                  </a:cubicBezTo>
                  <a:lnTo>
                    <a:pt x="2678" y="6101"/>
                  </a:lnTo>
                  <a:cubicBezTo>
                    <a:pt x="2678" y="6006"/>
                    <a:pt x="2710" y="5880"/>
                    <a:pt x="2710" y="5754"/>
                  </a:cubicBezTo>
                  <a:lnTo>
                    <a:pt x="2710" y="4778"/>
                  </a:lnTo>
                  <a:lnTo>
                    <a:pt x="5136" y="4778"/>
                  </a:lnTo>
                  <a:cubicBezTo>
                    <a:pt x="5545" y="4778"/>
                    <a:pt x="5608" y="4116"/>
                    <a:pt x="5136" y="4116"/>
                  </a:cubicBezTo>
                  <a:lnTo>
                    <a:pt x="2710" y="4116"/>
                  </a:lnTo>
                  <a:lnTo>
                    <a:pt x="2710" y="2730"/>
                  </a:lnTo>
                  <a:lnTo>
                    <a:pt x="3466" y="2730"/>
                  </a:lnTo>
                  <a:cubicBezTo>
                    <a:pt x="4222" y="2730"/>
                    <a:pt x="4852" y="2257"/>
                    <a:pt x="5073" y="1564"/>
                  </a:cubicBezTo>
                  <a:lnTo>
                    <a:pt x="5419" y="461"/>
                  </a:lnTo>
                  <a:cubicBezTo>
                    <a:pt x="5517" y="189"/>
                    <a:pt x="5301" y="1"/>
                    <a:pt x="509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18" name="Google Shape;8218;p38"/>
          <p:cNvGrpSpPr/>
          <p:nvPr/>
        </p:nvGrpSpPr>
        <p:grpSpPr>
          <a:xfrm>
            <a:off x="1154340" y="5451843"/>
            <a:ext cx="397404" cy="422190"/>
            <a:chOff x="-5971525" y="3990475"/>
            <a:chExt cx="274925" cy="293025"/>
          </a:xfrm>
        </p:grpSpPr>
        <p:sp>
          <p:nvSpPr>
            <p:cNvPr id="8219" name="Google Shape;8219;p38"/>
            <p:cNvSpPr/>
            <p:nvPr/>
          </p:nvSpPr>
          <p:spPr>
            <a:xfrm>
              <a:off x="-5851000" y="4061375"/>
              <a:ext cx="102400" cy="33875"/>
            </a:xfrm>
            <a:custGeom>
              <a:avLst/>
              <a:gdLst/>
              <a:ahLst/>
              <a:cxnLst/>
              <a:rect l="l" t="t" r="r" b="b"/>
              <a:pathLst>
                <a:path w="4096" h="1355" extrusionOk="0">
                  <a:moveTo>
                    <a:pt x="0" y="0"/>
                  </a:moveTo>
                  <a:lnTo>
                    <a:pt x="0" y="1355"/>
                  </a:lnTo>
                  <a:lnTo>
                    <a:pt x="4096" y="1355"/>
                  </a:lnTo>
                  <a:lnTo>
                    <a:pt x="409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20" name="Google Shape;8220;p38"/>
            <p:cNvSpPr/>
            <p:nvPr/>
          </p:nvSpPr>
          <p:spPr>
            <a:xfrm>
              <a:off x="-5971525" y="3990475"/>
              <a:ext cx="69350" cy="275700"/>
            </a:xfrm>
            <a:custGeom>
              <a:avLst/>
              <a:gdLst/>
              <a:ahLst/>
              <a:cxnLst/>
              <a:rect l="l" t="t" r="r" b="b"/>
              <a:pathLst>
                <a:path w="2774" h="11028" extrusionOk="0">
                  <a:moveTo>
                    <a:pt x="1041" y="1"/>
                  </a:moveTo>
                  <a:lnTo>
                    <a:pt x="1041" y="32"/>
                  </a:lnTo>
                  <a:cubicBezTo>
                    <a:pt x="473" y="32"/>
                    <a:pt x="1" y="505"/>
                    <a:pt x="1" y="1072"/>
                  </a:cubicBezTo>
                  <a:lnTo>
                    <a:pt x="1" y="9988"/>
                  </a:lnTo>
                  <a:cubicBezTo>
                    <a:pt x="1" y="10555"/>
                    <a:pt x="473" y="11027"/>
                    <a:pt x="1041" y="11027"/>
                  </a:cubicBezTo>
                  <a:lnTo>
                    <a:pt x="2395" y="11027"/>
                  </a:lnTo>
                  <a:cubicBezTo>
                    <a:pt x="2521" y="11027"/>
                    <a:pt x="2647" y="10996"/>
                    <a:pt x="2773" y="10933"/>
                  </a:cubicBezTo>
                  <a:lnTo>
                    <a:pt x="2773" y="64"/>
                  </a:lnTo>
                  <a:cubicBezTo>
                    <a:pt x="2647" y="32"/>
                    <a:pt x="2521" y="1"/>
                    <a:pt x="239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21" name="Google Shape;8221;p38"/>
            <p:cNvSpPr/>
            <p:nvPr/>
          </p:nvSpPr>
          <p:spPr>
            <a:xfrm>
              <a:off x="-5851000" y="4214950"/>
              <a:ext cx="103200" cy="68550"/>
            </a:xfrm>
            <a:custGeom>
              <a:avLst/>
              <a:gdLst/>
              <a:ahLst/>
              <a:cxnLst/>
              <a:rect l="l" t="t" r="r" b="b"/>
              <a:pathLst>
                <a:path w="4128" h="2742" extrusionOk="0">
                  <a:moveTo>
                    <a:pt x="3056" y="694"/>
                  </a:moveTo>
                  <a:cubicBezTo>
                    <a:pt x="3277" y="694"/>
                    <a:pt x="3434" y="851"/>
                    <a:pt x="3434" y="1072"/>
                  </a:cubicBezTo>
                  <a:cubicBezTo>
                    <a:pt x="3434" y="1261"/>
                    <a:pt x="3277" y="1418"/>
                    <a:pt x="3056" y="1418"/>
                  </a:cubicBezTo>
                  <a:lnTo>
                    <a:pt x="1008" y="1418"/>
                  </a:lnTo>
                  <a:cubicBezTo>
                    <a:pt x="819" y="1418"/>
                    <a:pt x="662" y="1261"/>
                    <a:pt x="662" y="1072"/>
                  </a:cubicBezTo>
                  <a:cubicBezTo>
                    <a:pt x="662" y="851"/>
                    <a:pt x="819" y="694"/>
                    <a:pt x="1008" y="694"/>
                  </a:cubicBezTo>
                  <a:close/>
                  <a:moveTo>
                    <a:pt x="32" y="1"/>
                  </a:moveTo>
                  <a:lnTo>
                    <a:pt x="32" y="2395"/>
                  </a:lnTo>
                  <a:lnTo>
                    <a:pt x="0" y="2395"/>
                  </a:lnTo>
                  <a:cubicBezTo>
                    <a:pt x="0" y="2584"/>
                    <a:pt x="158" y="2741"/>
                    <a:pt x="347" y="2741"/>
                  </a:cubicBezTo>
                  <a:lnTo>
                    <a:pt x="3781" y="2741"/>
                  </a:lnTo>
                  <a:cubicBezTo>
                    <a:pt x="3970" y="2741"/>
                    <a:pt x="4127" y="2584"/>
                    <a:pt x="4127" y="2395"/>
                  </a:cubicBezTo>
                  <a:lnTo>
                    <a:pt x="412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22" name="Google Shape;8222;p38"/>
            <p:cNvSpPr/>
            <p:nvPr/>
          </p:nvSpPr>
          <p:spPr>
            <a:xfrm>
              <a:off x="-5885675" y="4010175"/>
              <a:ext cx="189075" cy="239450"/>
            </a:xfrm>
            <a:custGeom>
              <a:avLst/>
              <a:gdLst/>
              <a:ahLst/>
              <a:cxnLst/>
              <a:rect l="l" t="t" r="r" b="b"/>
              <a:pathLst>
                <a:path w="7563" h="9578" extrusionOk="0">
                  <a:moveTo>
                    <a:pt x="5829" y="1323"/>
                  </a:moveTo>
                  <a:cubicBezTo>
                    <a:pt x="6018" y="1323"/>
                    <a:pt x="6176" y="1481"/>
                    <a:pt x="6176" y="1702"/>
                  </a:cubicBezTo>
                  <a:lnTo>
                    <a:pt x="6176" y="3749"/>
                  </a:lnTo>
                  <a:cubicBezTo>
                    <a:pt x="6176" y="3938"/>
                    <a:pt x="6018" y="4096"/>
                    <a:pt x="5829" y="4096"/>
                  </a:cubicBezTo>
                  <a:lnTo>
                    <a:pt x="1009" y="4096"/>
                  </a:lnTo>
                  <a:cubicBezTo>
                    <a:pt x="820" y="4096"/>
                    <a:pt x="663" y="3938"/>
                    <a:pt x="663" y="3749"/>
                  </a:cubicBezTo>
                  <a:lnTo>
                    <a:pt x="663" y="1702"/>
                  </a:lnTo>
                  <a:cubicBezTo>
                    <a:pt x="663" y="1481"/>
                    <a:pt x="820" y="1323"/>
                    <a:pt x="1009" y="1323"/>
                  </a:cubicBezTo>
                  <a:close/>
                  <a:moveTo>
                    <a:pt x="1734" y="4789"/>
                  </a:moveTo>
                  <a:cubicBezTo>
                    <a:pt x="2175" y="4789"/>
                    <a:pt x="2175" y="5482"/>
                    <a:pt x="1734" y="5482"/>
                  </a:cubicBezTo>
                  <a:lnTo>
                    <a:pt x="1072" y="5482"/>
                  </a:lnTo>
                  <a:cubicBezTo>
                    <a:pt x="631" y="5482"/>
                    <a:pt x="600" y="4789"/>
                    <a:pt x="1072" y="4789"/>
                  </a:cubicBezTo>
                  <a:close/>
                  <a:moveTo>
                    <a:pt x="3782" y="4758"/>
                  </a:moveTo>
                  <a:cubicBezTo>
                    <a:pt x="4223" y="4789"/>
                    <a:pt x="4223" y="5482"/>
                    <a:pt x="3782" y="5482"/>
                  </a:cubicBezTo>
                  <a:lnTo>
                    <a:pt x="3120" y="5482"/>
                  </a:lnTo>
                  <a:cubicBezTo>
                    <a:pt x="2899" y="5482"/>
                    <a:pt x="2742" y="5325"/>
                    <a:pt x="2742" y="5104"/>
                  </a:cubicBezTo>
                  <a:cubicBezTo>
                    <a:pt x="2742" y="4915"/>
                    <a:pt x="2899" y="4758"/>
                    <a:pt x="3120" y="4758"/>
                  </a:cubicBezTo>
                  <a:close/>
                  <a:moveTo>
                    <a:pt x="5829" y="4789"/>
                  </a:moveTo>
                  <a:cubicBezTo>
                    <a:pt x="6270" y="4789"/>
                    <a:pt x="6302" y="5482"/>
                    <a:pt x="5829" y="5482"/>
                  </a:cubicBezTo>
                  <a:lnTo>
                    <a:pt x="5168" y="5482"/>
                  </a:lnTo>
                  <a:cubicBezTo>
                    <a:pt x="4727" y="5482"/>
                    <a:pt x="4695" y="4789"/>
                    <a:pt x="5168" y="4789"/>
                  </a:cubicBezTo>
                  <a:close/>
                  <a:moveTo>
                    <a:pt x="1762" y="6174"/>
                  </a:moveTo>
                  <a:cubicBezTo>
                    <a:pt x="2175" y="6174"/>
                    <a:pt x="2165" y="6837"/>
                    <a:pt x="1734" y="6837"/>
                  </a:cubicBezTo>
                  <a:lnTo>
                    <a:pt x="1072" y="6837"/>
                  </a:lnTo>
                  <a:cubicBezTo>
                    <a:pt x="631" y="6837"/>
                    <a:pt x="600" y="6175"/>
                    <a:pt x="1072" y="6175"/>
                  </a:cubicBezTo>
                  <a:lnTo>
                    <a:pt x="1734" y="6175"/>
                  </a:lnTo>
                  <a:cubicBezTo>
                    <a:pt x="1744" y="6175"/>
                    <a:pt x="1753" y="6174"/>
                    <a:pt x="1762" y="6174"/>
                  </a:cubicBezTo>
                  <a:close/>
                  <a:moveTo>
                    <a:pt x="3782" y="6144"/>
                  </a:moveTo>
                  <a:cubicBezTo>
                    <a:pt x="4223" y="6144"/>
                    <a:pt x="4223" y="6837"/>
                    <a:pt x="3782" y="6837"/>
                  </a:cubicBezTo>
                  <a:lnTo>
                    <a:pt x="3120" y="6837"/>
                  </a:lnTo>
                  <a:cubicBezTo>
                    <a:pt x="2899" y="6837"/>
                    <a:pt x="2742" y="6679"/>
                    <a:pt x="2742" y="6490"/>
                  </a:cubicBezTo>
                  <a:cubicBezTo>
                    <a:pt x="2742" y="6301"/>
                    <a:pt x="2899" y="6144"/>
                    <a:pt x="3120" y="6144"/>
                  </a:cubicBezTo>
                  <a:close/>
                  <a:moveTo>
                    <a:pt x="5858" y="6174"/>
                  </a:moveTo>
                  <a:cubicBezTo>
                    <a:pt x="6272" y="6174"/>
                    <a:pt x="6291" y="6837"/>
                    <a:pt x="5829" y="6837"/>
                  </a:cubicBezTo>
                  <a:lnTo>
                    <a:pt x="5168" y="6837"/>
                  </a:lnTo>
                  <a:cubicBezTo>
                    <a:pt x="4727" y="6837"/>
                    <a:pt x="4695" y="6175"/>
                    <a:pt x="5168" y="6175"/>
                  </a:cubicBezTo>
                  <a:lnTo>
                    <a:pt x="5829" y="6175"/>
                  </a:lnTo>
                  <a:cubicBezTo>
                    <a:pt x="5839" y="6175"/>
                    <a:pt x="5849" y="6174"/>
                    <a:pt x="5858" y="6174"/>
                  </a:cubicBezTo>
                  <a:close/>
                  <a:moveTo>
                    <a:pt x="1" y="0"/>
                  </a:moveTo>
                  <a:lnTo>
                    <a:pt x="1" y="9578"/>
                  </a:lnTo>
                  <a:lnTo>
                    <a:pt x="663" y="9578"/>
                  </a:lnTo>
                  <a:lnTo>
                    <a:pt x="663" y="7876"/>
                  </a:lnTo>
                  <a:cubicBezTo>
                    <a:pt x="663" y="7687"/>
                    <a:pt x="820" y="7530"/>
                    <a:pt x="1009" y="7530"/>
                  </a:cubicBezTo>
                  <a:lnTo>
                    <a:pt x="5829" y="7530"/>
                  </a:lnTo>
                  <a:cubicBezTo>
                    <a:pt x="6018" y="7530"/>
                    <a:pt x="6176" y="7687"/>
                    <a:pt x="6176" y="7876"/>
                  </a:cubicBezTo>
                  <a:lnTo>
                    <a:pt x="6176" y="9578"/>
                  </a:lnTo>
                  <a:lnTo>
                    <a:pt x="6522" y="9578"/>
                  </a:lnTo>
                  <a:cubicBezTo>
                    <a:pt x="7090" y="9578"/>
                    <a:pt x="7562" y="9105"/>
                    <a:pt x="7562" y="8538"/>
                  </a:cubicBezTo>
                  <a:lnTo>
                    <a:pt x="7562" y="1008"/>
                  </a:lnTo>
                  <a:cubicBezTo>
                    <a:pt x="7531" y="473"/>
                    <a:pt x="7090" y="0"/>
                    <a:pt x="649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23" name="Google Shape;8223;p38"/>
          <p:cNvGrpSpPr/>
          <p:nvPr/>
        </p:nvGrpSpPr>
        <p:grpSpPr>
          <a:xfrm>
            <a:off x="4956424" y="3786268"/>
            <a:ext cx="422411" cy="418769"/>
            <a:chOff x="-4118225" y="3253275"/>
            <a:chExt cx="292225" cy="290650"/>
          </a:xfrm>
        </p:grpSpPr>
        <p:sp>
          <p:nvSpPr>
            <p:cNvPr id="8224" name="Google Shape;8224;p38"/>
            <p:cNvSpPr/>
            <p:nvPr/>
          </p:nvSpPr>
          <p:spPr>
            <a:xfrm>
              <a:off x="-4118225" y="3287125"/>
              <a:ext cx="256725" cy="256800"/>
            </a:xfrm>
            <a:custGeom>
              <a:avLst/>
              <a:gdLst/>
              <a:ahLst/>
              <a:cxnLst/>
              <a:rect l="l" t="t" r="r" b="b"/>
              <a:pathLst>
                <a:path w="10269" h="10272" extrusionOk="0">
                  <a:moveTo>
                    <a:pt x="5104" y="1"/>
                  </a:moveTo>
                  <a:cubicBezTo>
                    <a:pt x="2268" y="1"/>
                    <a:pt x="0" y="2301"/>
                    <a:pt x="0" y="5136"/>
                  </a:cubicBezTo>
                  <a:cubicBezTo>
                    <a:pt x="0" y="7972"/>
                    <a:pt x="2268" y="10271"/>
                    <a:pt x="5104" y="10271"/>
                  </a:cubicBezTo>
                  <a:cubicBezTo>
                    <a:pt x="7939" y="10271"/>
                    <a:pt x="10239" y="8003"/>
                    <a:pt x="10239" y="5168"/>
                  </a:cubicBezTo>
                  <a:cubicBezTo>
                    <a:pt x="10268" y="4993"/>
                    <a:pt x="10108" y="4818"/>
                    <a:pt x="9910" y="4818"/>
                  </a:cubicBezTo>
                  <a:cubicBezTo>
                    <a:pt x="9894" y="4818"/>
                    <a:pt x="9877" y="4819"/>
                    <a:pt x="9861" y="4821"/>
                  </a:cubicBezTo>
                  <a:lnTo>
                    <a:pt x="5797" y="4821"/>
                  </a:lnTo>
                  <a:cubicBezTo>
                    <a:pt x="5639" y="4821"/>
                    <a:pt x="5450" y="4695"/>
                    <a:pt x="5450" y="4506"/>
                  </a:cubicBezTo>
                  <a:lnTo>
                    <a:pt x="5450" y="347"/>
                  </a:lnTo>
                  <a:cubicBezTo>
                    <a:pt x="5450" y="158"/>
                    <a:pt x="5324" y="1"/>
                    <a:pt x="510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25" name="Google Shape;8225;p38"/>
            <p:cNvSpPr/>
            <p:nvPr/>
          </p:nvSpPr>
          <p:spPr>
            <a:xfrm>
              <a:off x="-3963850" y="3253275"/>
              <a:ext cx="137850" cy="137850"/>
            </a:xfrm>
            <a:custGeom>
              <a:avLst/>
              <a:gdLst/>
              <a:ahLst/>
              <a:cxnLst/>
              <a:rect l="l" t="t" r="r" b="b"/>
              <a:pathLst>
                <a:path w="5514" h="5514" extrusionOk="0">
                  <a:moveTo>
                    <a:pt x="347" y="0"/>
                  </a:moveTo>
                  <a:cubicBezTo>
                    <a:pt x="158" y="0"/>
                    <a:pt x="0" y="158"/>
                    <a:pt x="0" y="347"/>
                  </a:cubicBezTo>
                  <a:lnTo>
                    <a:pt x="0" y="5135"/>
                  </a:lnTo>
                  <a:cubicBezTo>
                    <a:pt x="0" y="5356"/>
                    <a:pt x="158" y="5514"/>
                    <a:pt x="347" y="5514"/>
                  </a:cubicBezTo>
                  <a:lnTo>
                    <a:pt x="5167" y="5514"/>
                  </a:lnTo>
                  <a:cubicBezTo>
                    <a:pt x="5356" y="5514"/>
                    <a:pt x="5513" y="5356"/>
                    <a:pt x="5513" y="5135"/>
                  </a:cubicBezTo>
                  <a:cubicBezTo>
                    <a:pt x="5513" y="2269"/>
                    <a:pt x="3182"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26" name="Google Shape;8226;p38"/>
          <p:cNvGrpSpPr/>
          <p:nvPr/>
        </p:nvGrpSpPr>
        <p:grpSpPr>
          <a:xfrm>
            <a:off x="1739212" y="4881228"/>
            <a:ext cx="321118" cy="420461"/>
            <a:chOff x="-4082800" y="3612425"/>
            <a:chExt cx="222150" cy="291825"/>
          </a:xfrm>
        </p:grpSpPr>
        <p:sp>
          <p:nvSpPr>
            <p:cNvPr id="8227" name="Google Shape;8227;p38"/>
            <p:cNvSpPr/>
            <p:nvPr/>
          </p:nvSpPr>
          <p:spPr>
            <a:xfrm>
              <a:off x="-4027650" y="3663625"/>
              <a:ext cx="112650" cy="119725"/>
            </a:xfrm>
            <a:custGeom>
              <a:avLst/>
              <a:gdLst/>
              <a:ahLst/>
              <a:cxnLst/>
              <a:rect l="l" t="t" r="r" b="b"/>
              <a:pathLst>
                <a:path w="4506" h="4789" extrusionOk="0">
                  <a:moveTo>
                    <a:pt x="2237" y="1355"/>
                  </a:moveTo>
                  <a:cubicBezTo>
                    <a:pt x="2773" y="1355"/>
                    <a:pt x="3245" y="1827"/>
                    <a:pt x="3245" y="2395"/>
                  </a:cubicBezTo>
                  <a:cubicBezTo>
                    <a:pt x="3308" y="2930"/>
                    <a:pt x="2836" y="3434"/>
                    <a:pt x="2237" y="3434"/>
                  </a:cubicBezTo>
                  <a:cubicBezTo>
                    <a:pt x="1670" y="3434"/>
                    <a:pt x="1197" y="2962"/>
                    <a:pt x="1197" y="2395"/>
                  </a:cubicBezTo>
                  <a:cubicBezTo>
                    <a:pt x="1197" y="1859"/>
                    <a:pt x="1670" y="1355"/>
                    <a:pt x="2237" y="1355"/>
                  </a:cubicBezTo>
                  <a:close/>
                  <a:moveTo>
                    <a:pt x="1922" y="0"/>
                  </a:moveTo>
                  <a:lnTo>
                    <a:pt x="1922" y="473"/>
                  </a:lnTo>
                  <a:cubicBezTo>
                    <a:pt x="1922" y="630"/>
                    <a:pt x="1827" y="725"/>
                    <a:pt x="1670" y="788"/>
                  </a:cubicBezTo>
                  <a:cubicBezTo>
                    <a:pt x="1481" y="851"/>
                    <a:pt x="1292" y="945"/>
                    <a:pt x="1134" y="1103"/>
                  </a:cubicBezTo>
                  <a:cubicBezTo>
                    <a:pt x="1055" y="1143"/>
                    <a:pt x="962" y="1183"/>
                    <a:pt x="873" y="1183"/>
                  </a:cubicBezTo>
                  <a:cubicBezTo>
                    <a:pt x="822" y="1183"/>
                    <a:pt x="771" y="1169"/>
                    <a:pt x="725" y="1134"/>
                  </a:cubicBezTo>
                  <a:lnTo>
                    <a:pt x="347" y="914"/>
                  </a:lnTo>
                  <a:lnTo>
                    <a:pt x="0" y="1481"/>
                  </a:lnTo>
                  <a:lnTo>
                    <a:pt x="378" y="1733"/>
                  </a:lnTo>
                  <a:cubicBezTo>
                    <a:pt x="504" y="1796"/>
                    <a:pt x="599" y="1922"/>
                    <a:pt x="536" y="2079"/>
                  </a:cubicBezTo>
                  <a:cubicBezTo>
                    <a:pt x="504" y="2332"/>
                    <a:pt x="504" y="2489"/>
                    <a:pt x="536" y="2710"/>
                  </a:cubicBezTo>
                  <a:cubicBezTo>
                    <a:pt x="599" y="2867"/>
                    <a:pt x="504" y="2993"/>
                    <a:pt x="378" y="3056"/>
                  </a:cubicBezTo>
                  <a:lnTo>
                    <a:pt x="0" y="3308"/>
                  </a:lnTo>
                  <a:lnTo>
                    <a:pt x="347" y="3907"/>
                  </a:lnTo>
                  <a:lnTo>
                    <a:pt x="725" y="3655"/>
                  </a:lnTo>
                  <a:cubicBezTo>
                    <a:pt x="773" y="3631"/>
                    <a:pt x="826" y="3620"/>
                    <a:pt x="879" y="3620"/>
                  </a:cubicBezTo>
                  <a:cubicBezTo>
                    <a:pt x="967" y="3620"/>
                    <a:pt x="1056" y="3647"/>
                    <a:pt x="1134" y="3686"/>
                  </a:cubicBezTo>
                  <a:cubicBezTo>
                    <a:pt x="1292" y="3812"/>
                    <a:pt x="1481" y="3938"/>
                    <a:pt x="1670" y="4001"/>
                  </a:cubicBezTo>
                  <a:cubicBezTo>
                    <a:pt x="1796" y="4064"/>
                    <a:pt x="1922" y="4222"/>
                    <a:pt x="1922" y="4316"/>
                  </a:cubicBezTo>
                  <a:lnTo>
                    <a:pt x="1922" y="4789"/>
                  </a:lnTo>
                  <a:lnTo>
                    <a:pt x="2584" y="4789"/>
                  </a:lnTo>
                  <a:lnTo>
                    <a:pt x="2584" y="4316"/>
                  </a:lnTo>
                  <a:cubicBezTo>
                    <a:pt x="2584" y="4159"/>
                    <a:pt x="2678" y="4064"/>
                    <a:pt x="2836" y="4001"/>
                  </a:cubicBezTo>
                  <a:cubicBezTo>
                    <a:pt x="3025" y="3938"/>
                    <a:pt x="3182" y="3844"/>
                    <a:pt x="3371" y="3686"/>
                  </a:cubicBezTo>
                  <a:cubicBezTo>
                    <a:pt x="3449" y="3647"/>
                    <a:pt x="3539" y="3620"/>
                    <a:pt x="3626" y="3620"/>
                  </a:cubicBezTo>
                  <a:cubicBezTo>
                    <a:pt x="3680" y="3620"/>
                    <a:pt x="3733" y="3631"/>
                    <a:pt x="3781" y="3655"/>
                  </a:cubicBezTo>
                  <a:lnTo>
                    <a:pt x="4159" y="3907"/>
                  </a:lnTo>
                  <a:lnTo>
                    <a:pt x="4505" y="3308"/>
                  </a:lnTo>
                  <a:lnTo>
                    <a:pt x="4127" y="3056"/>
                  </a:lnTo>
                  <a:cubicBezTo>
                    <a:pt x="4001" y="2993"/>
                    <a:pt x="3938" y="2867"/>
                    <a:pt x="3970" y="2710"/>
                  </a:cubicBezTo>
                  <a:cubicBezTo>
                    <a:pt x="4001" y="2489"/>
                    <a:pt x="4001" y="2332"/>
                    <a:pt x="3970" y="2079"/>
                  </a:cubicBezTo>
                  <a:cubicBezTo>
                    <a:pt x="3938" y="1922"/>
                    <a:pt x="4001" y="1796"/>
                    <a:pt x="4127" y="1733"/>
                  </a:cubicBezTo>
                  <a:lnTo>
                    <a:pt x="4505" y="1481"/>
                  </a:lnTo>
                  <a:lnTo>
                    <a:pt x="4159" y="914"/>
                  </a:lnTo>
                  <a:lnTo>
                    <a:pt x="3781" y="1134"/>
                  </a:lnTo>
                  <a:cubicBezTo>
                    <a:pt x="3734" y="1169"/>
                    <a:pt x="3684" y="1183"/>
                    <a:pt x="3632" y="1183"/>
                  </a:cubicBezTo>
                  <a:cubicBezTo>
                    <a:pt x="3543" y="1183"/>
                    <a:pt x="3451" y="1143"/>
                    <a:pt x="3371" y="1103"/>
                  </a:cubicBezTo>
                  <a:cubicBezTo>
                    <a:pt x="3214" y="977"/>
                    <a:pt x="3025" y="851"/>
                    <a:pt x="2836" y="788"/>
                  </a:cubicBezTo>
                  <a:cubicBezTo>
                    <a:pt x="2710" y="725"/>
                    <a:pt x="2584" y="567"/>
                    <a:pt x="2584" y="473"/>
                  </a:cubicBezTo>
                  <a:lnTo>
                    <a:pt x="258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28" name="Google Shape;8228;p38"/>
            <p:cNvSpPr/>
            <p:nvPr/>
          </p:nvSpPr>
          <p:spPr>
            <a:xfrm>
              <a:off x="-4082800" y="3612425"/>
              <a:ext cx="222150" cy="291825"/>
            </a:xfrm>
            <a:custGeom>
              <a:avLst/>
              <a:gdLst/>
              <a:ahLst/>
              <a:cxnLst/>
              <a:rect l="l" t="t" r="r" b="b"/>
              <a:pathLst>
                <a:path w="8886" h="11673" extrusionOk="0">
                  <a:moveTo>
                    <a:pt x="5168" y="1324"/>
                  </a:moveTo>
                  <a:cubicBezTo>
                    <a:pt x="5357" y="1324"/>
                    <a:pt x="5514" y="1481"/>
                    <a:pt x="5514" y="1702"/>
                  </a:cubicBezTo>
                  <a:lnTo>
                    <a:pt x="5514" y="2269"/>
                  </a:lnTo>
                  <a:cubicBezTo>
                    <a:pt x="5609" y="2332"/>
                    <a:pt x="5735" y="2395"/>
                    <a:pt x="5829" y="2489"/>
                  </a:cubicBezTo>
                  <a:lnTo>
                    <a:pt x="6333" y="2206"/>
                  </a:lnTo>
                  <a:cubicBezTo>
                    <a:pt x="6396" y="2174"/>
                    <a:pt x="6491" y="2174"/>
                    <a:pt x="6617" y="2174"/>
                  </a:cubicBezTo>
                  <a:cubicBezTo>
                    <a:pt x="6680" y="2206"/>
                    <a:pt x="6774" y="2237"/>
                    <a:pt x="6806" y="2300"/>
                  </a:cubicBezTo>
                  <a:lnTo>
                    <a:pt x="7467" y="3497"/>
                  </a:lnTo>
                  <a:cubicBezTo>
                    <a:pt x="7562" y="3655"/>
                    <a:pt x="7530" y="3844"/>
                    <a:pt x="7341" y="3970"/>
                  </a:cubicBezTo>
                  <a:lnTo>
                    <a:pt x="6837" y="4254"/>
                  </a:lnTo>
                  <a:cubicBezTo>
                    <a:pt x="6869" y="4380"/>
                    <a:pt x="6869" y="4474"/>
                    <a:pt x="6837" y="4632"/>
                  </a:cubicBezTo>
                  <a:lnTo>
                    <a:pt x="7341" y="4915"/>
                  </a:lnTo>
                  <a:cubicBezTo>
                    <a:pt x="7499" y="4978"/>
                    <a:pt x="7593" y="5230"/>
                    <a:pt x="7467" y="5388"/>
                  </a:cubicBezTo>
                  <a:lnTo>
                    <a:pt x="6806" y="6553"/>
                  </a:lnTo>
                  <a:cubicBezTo>
                    <a:pt x="6774" y="6648"/>
                    <a:pt x="6680" y="6679"/>
                    <a:pt x="6617" y="6711"/>
                  </a:cubicBezTo>
                  <a:cubicBezTo>
                    <a:pt x="6588" y="6730"/>
                    <a:pt x="6555" y="6738"/>
                    <a:pt x="6523" y="6738"/>
                  </a:cubicBezTo>
                  <a:cubicBezTo>
                    <a:pt x="6450" y="6738"/>
                    <a:pt x="6377" y="6701"/>
                    <a:pt x="6333" y="6679"/>
                  </a:cubicBezTo>
                  <a:lnTo>
                    <a:pt x="5829" y="6396"/>
                  </a:lnTo>
                  <a:cubicBezTo>
                    <a:pt x="5703" y="6490"/>
                    <a:pt x="5609" y="6522"/>
                    <a:pt x="5514" y="6616"/>
                  </a:cubicBezTo>
                  <a:lnTo>
                    <a:pt x="5514" y="7183"/>
                  </a:lnTo>
                  <a:cubicBezTo>
                    <a:pt x="5514" y="7404"/>
                    <a:pt x="5357" y="7562"/>
                    <a:pt x="5168" y="7562"/>
                  </a:cubicBezTo>
                  <a:lnTo>
                    <a:pt x="3781" y="7562"/>
                  </a:lnTo>
                  <a:cubicBezTo>
                    <a:pt x="3592" y="7562"/>
                    <a:pt x="3435" y="7404"/>
                    <a:pt x="3435" y="7183"/>
                  </a:cubicBezTo>
                  <a:lnTo>
                    <a:pt x="3435" y="6616"/>
                  </a:lnTo>
                  <a:cubicBezTo>
                    <a:pt x="3309" y="6553"/>
                    <a:pt x="3183" y="6490"/>
                    <a:pt x="3120" y="6396"/>
                  </a:cubicBezTo>
                  <a:lnTo>
                    <a:pt x="2584" y="6679"/>
                  </a:lnTo>
                  <a:cubicBezTo>
                    <a:pt x="2521" y="6711"/>
                    <a:pt x="2427" y="6711"/>
                    <a:pt x="2332" y="6711"/>
                  </a:cubicBezTo>
                  <a:cubicBezTo>
                    <a:pt x="2238" y="6679"/>
                    <a:pt x="2175" y="6648"/>
                    <a:pt x="2112" y="6553"/>
                  </a:cubicBezTo>
                  <a:lnTo>
                    <a:pt x="1450" y="5388"/>
                  </a:lnTo>
                  <a:cubicBezTo>
                    <a:pt x="1387" y="5230"/>
                    <a:pt x="1419" y="5041"/>
                    <a:pt x="1576" y="4915"/>
                  </a:cubicBezTo>
                  <a:lnTo>
                    <a:pt x="2080" y="4632"/>
                  </a:lnTo>
                  <a:lnTo>
                    <a:pt x="2080" y="4443"/>
                  </a:lnTo>
                  <a:lnTo>
                    <a:pt x="2080" y="4254"/>
                  </a:lnTo>
                  <a:lnTo>
                    <a:pt x="1576" y="3970"/>
                  </a:lnTo>
                  <a:cubicBezTo>
                    <a:pt x="1419" y="3907"/>
                    <a:pt x="1324" y="3655"/>
                    <a:pt x="1450" y="3497"/>
                  </a:cubicBezTo>
                  <a:lnTo>
                    <a:pt x="2112" y="2332"/>
                  </a:lnTo>
                  <a:cubicBezTo>
                    <a:pt x="2175" y="2237"/>
                    <a:pt x="2238" y="2206"/>
                    <a:pt x="2332" y="2174"/>
                  </a:cubicBezTo>
                  <a:cubicBezTo>
                    <a:pt x="2352" y="2155"/>
                    <a:pt x="2377" y="2147"/>
                    <a:pt x="2405" y="2147"/>
                  </a:cubicBezTo>
                  <a:cubicBezTo>
                    <a:pt x="2467" y="2147"/>
                    <a:pt x="2541" y="2184"/>
                    <a:pt x="2584" y="2206"/>
                  </a:cubicBezTo>
                  <a:lnTo>
                    <a:pt x="3120" y="2489"/>
                  </a:lnTo>
                  <a:cubicBezTo>
                    <a:pt x="3214" y="2395"/>
                    <a:pt x="3309" y="2363"/>
                    <a:pt x="3435" y="2269"/>
                  </a:cubicBezTo>
                  <a:lnTo>
                    <a:pt x="3435" y="1702"/>
                  </a:lnTo>
                  <a:cubicBezTo>
                    <a:pt x="3435" y="1481"/>
                    <a:pt x="3592" y="1324"/>
                    <a:pt x="3781" y="1324"/>
                  </a:cubicBezTo>
                  <a:close/>
                  <a:moveTo>
                    <a:pt x="4443" y="0"/>
                  </a:moveTo>
                  <a:cubicBezTo>
                    <a:pt x="1986" y="0"/>
                    <a:pt x="1" y="2017"/>
                    <a:pt x="1" y="4443"/>
                  </a:cubicBezTo>
                  <a:cubicBezTo>
                    <a:pt x="1" y="5419"/>
                    <a:pt x="316" y="6333"/>
                    <a:pt x="851" y="7120"/>
                  </a:cubicBezTo>
                  <a:lnTo>
                    <a:pt x="4159" y="11531"/>
                  </a:lnTo>
                  <a:cubicBezTo>
                    <a:pt x="4222" y="11626"/>
                    <a:pt x="4325" y="11673"/>
                    <a:pt x="4431" y="11673"/>
                  </a:cubicBezTo>
                  <a:cubicBezTo>
                    <a:pt x="4538" y="11673"/>
                    <a:pt x="4648" y="11626"/>
                    <a:pt x="4727" y="11531"/>
                  </a:cubicBezTo>
                  <a:lnTo>
                    <a:pt x="8066" y="6994"/>
                  </a:lnTo>
                  <a:cubicBezTo>
                    <a:pt x="8602" y="6270"/>
                    <a:pt x="8885" y="5356"/>
                    <a:pt x="8885" y="4443"/>
                  </a:cubicBezTo>
                  <a:cubicBezTo>
                    <a:pt x="8885" y="2017"/>
                    <a:pt x="6932" y="0"/>
                    <a:pt x="444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29" name="Google Shape;8229;p38"/>
            <p:cNvSpPr/>
            <p:nvPr/>
          </p:nvSpPr>
          <p:spPr>
            <a:xfrm>
              <a:off x="-3980400" y="3714800"/>
              <a:ext cx="17350" cy="17375"/>
            </a:xfrm>
            <a:custGeom>
              <a:avLst/>
              <a:gdLst/>
              <a:ahLst/>
              <a:cxnLst/>
              <a:rect l="l" t="t" r="r" b="b"/>
              <a:pathLst>
                <a:path w="694" h="695" extrusionOk="0">
                  <a:moveTo>
                    <a:pt x="347" y="1"/>
                  </a:moveTo>
                  <a:cubicBezTo>
                    <a:pt x="158" y="1"/>
                    <a:pt x="0" y="159"/>
                    <a:pt x="0" y="348"/>
                  </a:cubicBezTo>
                  <a:cubicBezTo>
                    <a:pt x="0" y="537"/>
                    <a:pt x="158" y="694"/>
                    <a:pt x="347" y="694"/>
                  </a:cubicBezTo>
                  <a:cubicBezTo>
                    <a:pt x="536" y="694"/>
                    <a:pt x="694" y="537"/>
                    <a:pt x="694" y="348"/>
                  </a:cubicBezTo>
                  <a:cubicBezTo>
                    <a:pt x="694" y="159"/>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30" name="Google Shape;8230;p38"/>
          <p:cNvGrpSpPr/>
          <p:nvPr/>
        </p:nvGrpSpPr>
        <p:grpSpPr>
          <a:xfrm>
            <a:off x="3870494" y="5466034"/>
            <a:ext cx="422411" cy="393807"/>
            <a:chOff x="-4118225" y="3990475"/>
            <a:chExt cx="292225" cy="273325"/>
          </a:xfrm>
        </p:grpSpPr>
        <p:sp>
          <p:nvSpPr>
            <p:cNvPr id="8231" name="Google Shape;8231;p38"/>
            <p:cNvSpPr/>
            <p:nvPr/>
          </p:nvSpPr>
          <p:spPr>
            <a:xfrm>
              <a:off x="-3963850" y="4040100"/>
              <a:ext cx="51200" cy="51225"/>
            </a:xfrm>
            <a:custGeom>
              <a:avLst/>
              <a:gdLst/>
              <a:ahLst/>
              <a:cxnLst/>
              <a:rect l="l" t="t" r="r" b="b"/>
              <a:pathLst>
                <a:path w="2048" h="2049" extrusionOk="0">
                  <a:moveTo>
                    <a:pt x="1008" y="0"/>
                  </a:moveTo>
                  <a:cubicBezTo>
                    <a:pt x="473" y="0"/>
                    <a:pt x="0" y="473"/>
                    <a:pt x="0" y="1040"/>
                  </a:cubicBezTo>
                  <a:cubicBezTo>
                    <a:pt x="0" y="1607"/>
                    <a:pt x="473" y="2048"/>
                    <a:pt x="1008" y="2048"/>
                  </a:cubicBezTo>
                  <a:cubicBezTo>
                    <a:pt x="1575" y="2048"/>
                    <a:pt x="2048" y="1607"/>
                    <a:pt x="2048" y="1040"/>
                  </a:cubicBezTo>
                  <a:cubicBezTo>
                    <a:pt x="2048" y="473"/>
                    <a:pt x="1575" y="0"/>
                    <a:pt x="100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32" name="Google Shape;8232;p38"/>
            <p:cNvSpPr/>
            <p:nvPr/>
          </p:nvSpPr>
          <p:spPr>
            <a:xfrm>
              <a:off x="-4015050" y="3990475"/>
              <a:ext cx="153600" cy="153625"/>
            </a:xfrm>
            <a:custGeom>
              <a:avLst/>
              <a:gdLst/>
              <a:ahLst/>
              <a:cxnLst/>
              <a:rect l="l" t="t" r="r" b="b"/>
              <a:pathLst>
                <a:path w="6144" h="6145" extrusionOk="0">
                  <a:moveTo>
                    <a:pt x="3056" y="1324"/>
                  </a:moveTo>
                  <a:cubicBezTo>
                    <a:pt x="4001" y="1324"/>
                    <a:pt x="4757" y="2080"/>
                    <a:pt x="4757" y="3025"/>
                  </a:cubicBezTo>
                  <a:cubicBezTo>
                    <a:pt x="4757" y="3970"/>
                    <a:pt x="4033" y="4726"/>
                    <a:pt x="3056" y="4726"/>
                  </a:cubicBezTo>
                  <a:cubicBezTo>
                    <a:pt x="2111" y="4726"/>
                    <a:pt x="1386" y="3970"/>
                    <a:pt x="1386" y="3025"/>
                  </a:cubicBezTo>
                  <a:cubicBezTo>
                    <a:pt x="1386" y="2080"/>
                    <a:pt x="2111" y="1324"/>
                    <a:pt x="3056" y="1324"/>
                  </a:cubicBezTo>
                  <a:close/>
                  <a:moveTo>
                    <a:pt x="3056" y="1"/>
                  </a:moveTo>
                  <a:cubicBezTo>
                    <a:pt x="1386" y="1"/>
                    <a:pt x="0" y="1355"/>
                    <a:pt x="0" y="3057"/>
                  </a:cubicBezTo>
                  <a:cubicBezTo>
                    <a:pt x="0" y="4758"/>
                    <a:pt x="1323" y="6144"/>
                    <a:pt x="3056" y="6144"/>
                  </a:cubicBezTo>
                  <a:cubicBezTo>
                    <a:pt x="4757" y="6144"/>
                    <a:pt x="6144" y="4758"/>
                    <a:pt x="6144" y="3057"/>
                  </a:cubicBezTo>
                  <a:cubicBezTo>
                    <a:pt x="6144" y="1355"/>
                    <a:pt x="4757" y="1"/>
                    <a:pt x="305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33" name="Google Shape;8233;p38"/>
            <p:cNvSpPr/>
            <p:nvPr/>
          </p:nvSpPr>
          <p:spPr>
            <a:xfrm>
              <a:off x="-4118225" y="4144075"/>
              <a:ext cx="33875" cy="119725"/>
            </a:xfrm>
            <a:custGeom>
              <a:avLst/>
              <a:gdLst/>
              <a:ahLst/>
              <a:cxnLst/>
              <a:rect l="l" t="t" r="r" b="b"/>
              <a:pathLst>
                <a:path w="1355" h="4789" extrusionOk="0">
                  <a:moveTo>
                    <a:pt x="347" y="0"/>
                  </a:moveTo>
                  <a:cubicBezTo>
                    <a:pt x="158" y="0"/>
                    <a:pt x="0" y="158"/>
                    <a:pt x="0" y="347"/>
                  </a:cubicBezTo>
                  <a:lnTo>
                    <a:pt x="0" y="4442"/>
                  </a:lnTo>
                  <a:cubicBezTo>
                    <a:pt x="0" y="4631"/>
                    <a:pt x="158" y="4789"/>
                    <a:pt x="347" y="4789"/>
                  </a:cubicBezTo>
                  <a:lnTo>
                    <a:pt x="1008" y="4789"/>
                  </a:lnTo>
                  <a:cubicBezTo>
                    <a:pt x="1134" y="4789"/>
                    <a:pt x="1260" y="4757"/>
                    <a:pt x="1355" y="4726"/>
                  </a:cubicBezTo>
                  <a:lnTo>
                    <a:pt x="1355" y="63"/>
                  </a:lnTo>
                  <a:cubicBezTo>
                    <a:pt x="1260" y="32"/>
                    <a:pt x="1134" y="0"/>
                    <a:pt x="100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34" name="Google Shape;8234;p38"/>
            <p:cNvSpPr/>
            <p:nvPr/>
          </p:nvSpPr>
          <p:spPr>
            <a:xfrm>
              <a:off x="-4067050" y="4143750"/>
              <a:ext cx="241050" cy="120050"/>
            </a:xfrm>
            <a:custGeom>
              <a:avLst/>
              <a:gdLst/>
              <a:ahLst/>
              <a:cxnLst/>
              <a:rect l="l" t="t" r="r" b="b"/>
              <a:pathLst>
                <a:path w="9642" h="4802" extrusionOk="0">
                  <a:moveTo>
                    <a:pt x="1750" y="1"/>
                  </a:moveTo>
                  <a:cubicBezTo>
                    <a:pt x="1124" y="1"/>
                    <a:pt x="537" y="197"/>
                    <a:pt x="1" y="549"/>
                  </a:cubicBezTo>
                  <a:lnTo>
                    <a:pt x="1" y="4550"/>
                  </a:lnTo>
                  <a:cubicBezTo>
                    <a:pt x="410" y="4707"/>
                    <a:pt x="883" y="4802"/>
                    <a:pt x="1356" y="4802"/>
                  </a:cubicBezTo>
                  <a:lnTo>
                    <a:pt x="5294" y="4802"/>
                  </a:lnTo>
                  <a:cubicBezTo>
                    <a:pt x="5735" y="4802"/>
                    <a:pt x="6144" y="4644"/>
                    <a:pt x="6459" y="4392"/>
                  </a:cubicBezTo>
                  <a:cubicBezTo>
                    <a:pt x="6459" y="4392"/>
                    <a:pt x="8507" y="2502"/>
                    <a:pt x="9169" y="1872"/>
                  </a:cubicBezTo>
                  <a:cubicBezTo>
                    <a:pt x="9169" y="1872"/>
                    <a:pt x="9547" y="1399"/>
                    <a:pt x="9547" y="1021"/>
                  </a:cubicBezTo>
                  <a:cubicBezTo>
                    <a:pt x="9641" y="454"/>
                    <a:pt x="9169" y="13"/>
                    <a:pt x="8602" y="13"/>
                  </a:cubicBezTo>
                  <a:cubicBezTo>
                    <a:pt x="8413" y="13"/>
                    <a:pt x="7751" y="202"/>
                    <a:pt x="6711" y="1777"/>
                  </a:cubicBezTo>
                  <a:cubicBezTo>
                    <a:pt x="6333" y="2376"/>
                    <a:pt x="5766" y="2754"/>
                    <a:pt x="5199" y="2754"/>
                  </a:cubicBezTo>
                  <a:lnTo>
                    <a:pt x="2710" y="2754"/>
                  </a:lnTo>
                  <a:cubicBezTo>
                    <a:pt x="2584" y="2754"/>
                    <a:pt x="2458" y="2849"/>
                    <a:pt x="2395" y="2975"/>
                  </a:cubicBezTo>
                  <a:cubicBezTo>
                    <a:pt x="2333" y="3099"/>
                    <a:pt x="2223" y="3152"/>
                    <a:pt x="2110" y="3152"/>
                  </a:cubicBezTo>
                  <a:cubicBezTo>
                    <a:pt x="1880" y="3152"/>
                    <a:pt x="1638" y="2934"/>
                    <a:pt x="1765" y="2660"/>
                  </a:cubicBezTo>
                  <a:cubicBezTo>
                    <a:pt x="1923" y="2344"/>
                    <a:pt x="2238" y="2092"/>
                    <a:pt x="2616" y="2092"/>
                  </a:cubicBezTo>
                  <a:lnTo>
                    <a:pt x="5231" y="2092"/>
                  </a:lnTo>
                  <a:cubicBezTo>
                    <a:pt x="6081" y="2061"/>
                    <a:pt x="6081" y="706"/>
                    <a:pt x="5136" y="706"/>
                  </a:cubicBezTo>
                  <a:lnTo>
                    <a:pt x="3844" y="706"/>
                  </a:lnTo>
                  <a:cubicBezTo>
                    <a:pt x="3116" y="220"/>
                    <a:pt x="2412" y="1"/>
                    <a:pt x="175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35" name="Google Shape;8235;p38"/>
          <p:cNvGrpSpPr/>
          <p:nvPr/>
        </p:nvGrpSpPr>
        <p:grpSpPr>
          <a:xfrm>
            <a:off x="2241567" y="4299245"/>
            <a:ext cx="396248" cy="422190"/>
            <a:chOff x="-2312225" y="3238300"/>
            <a:chExt cx="274125" cy="293025"/>
          </a:xfrm>
        </p:grpSpPr>
        <p:sp>
          <p:nvSpPr>
            <p:cNvPr id="8236" name="Google Shape;8236;p38"/>
            <p:cNvSpPr/>
            <p:nvPr/>
          </p:nvSpPr>
          <p:spPr>
            <a:xfrm>
              <a:off x="-2241325" y="3289500"/>
              <a:ext cx="203225" cy="241825"/>
            </a:xfrm>
            <a:custGeom>
              <a:avLst/>
              <a:gdLst/>
              <a:ahLst/>
              <a:cxnLst/>
              <a:rect l="l" t="t" r="r" b="b"/>
              <a:pathLst>
                <a:path w="8129" h="9673" extrusionOk="0">
                  <a:moveTo>
                    <a:pt x="2458" y="0"/>
                  </a:moveTo>
                  <a:cubicBezTo>
                    <a:pt x="2174" y="0"/>
                    <a:pt x="1954" y="221"/>
                    <a:pt x="1954" y="504"/>
                  </a:cubicBezTo>
                  <a:lnTo>
                    <a:pt x="1954" y="2836"/>
                  </a:lnTo>
                  <a:lnTo>
                    <a:pt x="1954" y="5167"/>
                  </a:lnTo>
                  <a:lnTo>
                    <a:pt x="914" y="4128"/>
                  </a:lnTo>
                  <a:cubicBezTo>
                    <a:pt x="820" y="4033"/>
                    <a:pt x="693" y="3986"/>
                    <a:pt x="567" y="3986"/>
                  </a:cubicBezTo>
                  <a:cubicBezTo>
                    <a:pt x="441" y="3986"/>
                    <a:pt x="315" y="4033"/>
                    <a:pt x="221" y="4128"/>
                  </a:cubicBezTo>
                  <a:cubicBezTo>
                    <a:pt x="0" y="4317"/>
                    <a:pt x="0" y="4632"/>
                    <a:pt x="221" y="4852"/>
                  </a:cubicBezTo>
                  <a:lnTo>
                    <a:pt x="2678" y="7310"/>
                  </a:lnTo>
                  <a:lnTo>
                    <a:pt x="2678" y="8664"/>
                  </a:lnTo>
                  <a:cubicBezTo>
                    <a:pt x="2678" y="9200"/>
                    <a:pt x="3151" y="9672"/>
                    <a:pt x="3718" y="9672"/>
                  </a:cubicBezTo>
                  <a:lnTo>
                    <a:pt x="6459" y="9672"/>
                  </a:lnTo>
                  <a:cubicBezTo>
                    <a:pt x="7026" y="9672"/>
                    <a:pt x="7499" y="9200"/>
                    <a:pt x="7499" y="8664"/>
                  </a:cubicBezTo>
                  <a:lnTo>
                    <a:pt x="7499" y="8066"/>
                  </a:lnTo>
                  <a:cubicBezTo>
                    <a:pt x="7688" y="7656"/>
                    <a:pt x="7845" y="7278"/>
                    <a:pt x="7940" y="6837"/>
                  </a:cubicBezTo>
                  <a:cubicBezTo>
                    <a:pt x="8034" y="6396"/>
                    <a:pt x="8129" y="5986"/>
                    <a:pt x="8129" y="5514"/>
                  </a:cubicBezTo>
                  <a:lnTo>
                    <a:pt x="8129" y="3308"/>
                  </a:lnTo>
                  <a:cubicBezTo>
                    <a:pt x="8129" y="3025"/>
                    <a:pt x="7877" y="2773"/>
                    <a:pt x="7625" y="2773"/>
                  </a:cubicBezTo>
                  <a:cubicBezTo>
                    <a:pt x="7341" y="2773"/>
                    <a:pt x="7089" y="3025"/>
                    <a:pt x="7089" y="3308"/>
                  </a:cubicBezTo>
                  <a:lnTo>
                    <a:pt x="7089" y="3812"/>
                  </a:lnTo>
                  <a:cubicBezTo>
                    <a:pt x="7089" y="4002"/>
                    <a:pt x="6931" y="4159"/>
                    <a:pt x="6742" y="4159"/>
                  </a:cubicBezTo>
                  <a:cubicBezTo>
                    <a:pt x="6553" y="4159"/>
                    <a:pt x="6396" y="4002"/>
                    <a:pt x="6396" y="3812"/>
                  </a:cubicBezTo>
                  <a:lnTo>
                    <a:pt x="6396" y="2615"/>
                  </a:lnTo>
                  <a:cubicBezTo>
                    <a:pt x="6396" y="2363"/>
                    <a:pt x="6144" y="2111"/>
                    <a:pt x="5892" y="2111"/>
                  </a:cubicBezTo>
                  <a:cubicBezTo>
                    <a:pt x="5608" y="2111"/>
                    <a:pt x="5356" y="2363"/>
                    <a:pt x="5356" y="2615"/>
                  </a:cubicBezTo>
                  <a:cubicBezTo>
                    <a:pt x="5357" y="2615"/>
                    <a:pt x="5358" y="2615"/>
                    <a:pt x="5359" y="2615"/>
                  </a:cubicBezTo>
                  <a:cubicBezTo>
                    <a:pt x="5418" y="2615"/>
                    <a:pt x="5419" y="3769"/>
                    <a:pt x="5419" y="3781"/>
                  </a:cubicBezTo>
                  <a:lnTo>
                    <a:pt x="5419" y="3781"/>
                  </a:lnTo>
                  <a:cubicBezTo>
                    <a:pt x="5419" y="3970"/>
                    <a:pt x="5262" y="4128"/>
                    <a:pt x="5041" y="4128"/>
                  </a:cubicBezTo>
                  <a:cubicBezTo>
                    <a:pt x="4852" y="4128"/>
                    <a:pt x="4695" y="3970"/>
                    <a:pt x="4695" y="3781"/>
                  </a:cubicBezTo>
                  <a:lnTo>
                    <a:pt x="4695" y="2584"/>
                  </a:lnTo>
                  <a:cubicBezTo>
                    <a:pt x="4695" y="2332"/>
                    <a:pt x="4474" y="2080"/>
                    <a:pt x="4191" y="2080"/>
                  </a:cubicBezTo>
                  <a:cubicBezTo>
                    <a:pt x="3907" y="2080"/>
                    <a:pt x="3686" y="2332"/>
                    <a:pt x="3686" y="2584"/>
                  </a:cubicBezTo>
                  <a:lnTo>
                    <a:pt x="3686" y="3781"/>
                  </a:lnTo>
                  <a:cubicBezTo>
                    <a:pt x="3686" y="3970"/>
                    <a:pt x="3529" y="4128"/>
                    <a:pt x="3308" y="4128"/>
                  </a:cubicBezTo>
                  <a:cubicBezTo>
                    <a:pt x="3119" y="4128"/>
                    <a:pt x="2962" y="3970"/>
                    <a:pt x="2962" y="3781"/>
                  </a:cubicBezTo>
                  <a:lnTo>
                    <a:pt x="2962" y="504"/>
                  </a:lnTo>
                  <a:cubicBezTo>
                    <a:pt x="2962" y="221"/>
                    <a:pt x="2741" y="0"/>
                    <a:pt x="245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37" name="Google Shape;8237;p38"/>
            <p:cNvSpPr/>
            <p:nvPr/>
          </p:nvSpPr>
          <p:spPr>
            <a:xfrm>
              <a:off x="-2312225" y="3238300"/>
              <a:ext cx="241825" cy="241050"/>
            </a:xfrm>
            <a:custGeom>
              <a:avLst/>
              <a:gdLst/>
              <a:ahLst/>
              <a:cxnLst/>
              <a:rect l="l" t="t" r="r" b="b"/>
              <a:pathLst>
                <a:path w="9673" h="9642" extrusionOk="0">
                  <a:moveTo>
                    <a:pt x="379" y="1"/>
                  </a:moveTo>
                  <a:cubicBezTo>
                    <a:pt x="158" y="1"/>
                    <a:pt x="1" y="158"/>
                    <a:pt x="1" y="347"/>
                  </a:cubicBezTo>
                  <a:lnTo>
                    <a:pt x="1" y="1733"/>
                  </a:lnTo>
                  <a:cubicBezTo>
                    <a:pt x="1" y="1922"/>
                    <a:pt x="158" y="2080"/>
                    <a:pt x="379" y="2080"/>
                  </a:cubicBezTo>
                  <a:lnTo>
                    <a:pt x="726" y="2080"/>
                  </a:lnTo>
                  <a:lnTo>
                    <a:pt x="726" y="7562"/>
                  </a:lnTo>
                  <a:lnTo>
                    <a:pt x="379" y="7562"/>
                  </a:lnTo>
                  <a:cubicBezTo>
                    <a:pt x="158" y="7562"/>
                    <a:pt x="1" y="7719"/>
                    <a:pt x="1" y="7908"/>
                  </a:cubicBezTo>
                  <a:lnTo>
                    <a:pt x="1" y="9294"/>
                  </a:lnTo>
                  <a:cubicBezTo>
                    <a:pt x="1" y="9484"/>
                    <a:pt x="158" y="9641"/>
                    <a:pt x="379" y="9641"/>
                  </a:cubicBezTo>
                  <a:lnTo>
                    <a:pt x="1734" y="9641"/>
                  </a:lnTo>
                  <a:cubicBezTo>
                    <a:pt x="1954" y="9641"/>
                    <a:pt x="2112" y="9484"/>
                    <a:pt x="2112" y="9294"/>
                  </a:cubicBezTo>
                  <a:lnTo>
                    <a:pt x="2112" y="8916"/>
                  </a:lnTo>
                  <a:lnTo>
                    <a:pt x="4160" y="8916"/>
                  </a:lnTo>
                  <a:lnTo>
                    <a:pt x="3435" y="8223"/>
                  </a:lnTo>
                  <a:lnTo>
                    <a:pt x="2112" y="8223"/>
                  </a:lnTo>
                  <a:lnTo>
                    <a:pt x="2112" y="7877"/>
                  </a:lnTo>
                  <a:cubicBezTo>
                    <a:pt x="2112" y="7688"/>
                    <a:pt x="1954" y="7530"/>
                    <a:pt x="1734" y="7530"/>
                  </a:cubicBezTo>
                  <a:lnTo>
                    <a:pt x="1387" y="7530"/>
                  </a:lnTo>
                  <a:lnTo>
                    <a:pt x="1387" y="2080"/>
                  </a:lnTo>
                  <a:lnTo>
                    <a:pt x="1734" y="2080"/>
                  </a:lnTo>
                  <a:cubicBezTo>
                    <a:pt x="1954" y="2080"/>
                    <a:pt x="2112" y="1922"/>
                    <a:pt x="2112" y="1733"/>
                  </a:cubicBezTo>
                  <a:lnTo>
                    <a:pt x="2112" y="1387"/>
                  </a:lnTo>
                  <a:lnTo>
                    <a:pt x="7562" y="1387"/>
                  </a:lnTo>
                  <a:lnTo>
                    <a:pt x="7562" y="1733"/>
                  </a:lnTo>
                  <a:cubicBezTo>
                    <a:pt x="7562" y="1922"/>
                    <a:pt x="7720" y="2080"/>
                    <a:pt x="7940" y="2080"/>
                  </a:cubicBezTo>
                  <a:lnTo>
                    <a:pt x="8287" y="2080"/>
                  </a:lnTo>
                  <a:lnTo>
                    <a:pt x="8287" y="3592"/>
                  </a:lnTo>
                  <a:cubicBezTo>
                    <a:pt x="8444" y="3498"/>
                    <a:pt x="8602" y="3466"/>
                    <a:pt x="8791" y="3466"/>
                  </a:cubicBezTo>
                  <a:cubicBezTo>
                    <a:pt x="8885" y="3466"/>
                    <a:pt x="8917" y="3466"/>
                    <a:pt x="8948" y="3498"/>
                  </a:cubicBezTo>
                  <a:lnTo>
                    <a:pt x="8948" y="2080"/>
                  </a:lnTo>
                  <a:lnTo>
                    <a:pt x="9326" y="2080"/>
                  </a:lnTo>
                  <a:cubicBezTo>
                    <a:pt x="9515" y="2080"/>
                    <a:pt x="9673" y="1922"/>
                    <a:pt x="9673" y="1733"/>
                  </a:cubicBezTo>
                  <a:lnTo>
                    <a:pt x="9673" y="347"/>
                  </a:lnTo>
                  <a:cubicBezTo>
                    <a:pt x="9673" y="158"/>
                    <a:pt x="9515" y="1"/>
                    <a:pt x="9326" y="1"/>
                  </a:cubicBezTo>
                  <a:lnTo>
                    <a:pt x="7940" y="1"/>
                  </a:lnTo>
                  <a:cubicBezTo>
                    <a:pt x="7751" y="1"/>
                    <a:pt x="7562" y="158"/>
                    <a:pt x="7562" y="347"/>
                  </a:cubicBezTo>
                  <a:lnTo>
                    <a:pt x="7562" y="694"/>
                  </a:lnTo>
                  <a:lnTo>
                    <a:pt x="2112" y="694"/>
                  </a:lnTo>
                  <a:lnTo>
                    <a:pt x="2112" y="347"/>
                  </a:lnTo>
                  <a:cubicBezTo>
                    <a:pt x="2112" y="158"/>
                    <a:pt x="1954" y="1"/>
                    <a:pt x="173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38" name="Google Shape;8238;p38"/>
          <p:cNvGrpSpPr/>
          <p:nvPr/>
        </p:nvGrpSpPr>
        <p:grpSpPr>
          <a:xfrm>
            <a:off x="4425978" y="4829858"/>
            <a:ext cx="422447" cy="523190"/>
            <a:chOff x="-2310650" y="3525775"/>
            <a:chExt cx="292250" cy="363125"/>
          </a:xfrm>
        </p:grpSpPr>
        <p:sp>
          <p:nvSpPr>
            <p:cNvPr id="8239" name="Google Shape;8239;p38"/>
            <p:cNvSpPr/>
            <p:nvPr/>
          </p:nvSpPr>
          <p:spPr>
            <a:xfrm>
              <a:off x="-2053075" y="3648650"/>
              <a:ext cx="34675" cy="233950"/>
            </a:xfrm>
            <a:custGeom>
              <a:avLst/>
              <a:gdLst/>
              <a:ahLst/>
              <a:cxnLst/>
              <a:rect l="l" t="t" r="r" b="b"/>
              <a:pathLst>
                <a:path w="1387" h="9358" extrusionOk="0">
                  <a:moveTo>
                    <a:pt x="0" y="1"/>
                  </a:moveTo>
                  <a:lnTo>
                    <a:pt x="0" y="8286"/>
                  </a:lnTo>
                  <a:cubicBezTo>
                    <a:pt x="0" y="8664"/>
                    <a:pt x="158" y="9011"/>
                    <a:pt x="441" y="9263"/>
                  </a:cubicBezTo>
                  <a:cubicBezTo>
                    <a:pt x="504" y="9326"/>
                    <a:pt x="591" y="9358"/>
                    <a:pt x="677" y="9358"/>
                  </a:cubicBezTo>
                  <a:cubicBezTo>
                    <a:pt x="764" y="9358"/>
                    <a:pt x="851" y="9326"/>
                    <a:pt x="914" y="9263"/>
                  </a:cubicBezTo>
                  <a:cubicBezTo>
                    <a:pt x="1197" y="9011"/>
                    <a:pt x="1355" y="8664"/>
                    <a:pt x="1355" y="8286"/>
                  </a:cubicBezTo>
                  <a:lnTo>
                    <a:pt x="1355" y="347"/>
                  </a:lnTo>
                  <a:lnTo>
                    <a:pt x="1386" y="347"/>
                  </a:lnTo>
                  <a:cubicBezTo>
                    <a:pt x="1386" y="158"/>
                    <a:pt x="1229" y="1"/>
                    <a:pt x="104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40" name="Google Shape;8240;p38"/>
            <p:cNvSpPr/>
            <p:nvPr/>
          </p:nvSpPr>
          <p:spPr>
            <a:xfrm>
              <a:off x="-2259450" y="3751825"/>
              <a:ext cx="51225" cy="51225"/>
            </a:xfrm>
            <a:custGeom>
              <a:avLst/>
              <a:gdLst/>
              <a:ahLst/>
              <a:cxnLst/>
              <a:rect l="l" t="t" r="r" b="b"/>
              <a:pathLst>
                <a:path w="2049" h="2049" extrusionOk="0">
                  <a:moveTo>
                    <a:pt x="1" y="1"/>
                  </a:moveTo>
                  <a:lnTo>
                    <a:pt x="1" y="2049"/>
                  </a:lnTo>
                  <a:lnTo>
                    <a:pt x="2049" y="2049"/>
                  </a:lnTo>
                  <a:lnTo>
                    <a:pt x="204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41" name="Google Shape;8241;p38"/>
            <p:cNvSpPr/>
            <p:nvPr/>
          </p:nvSpPr>
          <p:spPr>
            <a:xfrm>
              <a:off x="-2259450" y="3649450"/>
              <a:ext cx="137075" cy="51200"/>
            </a:xfrm>
            <a:custGeom>
              <a:avLst/>
              <a:gdLst/>
              <a:ahLst/>
              <a:cxnLst/>
              <a:rect l="l" t="t" r="r" b="b"/>
              <a:pathLst>
                <a:path w="5483" h="2048" extrusionOk="0">
                  <a:moveTo>
                    <a:pt x="1" y="0"/>
                  </a:moveTo>
                  <a:lnTo>
                    <a:pt x="1" y="2048"/>
                  </a:lnTo>
                  <a:lnTo>
                    <a:pt x="5483" y="2048"/>
                  </a:lnTo>
                  <a:lnTo>
                    <a:pt x="548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42" name="Google Shape;8242;p38"/>
            <p:cNvSpPr/>
            <p:nvPr/>
          </p:nvSpPr>
          <p:spPr>
            <a:xfrm>
              <a:off x="-2310650" y="3525775"/>
              <a:ext cx="252075" cy="363125"/>
            </a:xfrm>
            <a:custGeom>
              <a:avLst/>
              <a:gdLst/>
              <a:ahLst/>
              <a:cxnLst/>
              <a:rect l="l" t="t" r="r" b="b"/>
              <a:pathLst>
                <a:path w="10083" h="14525" extrusionOk="0">
                  <a:moveTo>
                    <a:pt x="7814" y="4222"/>
                  </a:moveTo>
                  <a:cubicBezTo>
                    <a:pt x="8035" y="4222"/>
                    <a:pt x="8192" y="4380"/>
                    <a:pt x="8192" y="4569"/>
                  </a:cubicBezTo>
                  <a:lnTo>
                    <a:pt x="8192" y="7310"/>
                  </a:lnTo>
                  <a:cubicBezTo>
                    <a:pt x="8192" y="7530"/>
                    <a:pt x="8035" y="7657"/>
                    <a:pt x="7814" y="7657"/>
                  </a:cubicBezTo>
                  <a:lnTo>
                    <a:pt x="1671" y="7657"/>
                  </a:lnTo>
                  <a:cubicBezTo>
                    <a:pt x="1482" y="7657"/>
                    <a:pt x="1324" y="7530"/>
                    <a:pt x="1324" y="7310"/>
                  </a:cubicBezTo>
                  <a:lnTo>
                    <a:pt x="1324" y="4569"/>
                  </a:lnTo>
                  <a:cubicBezTo>
                    <a:pt x="1324" y="4380"/>
                    <a:pt x="1482" y="4222"/>
                    <a:pt x="1671" y="4222"/>
                  </a:cubicBezTo>
                  <a:close/>
                  <a:moveTo>
                    <a:pt x="7904" y="8380"/>
                  </a:moveTo>
                  <a:cubicBezTo>
                    <a:pt x="8287" y="8380"/>
                    <a:pt x="8278" y="9043"/>
                    <a:pt x="7877" y="9043"/>
                  </a:cubicBezTo>
                  <a:lnTo>
                    <a:pt x="5829" y="9043"/>
                  </a:lnTo>
                  <a:cubicBezTo>
                    <a:pt x="5388" y="9043"/>
                    <a:pt x="5357" y="8381"/>
                    <a:pt x="5829" y="8381"/>
                  </a:cubicBezTo>
                  <a:lnTo>
                    <a:pt x="7877" y="8381"/>
                  </a:lnTo>
                  <a:cubicBezTo>
                    <a:pt x="7886" y="8380"/>
                    <a:pt x="7895" y="8380"/>
                    <a:pt x="7904" y="8380"/>
                  </a:cubicBezTo>
                  <a:close/>
                  <a:moveTo>
                    <a:pt x="7904" y="9766"/>
                  </a:moveTo>
                  <a:cubicBezTo>
                    <a:pt x="8287" y="9766"/>
                    <a:pt x="8278" y="10429"/>
                    <a:pt x="7877" y="10429"/>
                  </a:cubicBezTo>
                  <a:lnTo>
                    <a:pt x="5829" y="10429"/>
                  </a:lnTo>
                  <a:cubicBezTo>
                    <a:pt x="5388" y="10429"/>
                    <a:pt x="5357" y="9767"/>
                    <a:pt x="5829" y="9767"/>
                  </a:cubicBezTo>
                  <a:lnTo>
                    <a:pt x="7877" y="9767"/>
                  </a:lnTo>
                  <a:cubicBezTo>
                    <a:pt x="7886" y="9767"/>
                    <a:pt x="7895" y="9766"/>
                    <a:pt x="7904" y="9766"/>
                  </a:cubicBezTo>
                  <a:close/>
                  <a:moveTo>
                    <a:pt x="7877" y="11091"/>
                  </a:moveTo>
                  <a:cubicBezTo>
                    <a:pt x="8287" y="11091"/>
                    <a:pt x="8287" y="11784"/>
                    <a:pt x="7877" y="11784"/>
                  </a:cubicBezTo>
                  <a:lnTo>
                    <a:pt x="5829" y="11784"/>
                  </a:lnTo>
                  <a:cubicBezTo>
                    <a:pt x="5388" y="11784"/>
                    <a:pt x="5357" y="11091"/>
                    <a:pt x="5829" y="11091"/>
                  </a:cubicBezTo>
                  <a:close/>
                  <a:moveTo>
                    <a:pt x="4475" y="8350"/>
                  </a:moveTo>
                  <a:cubicBezTo>
                    <a:pt x="4664" y="8350"/>
                    <a:pt x="4821" y="8507"/>
                    <a:pt x="4821" y="8696"/>
                  </a:cubicBezTo>
                  <a:lnTo>
                    <a:pt x="4821" y="11469"/>
                  </a:lnTo>
                  <a:cubicBezTo>
                    <a:pt x="4821" y="11658"/>
                    <a:pt x="4664" y="11815"/>
                    <a:pt x="4475" y="11815"/>
                  </a:cubicBezTo>
                  <a:lnTo>
                    <a:pt x="1734" y="11815"/>
                  </a:lnTo>
                  <a:cubicBezTo>
                    <a:pt x="1513" y="11815"/>
                    <a:pt x="1356" y="11658"/>
                    <a:pt x="1356" y="11469"/>
                  </a:cubicBezTo>
                  <a:lnTo>
                    <a:pt x="1356" y="8696"/>
                  </a:lnTo>
                  <a:cubicBezTo>
                    <a:pt x="1356" y="8507"/>
                    <a:pt x="1513" y="8350"/>
                    <a:pt x="1734" y="8350"/>
                  </a:cubicBezTo>
                  <a:close/>
                  <a:moveTo>
                    <a:pt x="7877" y="12508"/>
                  </a:moveTo>
                  <a:cubicBezTo>
                    <a:pt x="8287" y="12508"/>
                    <a:pt x="8287" y="13170"/>
                    <a:pt x="7877" y="13170"/>
                  </a:cubicBezTo>
                  <a:lnTo>
                    <a:pt x="1734" y="13170"/>
                  </a:lnTo>
                  <a:cubicBezTo>
                    <a:pt x="1293" y="13170"/>
                    <a:pt x="1261" y="12508"/>
                    <a:pt x="1734" y="12508"/>
                  </a:cubicBezTo>
                  <a:close/>
                  <a:moveTo>
                    <a:pt x="348" y="2868"/>
                  </a:moveTo>
                  <a:cubicBezTo>
                    <a:pt x="158" y="2868"/>
                    <a:pt x="1" y="3025"/>
                    <a:pt x="1" y="3214"/>
                  </a:cubicBezTo>
                  <a:lnTo>
                    <a:pt x="1" y="12823"/>
                  </a:lnTo>
                  <a:cubicBezTo>
                    <a:pt x="1" y="13768"/>
                    <a:pt x="726" y="14525"/>
                    <a:pt x="1702" y="14525"/>
                  </a:cubicBezTo>
                  <a:lnTo>
                    <a:pt x="10083" y="14525"/>
                  </a:lnTo>
                  <a:cubicBezTo>
                    <a:pt x="9767" y="14178"/>
                    <a:pt x="9515" y="13705"/>
                    <a:pt x="9515" y="13138"/>
                  </a:cubicBezTo>
                  <a:cubicBezTo>
                    <a:pt x="9547" y="1"/>
                    <a:pt x="9547" y="6333"/>
                    <a:pt x="9547" y="3214"/>
                  </a:cubicBezTo>
                  <a:cubicBezTo>
                    <a:pt x="9547" y="3025"/>
                    <a:pt x="9389" y="2868"/>
                    <a:pt x="9200" y="2868"/>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43" name="Google Shape;8243;p38"/>
          <p:cNvGrpSpPr/>
          <p:nvPr/>
        </p:nvGrpSpPr>
        <p:grpSpPr>
          <a:xfrm>
            <a:off x="1140594" y="6048272"/>
            <a:ext cx="424724" cy="419921"/>
            <a:chOff x="-2310650" y="3958175"/>
            <a:chExt cx="293825" cy="291450"/>
          </a:xfrm>
        </p:grpSpPr>
        <p:sp>
          <p:nvSpPr>
            <p:cNvPr id="8244" name="Google Shape;8244;p38"/>
            <p:cNvSpPr/>
            <p:nvPr/>
          </p:nvSpPr>
          <p:spPr>
            <a:xfrm>
              <a:off x="-2310650" y="3958175"/>
              <a:ext cx="185925" cy="118950"/>
            </a:xfrm>
            <a:custGeom>
              <a:avLst/>
              <a:gdLst/>
              <a:ahLst/>
              <a:cxnLst/>
              <a:rect l="l" t="t" r="r" b="b"/>
              <a:pathLst>
                <a:path w="7437" h="4758" extrusionOk="0">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45" name="Google Shape;8245;p38"/>
            <p:cNvSpPr/>
            <p:nvPr/>
          </p:nvSpPr>
          <p:spPr>
            <a:xfrm>
              <a:off x="-2309075" y="3992050"/>
              <a:ext cx="292250" cy="257575"/>
            </a:xfrm>
            <a:custGeom>
              <a:avLst/>
              <a:gdLst/>
              <a:ahLst/>
              <a:cxn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46" name="Google Shape;8246;p38"/>
          <p:cNvGrpSpPr/>
          <p:nvPr/>
        </p:nvGrpSpPr>
        <p:grpSpPr>
          <a:xfrm>
            <a:off x="6052164" y="6025829"/>
            <a:ext cx="425808" cy="419921"/>
            <a:chOff x="-1182750" y="3962900"/>
            <a:chExt cx="294575" cy="291450"/>
          </a:xfrm>
        </p:grpSpPr>
        <p:sp>
          <p:nvSpPr>
            <p:cNvPr id="8247" name="Google Shape;8247;p38"/>
            <p:cNvSpPr/>
            <p:nvPr/>
          </p:nvSpPr>
          <p:spPr>
            <a:xfrm>
              <a:off x="-1078000" y="40306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48" name="Google Shape;8248;p38"/>
            <p:cNvSpPr/>
            <p:nvPr/>
          </p:nvSpPr>
          <p:spPr>
            <a:xfrm>
              <a:off x="-1129200" y="40999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49" name="Google Shape;8249;p38"/>
            <p:cNvSpPr/>
            <p:nvPr/>
          </p:nvSpPr>
          <p:spPr>
            <a:xfrm>
              <a:off x="-1009475" y="40818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50" name="Google Shape;8250;p38"/>
            <p:cNvSpPr/>
            <p:nvPr/>
          </p:nvSpPr>
          <p:spPr>
            <a:xfrm>
              <a:off x="-1182750" y="4168475"/>
              <a:ext cx="292225" cy="34675"/>
            </a:xfrm>
            <a:custGeom>
              <a:avLst/>
              <a:gdLst/>
              <a:ahLst/>
              <a:cxnLst/>
              <a:rect l="l" t="t" r="r" b="b"/>
              <a:pathLst>
                <a:path w="11689" h="1387" extrusionOk="0">
                  <a:moveTo>
                    <a:pt x="0" y="1"/>
                  </a:moveTo>
                  <a:lnTo>
                    <a:pt x="0" y="347"/>
                  </a:lnTo>
                  <a:lnTo>
                    <a:pt x="63" y="347"/>
                  </a:lnTo>
                  <a:cubicBezTo>
                    <a:pt x="63" y="914"/>
                    <a:pt x="504" y="1387"/>
                    <a:pt x="1071" y="1387"/>
                  </a:cubicBezTo>
                  <a:lnTo>
                    <a:pt x="10680" y="1387"/>
                  </a:lnTo>
                  <a:cubicBezTo>
                    <a:pt x="11247" y="1387"/>
                    <a:pt x="11688" y="914"/>
                    <a:pt x="11688" y="347"/>
                  </a:cubicBezTo>
                  <a:lnTo>
                    <a:pt x="1168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51" name="Google Shape;8251;p38"/>
            <p:cNvSpPr/>
            <p:nvPr/>
          </p:nvSpPr>
          <p:spPr>
            <a:xfrm>
              <a:off x="-1117400" y="4220475"/>
              <a:ext cx="161500" cy="33875"/>
            </a:xfrm>
            <a:custGeom>
              <a:avLst/>
              <a:gdLst/>
              <a:ahLst/>
              <a:cxnLst/>
              <a:rect l="l" t="t" r="r" b="b"/>
              <a:pathLst>
                <a:path w="6460" h="1355" extrusionOk="0">
                  <a:moveTo>
                    <a:pt x="1513" y="0"/>
                  </a:moveTo>
                  <a:lnTo>
                    <a:pt x="1356" y="693"/>
                  </a:lnTo>
                  <a:lnTo>
                    <a:pt x="474" y="693"/>
                  </a:lnTo>
                  <a:cubicBezTo>
                    <a:pt x="32" y="693"/>
                    <a:pt x="1" y="1355"/>
                    <a:pt x="474" y="1355"/>
                  </a:cubicBezTo>
                  <a:lnTo>
                    <a:pt x="5924" y="1355"/>
                  </a:lnTo>
                  <a:cubicBezTo>
                    <a:pt x="6459" y="1355"/>
                    <a:pt x="6459" y="693"/>
                    <a:pt x="5987" y="693"/>
                  </a:cubicBezTo>
                  <a:lnTo>
                    <a:pt x="5073" y="693"/>
                  </a:lnTo>
                  <a:lnTo>
                    <a:pt x="491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52" name="Google Shape;8252;p38"/>
            <p:cNvSpPr/>
            <p:nvPr/>
          </p:nvSpPr>
          <p:spPr>
            <a:xfrm>
              <a:off x="-958300" y="40141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53" name="Google Shape;8253;p38"/>
            <p:cNvSpPr/>
            <p:nvPr/>
          </p:nvSpPr>
          <p:spPr>
            <a:xfrm>
              <a:off x="-1180400" y="3962900"/>
              <a:ext cx="292225" cy="188275"/>
            </a:xfrm>
            <a:custGeom>
              <a:avLst/>
              <a:gdLst/>
              <a:ahLst/>
              <a:cxnLst/>
              <a:rect l="l" t="t" r="r" b="b"/>
              <a:pathLst>
                <a:path w="11689" h="7531" extrusionOk="0">
                  <a:moveTo>
                    <a:pt x="9232" y="1324"/>
                  </a:moveTo>
                  <a:cubicBezTo>
                    <a:pt x="9799" y="1324"/>
                    <a:pt x="10271" y="1797"/>
                    <a:pt x="10271" y="2364"/>
                  </a:cubicBezTo>
                  <a:cubicBezTo>
                    <a:pt x="10271" y="2922"/>
                    <a:pt x="9822" y="3391"/>
                    <a:pt x="9247" y="3391"/>
                  </a:cubicBezTo>
                  <a:cubicBezTo>
                    <a:pt x="9140" y="3391"/>
                    <a:pt x="9029" y="3375"/>
                    <a:pt x="8916" y="3341"/>
                  </a:cubicBezTo>
                  <a:lnTo>
                    <a:pt x="8034" y="4538"/>
                  </a:lnTo>
                  <a:cubicBezTo>
                    <a:pt x="8507" y="5199"/>
                    <a:pt x="7971" y="6144"/>
                    <a:pt x="7152" y="6144"/>
                  </a:cubicBezTo>
                  <a:cubicBezTo>
                    <a:pt x="6491" y="6144"/>
                    <a:pt x="5987" y="5514"/>
                    <a:pt x="6176" y="4790"/>
                  </a:cubicBezTo>
                  <a:lnTo>
                    <a:pt x="4978" y="3908"/>
                  </a:lnTo>
                  <a:cubicBezTo>
                    <a:pt x="4839" y="4007"/>
                    <a:pt x="4661" y="4069"/>
                    <a:pt x="4470" y="4069"/>
                  </a:cubicBezTo>
                  <a:cubicBezTo>
                    <a:pt x="4359" y="4069"/>
                    <a:pt x="4243" y="4048"/>
                    <a:pt x="4128" y="4002"/>
                  </a:cubicBezTo>
                  <a:lnTo>
                    <a:pt x="3214" y="5199"/>
                  </a:lnTo>
                  <a:cubicBezTo>
                    <a:pt x="3340" y="5357"/>
                    <a:pt x="3372" y="5546"/>
                    <a:pt x="3372" y="5735"/>
                  </a:cubicBezTo>
                  <a:cubicBezTo>
                    <a:pt x="3372" y="6302"/>
                    <a:pt x="2899" y="6775"/>
                    <a:pt x="2363" y="6775"/>
                  </a:cubicBezTo>
                  <a:cubicBezTo>
                    <a:pt x="1796" y="6775"/>
                    <a:pt x="1324" y="6302"/>
                    <a:pt x="1324" y="5735"/>
                  </a:cubicBezTo>
                  <a:cubicBezTo>
                    <a:pt x="1324" y="5199"/>
                    <a:pt x="1796" y="4727"/>
                    <a:pt x="2363" y="4727"/>
                  </a:cubicBezTo>
                  <a:cubicBezTo>
                    <a:pt x="2489" y="4727"/>
                    <a:pt x="2552" y="4758"/>
                    <a:pt x="2678" y="4758"/>
                  </a:cubicBezTo>
                  <a:lnTo>
                    <a:pt x="3592" y="3593"/>
                  </a:lnTo>
                  <a:cubicBezTo>
                    <a:pt x="3120" y="2899"/>
                    <a:pt x="3624" y="1954"/>
                    <a:pt x="4443" y="1954"/>
                  </a:cubicBezTo>
                  <a:cubicBezTo>
                    <a:pt x="5104" y="1954"/>
                    <a:pt x="5640" y="2584"/>
                    <a:pt x="5419" y="3309"/>
                  </a:cubicBezTo>
                  <a:lnTo>
                    <a:pt x="6617" y="4223"/>
                  </a:lnTo>
                  <a:cubicBezTo>
                    <a:pt x="6766" y="4116"/>
                    <a:pt x="6959" y="4038"/>
                    <a:pt x="7165" y="4038"/>
                  </a:cubicBezTo>
                  <a:cubicBezTo>
                    <a:pt x="7264" y="4038"/>
                    <a:pt x="7365" y="4056"/>
                    <a:pt x="7467" y="4097"/>
                  </a:cubicBezTo>
                  <a:lnTo>
                    <a:pt x="8381" y="2899"/>
                  </a:lnTo>
                  <a:cubicBezTo>
                    <a:pt x="8255" y="2742"/>
                    <a:pt x="8223" y="2553"/>
                    <a:pt x="8223" y="2364"/>
                  </a:cubicBezTo>
                  <a:cubicBezTo>
                    <a:pt x="8223" y="1797"/>
                    <a:pt x="8696" y="1324"/>
                    <a:pt x="9232" y="1324"/>
                  </a:cubicBezTo>
                  <a:close/>
                  <a:moveTo>
                    <a:pt x="1009" y="1"/>
                  </a:moveTo>
                  <a:cubicBezTo>
                    <a:pt x="473" y="1"/>
                    <a:pt x="1" y="474"/>
                    <a:pt x="1" y="1009"/>
                  </a:cubicBezTo>
                  <a:lnTo>
                    <a:pt x="1" y="7531"/>
                  </a:lnTo>
                  <a:lnTo>
                    <a:pt x="11689" y="7531"/>
                  </a:lnTo>
                  <a:lnTo>
                    <a:pt x="11689" y="1009"/>
                  </a:lnTo>
                  <a:cubicBezTo>
                    <a:pt x="11657" y="411"/>
                    <a:pt x="11185" y="1"/>
                    <a:pt x="1061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54" name="Google Shape;8254;p38"/>
          <p:cNvGrpSpPr/>
          <p:nvPr/>
        </p:nvGrpSpPr>
        <p:grpSpPr>
          <a:xfrm>
            <a:off x="2774893" y="3785692"/>
            <a:ext cx="425844" cy="419921"/>
            <a:chOff x="-5611575" y="3272950"/>
            <a:chExt cx="294600" cy="291450"/>
          </a:xfrm>
        </p:grpSpPr>
        <p:sp>
          <p:nvSpPr>
            <p:cNvPr id="8255" name="Google Shape;8255;p38"/>
            <p:cNvSpPr/>
            <p:nvPr/>
          </p:nvSpPr>
          <p:spPr>
            <a:xfrm>
              <a:off x="-5594250" y="3273750"/>
              <a:ext cx="85875" cy="84300"/>
            </a:xfrm>
            <a:custGeom>
              <a:avLst/>
              <a:gdLst/>
              <a:ahLst/>
              <a:cxnLst/>
              <a:rect l="l" t="t" r="r" b="b"/>
              <a:pathLst>
                <a:path w="3435" h="3372" extrusionOk="0">
                  <a:moveTo>
                    <a:pt x="1734" y="0"/>
                  </a:moveTo>
                  <a:cubicBezTo>
                    <a:pt x="788" y="0"/>
                    <a:pt x="32" y="756"/>
                    <a:pt x="32" y="1702"/>
                  </a:cubicBezTo>
                  <a:cubicBezTo>
                    <a:pt x="1" y="2678"/>
                    <a:pt x="820" y="3371"/>
                    <a:pt x="1702" y="3371"/>
                  </a:cubicBezTo>
                  <a:cubicBezTo>
                    <a:pt x="2269" y="3371"/>
                    <a:pt x="2899" y="3025"/>
                    <a:pt x="3214" y="2426"/>
                  </a:cubicBezTo>
                  <a:cubicBezTo>
                    <a:pt x="3340" y="2206"/>
                    <a:pt x="3435" y="1922"/>
                    <a:pt x="3435" y="1702"/>
                  </a:cubicBezTo>
                  <a:cubicBezTo>
                    <a:pt x="3435" y="756"/>
                    <a:pt x="2679" y="0"/>
                    <a:pt x="173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56" name="Google Shape;8256;p38"/>
            <p:cNvSpPr/>
            <p:nvPr/>
          </p:nvSpPr>
          <p:spPr>
            <a:xfrm>
              <a:off x="-5457200" y="3324950"/>
              <a:ext cx="67775" cy="67750"/>
            </a:xfrm>
            <a:custGeom>
              <a:avLst/>
              <a:gdLst/>
              <a:ahLst/>
              <a:cxnLst/>
              <a:rect l="l" t="t" r="r" b="b"/>
              <a:pathLst>
                <a:path w="2711" h="2710" extrusionOk="0">
                  <a:moveTo>
                    <a:pt x="1009" y="0"/>
                  </a:moveTo>
                  <a:cubicBezTo>
                    <a:pt x="410" y="158"/>
                    <a:pt x="1" y="662"/>
                    <a:pt x="1" y="1323"/>
                  </a:cubicBezTo>
                  <a:cubicBezTo>
                    <a:pt x="1" y="2079"/>
                    <a:pt x="631" y="2710"/>
                    <a:pt x="1355" y="2710"/>
                  </a:cubicBezTo>
                  <a:cubicBezTo>
                    <a:pt x="1985" y="2710"/>
                    <a:pt x="2553" y="2268"/>
                    <a:pt x="2710" y="1701"/>
                  </a:cubicBezTo>
                  <a:lnTo>
                    <a:pt x="1355" y="1701"/>
                  </a:lnTo>
                  <a:cubicBezTo>
                    <a:pt x="1166" y="1701"/>
                    <a:pt x="1009" y="1544"/>
                    <a:pt x="1009" y="1323"/>
                  </a:cubicBezTo>
                  <a:lnTo>
                    <a:pt x="100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57" name="Google Shape;8257;p38"/>
            <p:cNvSpPr/>
            <p:nvPr/>
          </p:nvSpPr>
          <p:spPr>
            <a:xfrm>
              <a:off x="-5415450" y="3325725"/>
              <a:ext cx="25225" cy="24450"/>
            </a:xfrm>
            <a:custGeom>
              <a:avLst/>
              <a:gdLst/>
              <a:ahLst/>
              <a:cxnLst/>
              <a:rect l="l" t="t" r="r" b="b"/>
              <a:pathLst>
                <a:path w="1009" h="978" extrusionOk="0">
                  <a:moveTo>
                    <a:pt x="0" y="1"/>
                  </a:moveTo>
                  <a:lnTo>
                    <a:pt x="0" y="977"/>
                  </a:lnTo>
                  <a:lnTo>
                    <a:pt x="1009" y="977"/>
                  </a:lnTo>
                  <a:cubicBezTo>
                    <a:pt x="883" y="473"/>
                    <a:pt x="473" y="127"/>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58" name="Google Shape;8258;p38"/>
            <p:cNvSpPr/>
            <p:nvPr/>
          </p:nvSpPr>
          <p:spPr>
            <a:xfrm>
              <a:off x="-5611575" y="3359600"/>
              <a:ext cx="118950" cy="204800"/>
            </a:xfrm>
            <a:custGeom>
              <a:avLst/>
              <a:gdLst/>
              <a:ahLst/>
              <a:cxnLst/>
              <a:rect l="l" t="t" r="r" b="b"/>
              <a:pathLst>
                <a:path w="4758" h="8192" extrusionOk="0">
                  <a:moveTo>
                    <a:pt x="694" y="0"/>
                  </a:moveTo>
                  <a:cubicBezTo>
                    <a:pt x="253" y="410"/>
                    <a:pt x="1" y="1008"/>
                    <a:pt x="1" y="1670"/>
                  </a:cubicBezTo>
                  <a:lnTo>
                    <a:pt x="1" y="3718"/>
                  </a:lnTo>
                  <a:cubicBezTo>
                    <a:pt x="1" y="4159"/>
                    <a:pt x="253" y="4569"/>
                    <a:pt x="662" y="4726"/>
                  </a:cubicBezTo>
                  <a:lnTo>
                    <a:pt x="662" y="7152"/>
                  </a:lnTo>
                  <a:cubicBezTo>
                    <a:pt x="662" y="7687"/>
                    <a:pt x="1135" y="8192"/>
                    <a:pt x="1670" y="8192"/>
                  </a:cubicBezTo>
                  <a:lnTo>
                    <a:pt x="3057" y="8192"/>
                  </a:lnTo>
                  <a:cubicBezTo>
                    <a:pt x="3624" y="8192"/>
                    <a:pt x="4096" y="7719"/>
                    <a:pt x="4096" y="7152"/>
                  </a:cubicBezTo>
                  <a:lnTo>
                    <a:pt x="4096" y="4726"/>
                  </a:lnTo>
                  <a:cubicBezTo>
                    <a:pt x="4474" y="4569"/>
                    <a:pt x="4758" y="4190"/>
                    <a:pt x="4758" y="3718"/>
                  </a:cubicBezTo>
                  <a:lnTo>
                    <a:pt x="4758" y="1670"/>
                  </a:lnTo>
                  <a:cubicBezTo>
                    <a:pt x="4758" y="1008"/>
                    <a:pt x="4474" y="410"/>
                    <a:pt x="4033" y="0"/>
                  </a:cubicBezTo>
                  <a:cubicBezTo>
                    <a:pt x="3718" y="347"/>
                    <a:pt x="3246" y="567"/>
                    <a:pt x="2742" y="662"/>
                  </a:cubicBezTo>
                  <a:lnTo>
                    <a:pt x="2742" y="2395"/>
                  </a:lnTo>
                  <a:cubicBezTo>
                    <a:pt x="2742" y="2584"/>
                    <a:pt x="2584" y="2741"/>
                    <a:pt x="2395" y="2741"/>
                  </a:cubicBezTo>
                  <a:cubicBezTo>
                    <a:pt x="2175" y="2741"/>
                    <a:pt x="2017" y="2584"/>
                    <a:pt x="2017" y="2395"/>
                  </a:cubicBezTo>
                  <a:lnTo>
                    <a:pt x="2017" y="662"/>
                  </a:lnTo>
                  <a:cubicBezTo>
                    <a:pt x="1513" y="567"/>
                    <a:pt x="1040" y="347"/>
                    <a:pt x="69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59" name="Google Shape;8259;p38"/>
            <p:cNvSpPr/>
            <p:nvPr/>
          </p:nvSpPr>
          <p:spPr>
            <a:xfrm>
              <a:off x="-5510750" y="3272950"/>
              <a:ext cx="193775" cy="187475"/>
            </a:xfrm>
            <a:custGeom>
              <a:avLst/>
              <a:gdLst/>
              <a:ahLst/>
              <a:cxnLst/>
              <a:rect l="l" t="t" r="r" b="b"/>
              <a:pathLst>
                <a:path w="7751" h="7499" extrusionOk="0">
                  <a:moveTo>
                    <a:pt x="3497" y="1355"/>
                  </a:moveTo>
                  <a:cubicBezTo>
                    <a:pt x="4663" y="1355"/>
                    <a:pt x="5577" y="2269"/>
                    <a:pt x="5577" y="3403"/>
                  </a:cubicBezTo>
                  <a:cubicBezTo>
                    <a:pt x="5577" y="4569"/>
                    <a:pt x="4600" y="5451"/>
                    <a:pt x="3497" y="5451"/>
                  </a:cubicBezTo>
                  <a:cubicBezTo>
                    <a:pt x="2363" y="5451"/>
                    <a:pt x="1450" y="4569"/>
                    <a:pt x="1450" y="3403"/>
                  </a:cubicBezTo>
                  <a:cubicBezTo>
                    <a:pt x="1450" y="2269"/>
                    <a:pt x="2363" y="1355"/>
                    <a:pt x="3497" y="1355"/>
                  </a:cubicBezTo>
                  <a:close/>
                  <a:moveTo>
                    <a:pt x="0" y="1"/>
                  </a:moveTo>
                  <a:cubicBezTo>
                    <a:pt x="441" y="410"/>
                    <a:pt x="725" y="1009"/>
                    <a:pt x="725" y="1671"/>
                  </a:cubicBezTo>
                  <a:cubicBezTo>
                    <a:pt x="725" y="2112"/>
                    <a:pt x="599" y="2521"/>
                    <a:pt x="410" y="2868"/>
                  </a:cubicBezTo>
                  <a:cubicBezTo>
                    <a:pt x="1040" y="3403"/>
                    <a:pt x="1387" y="4191"/>
                    <a:pt x="1387" y="5105"/>
                  </a:cubicBezTo>
                  <a:lnTo>
                    <a:pt x="1387" y="7152"/>
                  </a:lnTo>
                  <a:cubicBezTo>
                    <a:pt x="1387" y="7278"/>
                    <a:pt x="1387" y="7404"/>
                    <a:pt x="1355" y="7499"/>
                  </a:cubicBezTo>
                  <a:lnTo>
                    <a:pt x="5829" y="7499"/>
                  </a:lnTo>
                  <a:cubicBezTo>
                    <a:pt x="6396" y="7499"/>
                    <a:pt x="6900" y="7026"/>
                    <a:pt x="6900" y="6491"/>
                  </a:cubicBezTo>
                  <a:lnTo>
                    <a:pt x="6900" y="694"/>
                  </a:lnTo>
                  <a:lnTo>
                    <a:pt x="7246" y="694"/>
                  </a:lnTo>
                  <a:cubicBezTo>
                    <a:pt x="7751" y="694"/>
                    <a:pt x="7751" y="1"/>
                    <a:pt x="727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60" name="Google Shape;8260;p38"/>
          <p:cNvGrpSpPr/>
          <p:nvPr/>
        </p:nvGrpSpPr>
        <p:grpSpPr>
          <a:xfrm>
            <a:off x="4954742" y="4300967"/>
            <a:ext cx="425844" cy="418769"/>
            <a:chOff x="-5613150" y="3632900"/>
            <a:chExt cx="294600" cy="290650"/>
          </a:xfrm>
        </p:grpSpPr>
        <p:sp>
          <p:nvSpPr>
            <p:cNvPr id="8261" name="Google Shape;8261;p38"/>
            <p:cNvSpPr/>
            <p:nvPr/>
          </p:nvSpPr>
          <p:spPr>
            <a:xfrm>
              <a:off x="-5440825" y="3708275"/>
              <a:ext cx="49550" cy="41450"/>
            </a:xfrm>
            <a:custGeom>
              <a:avLst/>
              <a:gdLst/>
              <a:ahLst/>
              <a:cxnLst/>
              <a:rect l="l" t="t" r="r" b="b"/>
              <a:pathLst>
                <a:path w="1982" h="1658" extrusionOk="0">
                  <a:moveTo>
                    <a:pt x="522" y="1"/>
                  </a:moveTo>
                  <a:cubicBezTo>
                    <a:pt x="249" y="1"/>
                    <a:pt x="1" y="335"/>
                    <a:pt x="291" y="577"/>
                  </a:cubicBezTo>
                  <a:lnTo>
                    <a:pt x="1267" y="1554"/>
                  </a:lnTo>
                  <a:cubicBezTo>
                    <a:pt x="1341" y="1627"/>
                    <a:pt x="1422" y="1658"/>
                    <a:pt x="1501" y="1658"/>
                  </a:cubicBezTo>
                  <a:cubicBezTo>
                    <a:pt x="1760" y="1658"/>
                    <a:pt x="1982" y="1323"/>
                    <a:pt x="1740" y="1081"/>
                  </a:cubicBezTo>
                  <a:lnTo>
                    <a:pt x="763" y="104"/>
                  </a:lnTo>
                  <a:cubicBezTo>
                    <a:pt x="690" y="31"/>
                    <a:pt x="605" y="1"/>
                    <a:pt x="52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62" name="Google Shape;8262;p38"/>
            <p:cNvSpPr/>
            <p:nvPr/>
          </p:nvSpPr>
          <p:spPr>
            <a:xfrm>
              <a:off x="-5613150" y="3632900"/>
              <a:ext cx="294600" cy="290650"/>
            </a:xfrm>
            <a:custGeom>
              <a:avLst/>
              <a:gdLst/>
              <a:ahLst/>
              <a:cxnLst/>
              <a:rect l="l" t="t" r="r" b="b"/>
              <a:pathLst>
                <a:path w="11784" h="11626" extrusionOk="0">
                  <a:moveTo>
                    <a:pt x="7444" y="2281"/>
                  </a:moveTo>
                  <a:cubicBezTo>
                    <a:pt x="7676" y="2281"/>
                    <a:pt x="7915" y="2370"/>
                    <a:pt x="8129" y="2584"/>
                  </a:cubicBezTo>
                  <a:lnTo>
                    <a:pt x="9106" y="3592"/>
                  </a:lnTo>
                  <a:cubicBezTo>
                    <a:pt x="9736" y="4254"/>
                    <a:pt x="9263" y="5356"/>
                    <a:pt x="8349" y="5356"/>
                  </a:cubicBezTo>
                  <a:cubicBezTo>
                    <a:pt x="8066" y="5356"/>
                    <a:pt x="7814" y="5230"/>
                    <a:pt x="7656" y="5041"/>
                  </a:cubicBezTo>
                  <a:lnTo>
                    <a:pt x="6648" y="4065"/>
                  </a:lnTo>
                  <a:cubicBezTo>
                    <a:pt x="5941" y="3333"/>
                    <a:pt x="6649" y="2281"/>
                    <a:pt x="7444" y="2281"/>
                  </a:cubicBezTo>
                  <a:close/>
                  <a:moveTo>
                    <a:pt x="5495" y="3992"/>
                  </a:moveTo>
                  <a:cubicBezTo>
                    <a:pt x="5754" y="3992"/>
                    <a:pt x="5976" y="4327"/>
                    <a:pt x="5735" y="4569"/>
                  </a:cubicBezTo>
                  <a:lnTo>
                    <a:pt x="5262" y="5041"/>
                  </a:lnTo>
                  <a:cubicBezTo>
                    <a:pt x="4978" y="5325"/>
                    <a:pt x="5262" y="5514"/>
                    <a:pt x="5483" y="5734"/>
                  </a:cubicBezTo>
                  <a:lnTo>
                    <a:pt x="6207" y="5041"/>
                  </a:lnTo>
                  <a:cubicBezTo>
                    <a:pt x="6280" y="4968"/>
                    <a:pt x="6362" y="4937"/>
                    <a:pt x="6440" y="4937"/>
                  </a:cubicBezTo>
                  <a:cubicBezTo>
                    <a:pt x="6699" y="4937"/>
                    <a:pt x="6922" y="5272"/>
                    <a:pt x="6680" y="5514"/>
                  </a:cubicBezTo>
                  <a:lnTo>
                    <a:pt x="5955" y="6207"/>
                  </a:lnTo>
                  <a:cubicBezTo>
                    <a:pt x="6132" y="6384"/>
                    <a:pt x="6294" y="6577"/>
                    <a:pt x="6462" y="6577"/>
                  </a:cubicBezTo>
                  <a:cubicBezTo>
                    <a:pt x="6533" y="6577"/>
                    <a:pt x="6605" y="6543"/>
                    <a:pt x="6680" y="6459"/>
                  </a:cubicBezTo>
                  <a:lnTo>
                    <a:pt x="7152" y="5986"/>
                  </a:lnTo>
                  <a:cubicBezTo>
                    <a:pt x="7213" y="5926"/>
                    <a:pt x="7285" y="5900"/>
                    <a:pt x="7358" y="5900"/>
                  </a:cubicBezTo>
                  <a:cubicBezTo>
                    <a:pt x="7626" y="5900"/>
                    <a:pt x="7904" y="6250"/>
                    <a:pt x="7656" y="6522"/>
                  </a:cubicBezTo>
                  <a:lnTo>
                    <a:pt x="7184" y="6995"/>
                  </a:lnTo>
                  <a:cubicBezTo>
                    <a:pt x="6963" y="7215"/>
                    <a:pt x="6743" y="7310"/>
                    <a:pt x="6459" y="7310"/>
                  </a:cubicBezTo>
                  <a:cubicBezTo>
                    <a:pt x="6176" y="7310"/>
                    <a:pt x="5924" y="7215"/>
                    <a:pt x="5766" y="6995"/>
                  </a:cubicBezTo>
                  <a:lnTo>
                    <a:pt x="4789" y="6018"/>
                  </a:lnTo>
                  <a:cubicBezTo>
                    <a:pt x="4380" y="5640"/>
                    <a:pt x="4380" y="4947"/>
                    <a:pt x="4789" y="4569"/>
                  </a:cubicBezTo>
                  <a:lnTo>
                    <a:pt x="5262" y="4096"/>
                  </a:lnTo>
                  <a:cubicBezTo>
                    <a:pt x="5335" y="4023"/>
                    <a:pt x="5417" y="3992"/>
                    <a:pt x="5495" y="3992"/>
                  </a:cubicBezTo>
                  <a:close/>
                  <a:moveTo>
                    <a:pt x="3510" y="5977"/>
                  </a:moveTo>
                  <a:cubicBezTo>
                    <a:pt x="3769" y="5977"/>
                    <a:pt x="3992" y="6312"/>
                    <a:pt x="3750" y="6553"/>
                  </a:cubicBezTo>
                  <a:lnTo>
                    <a:pt x="3277" y="7026"/>
                  </a:lnTo>
                  <a:cubicBezTo>
                    <a:pt x="3035" y="7268"/>
                    <a:pt x="3258" y="7603"/>
                    <a:pt x="3516" y="7603"/>
                  </a:cubicBezTo>
                  <a:cubicBezTo>
                    <a:pt x="3595" y="7603"/>
                    <a:pt x="3677" y="7572"/>
                    <a:pt x="3750" y="7499"/>
                  </a:cubicBezTo>
                  <a:cubicBezTo>
                    <a:pt x="3976" y="7273"/>
                    <a:pt x="4227" y="7178"/>
                    <a:pt x="4467" y="7178"/>
                  </a:cubicBezTo>
                  <a:cubicBezTo>
                    <a:pt x="5267" y="7178"/>
                    <a:pt x="5950" y="8221"/>
                    <a:pt x="5199" y="8948"/>
                  </a:cubicBezTo>
                  <a:lnTo>
                    <a:pt x="4726" y="9420"/>
                  </a:lnTo>
                  <a:cubicBezTo>
                    <a:pt x="4653" y="9494"/>
                    <a:pt x="4571" y="9524"/>
                    <a:pt x="4493" y="9524"/>
                  </a:cubicBezTo>
                  <a:cubicBezTo>
                    <a:pt x="4234" y="9524"/>
                    <a:pt x="4012" y="9190"/>
                    <a:pt x="4254" y="8948"/>
                  </a:cubicBezTo>
                  <a:lnTo>
                    <a:pt x="4726" y="8475"/>
                  </a:lnTo>
                  <a:cubicBezTo>
                    <a:pt x="4968" y="8233"/>
                    <a:pt x="4746" y="7899"/>
                    <a:pt x="4487" y="7899"/>
                  </a:cubicBezTo>
                  <a:cubicBezTo>
                    <a:pt x="4409" y="7899"/>
                    <a:pt x="4327" y="7929"/>
                    <a:pt x="4254" y="8003"/>
                  </a:cubicBezTo>
                  <a:cubicBezTo>
                    <a:pt x="4035" y="8222"/>
                    <a:pt x="3787" y="8314"/>
                    <a:pt x="3547" y="8314"/>
                  </a:cubicBezTo>
                  <a:cubicBezTo>
                    <a:pt x="2754" y="8314"/>
                    <a:pt x="2054" y="7304"/>
                    <a:pt x="2805" y="6553"/>
                  </a:cubicBezTo>
                  <a:lnTo>
                    <a:pt x="3277" y="6081"/>
                  </a:lnTo>
                  <a:cubicBezTo>
                    <a:pt x="3350" y="6008"/>
                    <a:pt x="3432" y="5977"/>
                    <a:pt x="3510" y="5977"/>
                  </a:cubicBezTo>
                  <a:close/>
                  <a:moveTo>
                    <a:pt x="11390" y="0"/>
                  </a:moveTo>
                  <a:cubicBezTo>
                    <a:pt x="11303" y="0"/>
                    <a:pt x="11216" y="32"/>
                    <a:pt x="11153" y="95"/>
                  </a:cubicBezTo>
                  <a:lnTo>
                    <a:pt x="10208" y="1009"/>
                  </a:lnTo>
                  <a:cubicBezTo>
                    <a:pt x="9893" y="820"/>
                    <a:pt x="9547" y="757"/>
                    <a:pt x="9169" y="757"/>
                  </a:cubicBezTo>
                  <a:lnTo>
                    <a:pt x="6396" y="914"/>
                  </a:lnTo>
                  <a:cubicBezTo>
                    <a:pt x="5798" y="946"/>
                    <a:pt x="5230" y="1166"/>
                    <a:pt x="4821" y="1607"/>
                  </a:cubicBezTo>
                  <a:lnTo>
                    <a:pt x="410" y="6018"/>
                  </a:lnTo>
                  <a:cubicBezTo>
                    <a:pt x="1" y="6427"/>
                    <a:pt x="1" y="7089"/>
                    <a:pt x="410" y="7467"/>
                  </a:cubicBezTo>
                  <a:lnTo>
                    <a:pt x="4254" y="11342"/>
                  </a:lnTo>
                  <a:cubicBezTo>
                    <a:pt x="4459" y="11531"/>
                    <a:pt x="4726" y="11626"/>
                    <a:pt x="4990" y="11626"/>
                  </a:cubicBezTo>
                  <a:cubicBezTo>
                    <a:pt x="5254" y="11626"/>
                    <a:pt x="5514" y="11531"/>
                    <a:pt x="5703" y="11342"/>
                  </a:cubicBezTo>
                  <a:cubicBezTo>
                    <a:pt x="9704" y="7373"/>
                    <a:pt x="8854" y="8192"/>
                    <a:pt x="9956" y="7058"/>
                  </a:cubicBezTo>
                  <a:cubicBezTo>
                    <a:pt x="10492" y="6616"/>
                    <a:pt x="10807" y="5986"/>
                    <a:pt x="10838" y="5325"/>
                  </a:cubicBezTo>
                  <a:lnTo>
                    <a:pt x="10996" y="2521"/>
                  </a:lnTo>
                  <a:cubicBezTo>
                    <a:pt x="10996" y="2174"/>
                    <a:pt x="10901" y="1765"/>
                    <a:pt x="10712" y="1481"/>
                  </a:cubicBezTo>
                  <a:lnTo>
                    <a:pt x="11689" y="568"/>
                  </a:lnTo>
                  <a:cubicBezTo>
                    <a:pt x="11784" y="442"/>
                    <a:pt x="11784" y="190"/>
                    <a:pt x="11626" y="95"/>
                  </a:cubicBezTo>
                  <a:cubicBezTo>
                    <a:pt x="11563" y="32"/>
                    <a:pt x="11476" y="0"/>
                    <a:pt x="1139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63" name="Google Shape;8263;p38"/>
          <p:cNvGrpSpPr/>
          <p:nvPr/>
        </p:nvGrpSpPr>
        <p:grpSpPr>
          <a:xfrm>
            <a:off x="1686884" y="5452419"/>
            <a:ext cx="425844" cy="421038"/>
            <a:chOff x="-5613150" y="3991275"/>
            <a:chExt cx="294600" cy="292225"/>
          </a:xfrm>
        </p:grpSpPr>
        <p:sp>
          <p:nvSpPr>
            <p:cNvPr id="8264" name="Google Shape;8264;p38"/>
            <p:cNvSpPr/>
            <p:nvPr/>
          </p:nvSpPr>
          <p:spPr>
            <a:xfrm>
              <a:off x="-5480050" y="4046400"/>
              <a:ext cx="27600" cy="14200"/>
            </a:xfrm>
            <a:custGeom>
              <a:avLst/>
              <a:gdLst/>
              <a:ahLst/>
              <a:cxnLst/>
              <a:rect l="l" t="t" r="r" b="b"/>
              <a:pathLst>
                <a:path w="1104" h="568" extrusionOk="0">
                  <a:moveTo>
                    <a:pt x="537" y="1"/>
                  </a:moveTo>
                  <a:lnTo>
                    <a:pt x="1" y="568"/>
                  </a:lnTo>
                  <a:lnTo>
                    <a:pt x="1104" y="568"/>
                  </a:lnTo>
                  <a:lnTo>
                    <a:pt x="53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65" name="Google Shape;8265;p38"/>
            <p:cNvSpPr/>
            <p:nvPr/>
          </p:nvSpPr>
          <p:spPr>
            <a:xfrm>
              <a:off x="-5531225" y="4042450"/>
              <a:ext cx="44125" cy="18150"/>
            </a:xfrm>
            <a:custGeom>
              <a:avLst/>
              <a:gdLst/>
              <a:ahLst/>
              <a:cxnLst/>
              <a:rect l="l" t="t" r="r" b="b"/>
              <a:pathLst>
                <a:path w="1765" h="726" extrusionOk="0">
                  <a:moveTo>
                    <a:pt x="693" y="1"/>
                  </a:moveTo>
                  <a:lnTo>
                    <a:pt x="0" y="726"/>
                  </a:lnTo>
                  <a:lnTo>
                    <a:pt x="1103" y="726"/>
                  </a:lnTo>
                  <a:lnTo>
                    <a:pt x="176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66" name="Google Shape;8266;p38"/>
            <p:cNvSpPr/>
            <p:nvPr/>
          </p:nvSpPr>
          <p:spPr>
            <a:xfrm>
              <a:off x="-5443025" y="4077125"/>
              <a:ext cx="41775" cy="40975"/>
            </a:xfrm>
            <a:custGeom>
              <a:avLst/>
              <a:gdLst/>
              <a:ahLst/>
              <a:cxnLst/>
              <a:rect l="l" t="t" r="r" b="b"/>
              <a:pathLst>
                <a:path w="1671" h="1639" extrusionOk="0">
                  <a:moveTo>
                    <a:pt x="694" y="0"/>
                  </a:moveTo>
                  <a:lnTo>
                    <a:pt x="1" y="1638"/>
                  </a:lnTo>
                  <a:lnTo>
                    <a:pt x="1" y="1638"/>
                  </a:lnTo>
                  <a:lnTo>
                    <a:pt x="167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67" name="Google Shape;8267;p38"/>
            <p:cNvSpPr/>
            <p:nvPr/>
          </p:nvSpPr>
          <p:spPr>
            <a:xfrm>
              <a:off x="-5487925" y="4077125"/>
              <a:ext cx="43350" cy="54375"/>
            </a:xfrm>
            <a:custGeom>
              <a:avLst/>
              <a:gdLst/>
              <a:ahLst/>
              <a:cxnLst/>
              <a:rect l="l" t="t" r="r" b="b"/>
              <a:pathLst>
                <a:path w="1734" h="2175" extrusionOk="0">
                  <a:moveTo>
                    <a:pt x="1" y="0"/>
                  </a:moveTo>
                  <a:lnTo>
                    <a:pt x="852" y="2174"/>
                  </a:lnTo>
                  <a:lnTo>
                    <a:pt x="173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68" name="Google Shape;8268;p38"/>
            <p:cNvSpPr/>
            <p:nvPr/>
          </p:nvSpPr>
          <p:spPr>
            <a:xfrm>
              <a:off x="-5445375" y="4042450"/>
              <a:ext cx="44125" cy="18150"/>
            </a:xfrm>
            <a:custGeom>
              <a:avLst/>
              <a:gdLst/>
              <a:ahLst/>
              <a:cxnLst/>
              <a:rect l="l" t="t" r="r" b="b"/>
              <a:pathLst>
                <a:path w="1765" h="726" extrusionOk="0">
                  <a:moveTo>
                    <a:pt x="0" y="1"/>
                  </a:moveTo>
                  <a:lnTo>
                    <a:pt x="693" y="726"/>
                  </a:lnTo>
                  <a:lnTo>
                    <a:pt x="1764" y="726"/>
                  </a:lnTo>
                  <a:lnTo>
                    <a:pt x="110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69" name="Google Shape;8269;p38"/>
            <p:cNvSpPr/>
            <p:nvPr/>
          </p:nvSpPr>
          <p:spPr>
            <a:xfrm>
              <a:off x="-5531225" y="4077125"/>
              <a:ext cx="41750" cy="40975"/>
            </a:xfrm>
            <a:custGeom>
              <a:avLst/>
              <a:gdLst/>
              <a:ahLst/>
              <a:cxnLst/>
              <a:rect l="l" t="t" r="r" b="b"/>
              <a:pathLst>
                <a:path w="1670" h="1639" extrusionOk="0">
                  <a:moveTo>
                    <a:pt x="0" y="0"/>
                  </a:moveTo>
                  <a:lnTo>
                    <a:pt x="1670" y="1638"/>
                  </a:lnTo>
                  <a:lnTo>
                    <a:pt x="97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70" name="Google Shape;8270;p38"/>
            <p:cNvSpPr/>
            <p:nvPr/>
          </p:nvSpPr>
          <p:spPr>
            <a:xfrm>
              <a:off x="-5613150" y="4198400"/>
              <a:ext cx="292225" cy="33900"/>
            </a:xfrm>
            <a:custGeom>
              <a:avLst/>
              <a:gdLst/>
              <a:ahLst/>
              <a:cxnLst/>
              <a:rect l="l" t="t" r="r" b="b"/>
              <a:pathLst>
                <a:path w="11689" h="1356" extrusionOk="0">
                  <a:moveTo>
                    <a:pt x="1" y="1"/>
                  </a:moveTo>
                  <a:lnTo>
                    <a:pt x="1" y="347"/>
                  </a:lnTo>
                  <a:lnTo>
                    <a:pt x="32" y="347"/>
                  </a:lnTo>
                  <a:cubicBezTo>
                    <a:pt x="32" y="883"/>
                    <a:pt x="505" y="1356"/>
                    <a:pt x="1072" y="1356"/>
                  </a:cubicBezTo>
                  <a:lnTo>
                    <a:pt x="10681" y="1356"/>
                  </a:lnTo>
                  <a:cubicBezTo>
                    <a:pt x="11216" y="1356"/>
                    <a:pt x="11689" y="883"/>
                    <a:pt x="11689" y="347"/>
                  </a:cubicBezTo>
                  <a:lnTo>
                    <a:pt x="1168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71" name="Google Shape;8271;p38"/>
            <p:cNvSpPr/>
            <p:nvPr/>
          </p:nvSpPr>
          <p:spPr>
            <a:xfrm>
              <a:off x="-5610775" y="3991275"/>
              <a:ext cx="292225" cy="189050"/>
            </a:xfrm>
            <a:custGeom>
              <a:avLst/>
              <a:gdLst/>
              <a:ahLst/>
              <a:cxnLst/>
              <a:rect l="l" t="t" r="r" b="b"/>
              <a:pathLst>
                <a:path w="11689" h="7562" extrusionOk="0">
                  <a:moveTo>
                    <a:pt x="7813" y="1386"/>
                  </a:moveTo>
                  <a:cubicBezTo>
                    <a:pt x="7908" y="1386"/>
                    <a:pt x="8034" y="1418"/>
                    <a:pt x="8065" y="1512"/>
                  </a:cubicBezTo>
                  <a:cubicBezTo>
                    <a:pt x="8128" y="1575"/>
                    <a:pt x="9483" y="2867"/>
                    <a:pt x="9515" y="2993"/>
                  </a:cubicBezTo>
                  <a:cubicBezTo>
                    <a:pt x="9578" y="3088"/>
                    <a:pt x="9578" y="3214"/>
                    <a:pt x="9452" y="3340"/>
                  </a:cubicBezTo>
                  <a:lnTo>
                    <a:pt x="6018" y="6774"/>
                  </a:lnTo>
                  <a:cubicBezTo>
                    <a:pt x="5943" y="6848"/>
                    <a:pt x="5862" y="6880"/>
                    <a:pt x="5783" y="6880"/>
                  </a:cubicBezTo>
                  <a:cubicBezTo>
                    <a:pt x="5696" y="6880"/>
                    <a:pt x="5612" y="6840"/>
                    <a:pt x="5545" y="6774"/>
                  </a:cubicBezTo>
                  <a:lnTo>
                    <a:pt x="2111" y="3340"/>
                  </a:lnTo>
                  <a:cubicBezTo>
                    <a:pt x="2001" y="3230"/>
                    <a:pt x="1987" y="2976"/>
                    <a:pt x="2027" y="2976"/>
                  </a:cubicBezTo>
                  <a:cubicBezTo>
                    <a:pt x="2033" y="2976"/>
                    <a:pt x="2040" y="2981"/>
                    <a:pt x="2048" y="2993"/>
                  </a:cubicBezTo>
                  <a:cubicBezTo>
                    <a:pt x="2048" y="2962"/>
                    <a:pt x="2079" y="2930"/>
                    <a:pt x="2111" y="2867"/>
                  </a:cubicBezTo>
                  <a:lnTo>
                    <a:pt x="3497" y="1512"/>
                  </a:lnTo>
                  <a:cubicBezTo>
                    <a:pt x="3560" y="1418"/>
                    <a:pt x="3655" y="1386"/>
                    <a:pt x="3718" y="1386"/>
                  </a:cubicBezTo>
                  <a:close/>
                  <a:moveTo>
                    <a:pt x="1008" y="0"/>
                  </a:moveTo>
                  <a:cubicBezTo>
                    <a:pt x="473" y="0"/>
                    <a:pt x="0" y="473"/>
                    <a:pt x="0" y="1040"/>
                  </a:cubicBezTo>
                  <a:lnTo>
                    <a:pt x="0" y="7561"/>
                  </a:lnTo>
                  <a:lnTo>
                    <a:pt x="11689" y="7561"/>
                  </a:lnTo>
                  <a:lnTo>
                    <a:pt x="11689" y="1040"/>
                  </a:lnTo>
                  <a:cubicBezTo>
                    <a:pt x="11657" y="473"/>
                    <a:pt x="11184" y="0"/>
                    <a:pt x="1061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72" name="Google Shape;8272;p38"/>
            <p:cNvSpPr/>
            <p:nvPr/>
          </p:nvSpPr>
          <p:spPr>
            <a:xfrm>
              <a:off x="-5546975" y="4250400"/>
              <a:ext cx="160700" cy="33100"/>
            </a:xfrm>
            <a:custGeom>
              <a:avLst/>
              <a:gdLst/>
              <a:ahLst/>
              <a:cxnLst/>
              <a:rect l="l" t="t" r="r" b="b"/>
              <a:pathLst>
                <a:path w="6428" h="1324" extrusionOk="0">
                  <a:moveTo>
                    <a:pt x="1544" y="0"/>
                  </a:moveTo>
                  <a:lnTo>
                    <a:pt x="1386" y="662"/>
                  </a:lnTo>
                  <a:lnTo>
                    <a:pt x="473" y="662"/>
                  </a:lnTo>
                  <a:cubicBezTo>
                    <a:pt x="32" y="662"/>
                    <a:pt x="0" y="1323"/>
                    <a:pt x="473" y="1323"/>
                  </a:cubicBezTo>
                  <a:lnTo>
                    <a:pt x="5955" y="1323"/>
                  </a:lnTo>
                  <a:cubicBezTo>
                    <a:pt x="6427" y="1323"/>
                    <a:pt x="6427" y="662"/>
                    <a:pt x="5986" y="662"/>
                  </a:cubicBezTo>
                  <a:lnTo>
                    <a:pt x="5072" y="662"/>
                  </a:lnTo>
                  <a:lnTo>
                    <a:pt x="491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73" name="Google Shape;8273;p38"/>
          <p:cNvGrpSpPr/>
          <p:nvPr/>
        </p:nvGrpSpPr>
        <p:grpSpPr>
          <a:xfrm>
            <a:off x="5498727" y="3785908"/>
            <a:ext cx="436324" cy="419489"/>
            <a:chOff x="-3768700" y="3253275"/>
            <a:chExt cx="301850" cy="291150"/>
          </a:xfrm>
        </p:grpSpPr>
        <p:sp>
          <p:nvSpPr>
            <p:cNvPr id="8274" name="Google Shape;8274;p38"/>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75" name="Google Shape;8275;p38"/>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76" name="Google Shape;8276;p38"/>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77" name="Google Shape;8277;p38"/>
          <p:cNvGrpSpPr/>
          <p:nvPr/>
        </p:nvGrpSpPr>
        <p:grpSpPr>
          <a:xfrm>
            <a:off x="2225665" y="4893403"/>
            <a:ext cx="428121" cy="396112"/>
            <a:chOff x="-3808700" y="3628950"/>
            <a:chExt cx="296175" cy="274925"/>
          </a:xfrm>
        </p:grpSpPr>
        <p:sp>
          <p:nvSpPr>
            <p:cNvPr id="8278" name="Google Shape;8278;p38"/>
            <p:cNvSpPr/>
            <p:nvPr/>
          </p:nvSpPr>
          <p:spPr>
            <a:xfrm>
              <a:off x="-3665972" y="3680950"/>
              <a:ext cx="51200" cy="51225"/>
            </a:xfrm>
            <a:custGeom>
              <a:avLst/>
              <a:gdLst/>
              <a:ahLst/>
              <a:cxnLst/>
              <a:rect l="l" t="t" r="r" b="b"/>
              <a:pathLst>
                <a:path w="2048" h="2049" extrusionOk="0">
                  <a:moveTo>
                    <a:pt x="1008" y="0"/>
                  </a:moveTo>
                  <a:cubicBezTo>
                    <a:pt x="441" y="0"/>
                    <a:pt x="0" y="473"/>
                    <a:pt x="0" y="1040"/>
                  </a:cubicBezTo>
                  <a:cubicBezTo>
                    <a:pt x="0" y="1607"/>
                    <a:pt x="441" y="2048"/>
                    <a:pt x="1008" y="2048"/>
                  </a:cubicBezTo>
                  <a:cubicBezTo>
                    <a:pt x="1575" y="2048"/>
                    <a:pt x="2048" y="1607"/>
                    <a:pt x="2048" y="1040"/>
                  </a:cubicBezTo>
                  <a:cubicBezTo>
                    <a:pt x="2048" y="473"/>
                    <a:pt x="1575" y="0"/>
                    <a:pt x="100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79" name="Google Shape;8279;p38"/>
            <p:cNvSpPr/>
            <p:nvPr/>
          </p:nvSpPr>
          <p:spPr>
            <a:xfrm>
              <a:off x="-3808700" y="3664400"/>
              <a:ext cx="296175" cy="239475"/>
            </a:xfrm>
            <a:custGeom>
              <a:avLst/>
              <a:gdLst/>
              <a:ahLst/>
              <a:cxnLst/>
              <a:rect l="l" t="t" r="r" b="b"/>
              <a:pathLst>
                <a:path w="11847" h="9579" extrusionOk="0">
                  <a:moveTo>
                    <a:pt x="3970" y="8223"/>
                  </a:moveTo>
                  <a:cubicBezTo>
                    <a:pt x="4159" y="8223"/>
                    <a:pt x="4316" y="8381"/>
                    <a:pt x="4316" y="8570"/>
                  </a:cubicBezTo>
                  <a:cubicBezTo>
                    <a:pt x="4316" y="8791"/>
                    <a:pt x="4159" y="8948"/>
                    <a:pt x="3970" y="8948"/>
                  </a:cubicBezTo>
                  <a:cubicBezTo>
                    <a:pt x="3781" y="8948"/>
                    <a:pt x="3623" y="8791"/>
                    <a:pt x="3623" y="8570"/>
                  </a:cubicBezTo>
                  <a:cubicBezTo>
                    <a:pt x="3623" y="8349"/>
                    <a:pt x="3781" y="8223"/>
                    <a:pt x="3970" y="8223"/>
                  </a:cubicBezTo>
                  <a:close/>
                  <a:moveTo>
                    <a:pt x="8727" y="8223"/>
                  </a:moveTo>
                  <a:cubicBezTo>
                    <a:pt x="8916" y="8223"/>
                    <a:pt x="9074" y="8381"/>
                    <a:pt x="9074" y="8570"/>
                  </a:cubicBezTo>
                  <a:cubicBezTo>
                    <a:pt x="9074" y="8791"/>
                    <a:pt x="8916" y="8948"/>
                    <a:pt x="8727" y="8948"/>
                  </a:cubicBezTo>
                  <a:cubicBezTo>
                    <a:pt x="8538" y="8948"/>
                    <a:pt x="8381" y="8791"/>
                    <a:pt x="8381" y="8570"/>
                  </a:cubicBezTo>
                  <a:cubicBezTo>
                    <a:pt x="8412" y="8349"/>
                    <a:pt x="8538" y="8223"/>
                    <a:pt x="8727" y="8223"/>
                  </a:cubicBezTo>
                  <a:close/>
                  <a:moveTo>
                    <a:pt x="473" y="1"/>
                  </a:moveTo>
                  <a:cubicBezTo>
                    <a:pt x="32" y="1"/>
                    <a:pt x="0" y="662"/>
                    <a:pt x="473" y="662"/>
                  </a:cubicBezTo>
                  <a:lnTo>
                    <a:pt x="819" y="662"/>
                  </a:lnTo>
                  <a:cubicBezTo>
                    <a:pt x="977" y="662"/>
                    <a:pt x="1134" y="788"/>
                    <a:pt x="1166" y="946"/>
                  </a:cubicBezTo>
                  <a:lnTo>
                    <a:pt x="2143" y="6428"/>
                  </a:lnTo>
                  <a:cubicBezTo>
                    <a:pt x="1481" y="7058"/>
                    <a:pt x="1922" y="8192"/>
                    <a:pt x="2867" y="8192"/>
                  </a:cubicBezTo>
                  <a:lnTo>
                    <a:pt x="2930" y="8192"/>
                  </a:lnTo>
                  <a:cubicBezTo>
                    <a:pt x="2899" y="8318"/>
                    <a:pt x="2867" y="8412"/>
                    <a:pt x="2867" y="8538"/>
                  </a:cubicBezTo>
                  <a:cubicBezTo>
                    <a:pt x="2867" y="9106"/>
                    <a:pt x="3340" y="9578"/>
                    <a:pt x="3875" y="9578"/>
                  </a:cubicBezTo>
                  <a:cubicBezTo>
                    <a:pt x="4442" y="9578"/>
                    <a:pt x="4915" y="9106"/>
                    <a:pt x="4915" y="8538"/>
                  </a:cubicBezTo>
                  <a:cubicBezTo>
                    <a:pt x="4915" y="8412"/>
                    <a:pt x="4884" y="8318"/>
                    <a:pt x="4821" y="8192"/>
                  </a:cubicBezTo>
                  <a:lnTo>
                    <a:pt x="7719" y="8192"/>
                  </a:lnTo>
                  <a:cubicBezTo>
                    <a:pt x="7656" y="8318"/>
                    <a:pt x="7624" y="8412"/>
                    <a:pt x="7624" y="8538"/>
                  </a:cubicBezTo>
                  <a:cubicBezTo>
                    <a:pt x="7624" y="9106"/>
                    <a:pt x="8097" y="9578"/>
                    <a:pt x="8664" y="9578"/>
                  </a:cubicBezTo>
                  <a:cubicBezTo>
                    <a:pt x="9200" y="9578"/>
                    <a:pt x="9672" y="9106"/>
                    <a:pt x="9672" y="8538"/>
                  </a:cubicBezTo>
                  <a:cubicBezTo>
                    <a:pt x="9672" y="8412"/>
                    <a:pt x="9641" y="8318"/>
                    <a:pt x="9609" y="8192"/>
                  </a:cubicBezTo>
                  <a:lnTo>
                    <a:pt x="9987" y="8192"/>
                  </a:lnTo>
                  <a:cubicBezTo>
                    <a:pt x="10176" y="8192"/>
                    <a:pt x="10334" y="8034"/>
                    <a:pt x="10334" y="7845"/>
                  </a:cubicBezTo>
                  <a:cubicBezTo>
                    <a:pt x="10334" y="7625"/>
                    <a:pt x="10176" y="7467"/>
                    <a:pt x="9987" y="7467"/>
                  </a:cubicBezTo>
                  <a:lnTo>
                    <a:pt x="2773" y="7467"/>
                  </a:lnTo>
                  <a:cubicBezTo>
                    <a:pt x="2759" y="7470"/>
                    <a:pt x="2746" y="7471"/>
                    <a:pt x="2733" y="7471"/>
                  </a:cubicBezTo>
                  <a:cubicBezTo>
                    <a:pt x="2459" y="7471"/>
                    <a:pt x="2477" y="6837"/>
                    <a:pt x="2899" y="6837"/>
                  </a:cubicBezTo>
                  <a:lnTo>
                    <a:pt x="10145" y="6837"/>
                  </a:lnTo>
                  <a:cubicBezTo>
                    <a:pt x="10302" y="6837"/>
                    <a:pt x="10428" y="6774"/>
                    <a:pt x="10460" y="6617"/>
                  </a:cubicBezTo>
                  <a:lnTo>
                    <a:pt x="11815" y="2553"/>
                  </a:lnTo>
                  <a:cubicBezTo>
                    <a:pt x="11846" y="2427"/>
                    <a:pt x="11815" y="2332"/>
                    <a:pt x="11752" y="2238"/>
                  </a:cubicBezTo>
                  <a:cubicBezTo>
                    <a:pt x="11657" y="2080"/>
                    <a:pt x="11500" y="2048"/>
                    <a:pt x="10775" y="2048"/>
                  </a:cubicBezTo>
                  <a:lnTo>
                    <a:pt x="10491" y="2048"/>
                  </a:lnTo>
                  <a:lnTo>
                    <a:pt x="10491" y="2395"/>
                  </a:lnTo>
                  <a:cubicBezTo>
                    <a:pt x="10491" y="2584"/>
                    <a:pt x="10334" y="2742"/>
                    <a:pt x="10145" y="2742"/>
                  </a:cubicBezTo>
                  <a:lnTo>
                    <a:pt x="9641" y="2742"/>
                  </a:lnTo>
                  <a:cubicBezTo>
                    <a:pt x="9609" y="2868"/>
                    <a:pt x="9546" y="2962"/>
                    <a:pt x="9515" y="3057"/>
                  </a:cubicBezTo>
                  <a:lnTo>
                    <a:pt x="9861" y="3435"/>
                  </a:lnTo>
                  <a:cubicBezTo>
                    <a:pt x="9987" y="3529"/>
                    <a:pt x="9987" y="3781"/>
                    <a:pt x="9861" y="3907"/>
                  </a:cubicBezTo>
                  <a:lnTo>
                    <a:pt x="8885" y="4884"/>
                  </a:lnTo>
                  <a:cubicBezTo>
                    <a:pt x="8822" y="4947"/>
                    <a:pt x="8735" y="4978"/>
                    <a:pt x="8648" y="4978"/>
                  </a:cubicBezTo>
                  <a:cubicBezTo>
                    <a:pt x="8562" y="4978"/>
                    <a:pt x="8475" y="4947"/>
                    <a:pt x="8412" y="4884"/>
                  </a:cubicBezTo>
                  <a:lnTo>
                    <a:pt x="8066" y="4537"/>
                  </a:lnTo>
                  <a:cubicBezTo>
                    <a:pt x="7971" y="4569"/>
                    <a:pt x="7877" y="4600"/>
                    <a:pt x="7751" y="4632"/>
                  </a:cubicBezTo>
                  <a:lnTo>
                    <a:pt x="7751" y="5167"/>
                  </a:lnTo>
                  <a:cubicBezTo>
                    <a:pt x="7751" y="5356"/>
                    <a:pt x="7593" y="5514"/>
                    <a:pt x="7404" y="5514"/>
                  </a:cubicBezTo>
                  <a:lnTo>
                    <a:pt x="5986" y="5514"/>
                  </a:lnTo>
                  <a:cubicBezTo>
                    <a:pt x="5766" y="5514"/>
                    <a:pt x="5608" y="5356"/>
                    <a:pt x="5608" y="5167"/>
                  </a:cubicBezTo>
                  <a:lnTo>
                    <a:pt x="5608" y="4632"/>
                  </a:lnTo>
                  <a:cubicBezTo>
                    <a:pt x="5514" y="4600"/>
                    <a:pt x="5419" y="4569"/>
                    <a:pt x="5293" y="4537"/>
                  </a:cubicBezTo>
                  <a:lnTo>
                    <a:pt x="4947" y="4884"/>
                  </a:lnTo>
                  <a:cubicBezTo>
                    <a:pt x="4884" y="4947"/>
                    <a:pt x="4797" y="4978"/>
                    <a:pt x="4710" y="4978"/>
                  </a:cubicBezTo>
                  <a:cubicBezTo>
                    <a:pt x="4624" y="4978"/>
                    <a:pt x="4537" y="4947"/>
                    <a:pt x="4474" y="4884"/>
                  </a:cubicBezTo>
                  <a:lnTo>
                    <a:pt x="3497" y="3907"/>
                  </a:lnTo>
                  <a:cubicBezTo>
                    <a:pt x="3371" y="3781"/>
                    <a:pt x="3371" y="3529"/>
                    <a:pt x="3497" y="3435"/>
                  </a:cubicBezTo>
                  <a:lnTo>
                    <a:pt x="3844" y="3057"/>
                  </a:lnTo>
                  <a:cubicBezTo>
                    <a:pt x="3812" y="2994"/>
                    <a:pt x="3781" y="2868"/>
                    <a:pt x="3718" y="2742"/>
                  </a:cubicBezTo>
                  <a:lnTo>
                    <a:pt x="3214" y="2742"/>
                  </a:lnTo>
                  <a:cubicBezTo>
                    <a:pt x="3025" y="2742"/>
                    <a:pt x="2867" y="2584"/>
                    <a:pt x="2867" y="2395"/>
                  </a:cubicBezTo>
                  <a:lnTo>
                    <a:pt x="2867" y="2048"/>
                  </a:lnTo>
                  <a:lnTo>
                    <a:pt x="2080" y="2048"/>
                  </a:lnTo>
                  <a:lnTo>
                    <a:pt x="1828" y="820"/>
                  </a:lnTo>
                  <a:cubicBezTo>
                    <a:pt x="1765" y="347"/>
                    <a:pt x="1324" y="1"/>
                    <a:pt x="81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80" name="Google Shape;8280;p38"/>
            <p:cNvSpPr/>
            <p:nvPr/>
          </p:nvSpPr>
          <p:spPr>
            <a:xfrm>
              <a:off x="-3718359" y="3628950"/>
              <a:ext cx="155975" cy="156775"/>
            </a:xfrm>
            <a:custGeom>
              <a:avLst/>
              <a:gdLst/>
              <a:ahLst/>
              <a:cxnLst/>
              <a:rect l="l" t="t" r="r" b="b"/>
              <a:pathLst>
                <a:path w="6239" h="6271" extrusionOk="0">
                  <a:moveTo>
                    <a:pt x="3056" y="1419"/>
                  </a:moveTo>
                  <a:cubicBezTo>
                    <a:pt x="4001" y="1419"/>
                    <a:pt x="4758" y="2175"/>
                    <a:pt x="4758" y="3120"/>
                  </a:cubicBezTo>
                  <a:cubicBezTo>
                    <a:pt x="4758" y="4065"/>
                    <a:pt x="4001" y="4821"/>
                    <a:pt x="3056" y="4821"/>
                  </a:cubicBezTo>
                  <a:cubicBezTo>
                    <a:pt x="2111" y="4821"/>
                    <a:pt x="1355" y="4065"/>
                    <a:pt x="1355" y="3120"/>
                  </a:cubicBezTo>
                  <a:cubicBezTo>
                    <a:pt x="1355" y="2175"/>
                    <a:pt x="2111" y="1419"/>
                    <a:pt x="3056" y="1419"/>
                  </a:cubicBezTo>
                  <a:close/>
                  <a:moveTo>
                    <a:pt x="2773" y="1"/>
                  </a:moveTo>
                  <a:lnTo>
                    <a:pt x="2773" y="442"/>
                  </a:lnTo>
                  <a:cubicBezTo>
                    <a:pt x="2773" y="600"/>
                    <a:pt x="2678" y="726"/>
                    <a:pt x="2521" y="757"/>
                  </a:cubicBezTo>
                  <a:cubicBezTo>
                    <a:pt x="2300" y="789"/>
                    <a:pt x="2080" y="915"/>
                    <a:pt x="1891" y="1041"/>
                  </a:cubicBezTo>
                  <a:cubicBezTo>
                    <a:pt x="1846" y="1063"/>
                    <a:pt x="1793" y="1073"/>
                    <a:pt x="1739" y="1073"/>
                  </a:cubicBezTo>
                  <a:cubicBezTo>
                    <a:pt x="1639" y="1073"/>
                    <a:pt x="1531" y="1039"/>
                    <a:pt x="1450" y="978"/>
                  </a:cubicBezTo>
                  <a:lnTo>
                    <a:pt x="1135" y="663"/>
                  </a:lnTo>
                  <a:lnTo>
                    <a:pt x="662" y="1135"/>
                  </a:lnTo>
                  <a:lnTo>
                    <a:pt x="977" y="1450"/>
                  </a:lnTo>
                  <a:cubicBezTo>
                    <a:pt x="1103" y="1576"/>
                    <a:pt x="1103" y="1734"/>
                    <a:pt x="1009" y="1891"/>
                  </a:cubicBezTo>
                  <a:cubicBezTo>
                    <a:pt x="883" y="2080"/>
                    <a:pt x="819" y="2301"/>
                    <a:pt x="725" y="2521"/>
                  </a:cubicBezTo>
                  <a:cubicBezTo>
                    <a:pt x="693" y="2679"/>
                    <a:pt x="599" y="2805"/>
                    <a:pt x="410" y="2805"/>
                  </a:cubicBezTo>
                  <a:lnTo>
                    <a:pt x="0" y="2805"/>
                  </a:lnTo>
                  <a:lnTo>
                    <a:pt x="0" y="3466"/>
                  </a:lnTo>
                  <a:lnTo>
                    <a:pt x="410" y="3466"/>
                  </a:lnTo>
                  <a:cubicBezTo>
                    <a:pt x="567" y="3466"/>
                    <a:pt x="693" y="3593"/>
                    <a:pt x="725" y="3750"/>
                  </a:cubicBezTo>
                  <a:cubicBezTo>
                    <a:pt x="788" y="3939"/>
                    <a:pt x="883" y="4191"/>
                    <a:pt x="1009" y="4380"/>
                  </a:cubicBezTo>
                  <a:cubicBezTo>
                    <a:pt x="1103" y="4506"/>
                    <a:pt x="1040" y="4695"/>
                    <a:pt x="977" y="4821"/>
                  </a:cubicBezTo>
                  <a:lnTo>
                    <a:pt x="662" y="5136"/>
                  </a:lnTo>
                  <a:lnTo>
                    <a:pt x="1135" y="5609"/>
                  </a:lnTo>
                  <a:lnTo>
                    <a:pt x="1450" y="5294"/>
                  </a:lnTo>
                  <a:cubicBezTo>
                    <a:pt x="1523" y="5220"/>
                    <a:pt x="1608" y="5189"/>
                    <a:pt x="1697" y="5189"/>
                  </a:cubicBezTo>
                  <a:cubicBezTo>
                    <a:pt x="1760" y="5189"/>
                    <a:pt x="1825" y="5205"/>
                    <a:pt x="1891" y="5231"/>
                  </a:cubicBezTo>
                  <a:cubicBezTo>
                    <a:pt x="2080" y="5357"/>
                    <a:pt x="2269" y="5451"/>
                    <a:pt x="2521" y="5514"/>
                  </a:cubicBezTo>
                  <a:cubicBezTo>
                    <a:pt x="2678" y="5546"/>
                    <a:pt x="2773" y="5672"/>
                    <a:pt x="2773" y="5829"/>
                  </a:cubicBezTo>
                  <a:lnTo>
                    <a:pt x="2773" y="6270"/>
                  </a:lnTo>
                  <a:lnTo>
                    <a:pt x="3466" y="6270"/>
                  </a:lnTo>
                  <a:lnTo>
                    <a:pt x="3466" y="5829"/>
                  </a:lnTo>
                  <a:cubicBezTo>
                    <a:pt x="3466" y="5672"/>
                    <a:pt x="3560" y="5546"/>
                    <a:pt x="3718" y="5514"/>
                  </a:cubicBezTo>
                  <a:cubicBezTo>
                    <a:pt x="3938" y="5483"/>
                    <a:pt x="4159" y="5357"/>
                    <a:pt x="4348" y="5231"/>
                  </a:cubicBezTo>
                  <a:cubicBezTo>
                    <a:pt x="4393" y="5208"/>
                    <a:pt x="4445" y="5198"/>
                    <a:pt x="4500" y="5198"/>
                  </a:cubicBezTo>
                  <a:cubicBezTo>
                    <a:pt x="4600" y="5198"/>
                    <a:pt x="4708" y="5233"/>
                    <a:pt x="4789" y="5294"/>
                  </a:cubicBezTo>
                  <a:lnTo>
                    <a:pt x="5104" y="5609"/>
                  </a:lnTo>
                  <a:lnTo>
                    <a:pt x="5577" y="5136"/>
                  </a:lnTo>
                  <a:lnTo>
                    <a:pt x="5262" y="4821"/>
                  </a:lnTo>
                  <a:cubicBezTo>
                    <a:pt x="5136" y="4695"/>
                    <a:pt x="5136" y="4538"/>
                    <a:pt x="5230" y="4380"/>
                  </a:cubicBezTo>
                  <a:cubicBezTo>
                    <a:pt x="5356" y="4191"/>
                    <a:pt x="5419" y="3971"/>
                    <a:pt x="5514" y="3750"/>
                  </a:cubicBezTo>
                  <a:cubicBezTo>
                    <a:pt x="5545" y="3593"/>
                    <a:pt x="5671" y="3466"/>
                    <a:pt x="5829" y="3466"/>
                  </a:cubicBezTo>
                  <a:lnTo>
                    <a:pt x="6238" y="3466"/>
                  </a:lnTo>
                  <a:lnTo>
                    <a:pt x="6238" y="2805"/>
                  </a:lnTo>
                  <a:lnTo>
                    <a:pt x="5829" y="2805"/>
                  </a:lnTo>
                  <a:cubicBezTo>
                    <a:pt x="5671" y="2805"/>
                    <a:pt x="5545" y="2679"/>
                    <a:pt x="5514" y="2521"/>
                  </a:cubicBezTo>
                  <a:cubicBezTo>
                    <a:pt x="5451" y="2332"/>
                    <a:pt x="5356" y="2080"/>
                    <a:pt x="5230" y="1891"/>
                  </a:cubicBezTo>
                  <a:cubicBezTo>
                    <a:pt x="5136" y="1765"/>
                    <a:pt x="5199" y="1576"/>
                    <a:pt x="5262" y="1450"/>
                  </a:cubicBezTo>
                  <a:lnTo>
                    <a:pt x="5577" y="1135"/>
                  </a:lnTo>
                  <a:lnTo>
                    <a:pt x="5104" y="663"/>
                  </a:lnTo>
                  <a:lnTo>
                    <a:pt x="4789" y="978"/>
                  </a:lnTo>
                  <a:cubicBezTo>
                    <a:pt x="4715" y="1051"/>
                    <a:pt x="4641" y="1082"/>
                    <a:pt x="4555" y="1082"/>
                  </a:cubicBezTo>
                  <a:cubicBezTo>
                    <a:pt x="4494" y="1082"/>
                    <a:pt x="4426" y="1067"/>
                    <a:pt x="4348" y="1041"/>
                  </a:cubicBezTo>
                  <a:cubicBezTo>
                    <a:pt x="4159" y="915"/>
                    <a:pt x="3970" y="820"/>
                    <a:pt x="3718" y="757"/>
                  </a:cubicBezTo>
                  <a:cubicBezTo>
                    <a:pt x="3560" y="726"/>
                    <a:pt x="3466" y="600"/>
                    <a:pt x="3466" y="442"/>
                  </a:cubicBezTo>
                  <a:lnTo>
                    <a:pt x="346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grpSp>
        <p:nvGrpSpPr>
          <p:cNvPr id="8281" name="Google Shape;8281;p38"/>
          <p:cNvGrpSpPr/>
          <p:nvPr/>
        </p:nvGrpSpPr>
        <p:grpSpPr>
          <a:xfrm>
            <a:off x="4426699" y="5452561"/>
            <a:ext cx="421074" cy="420750"/>
            <a:chOff x="-3771675" y="3971775"/>
            <a:chExt cx="291300" cy="292025"/>
          </a:xfrm>
        </p:grpSpPr>
        <p:sp>
          <p:nvSpPr>
            <p:cNvPr id="8282" name="Google Shape;8282;p38"/>
            <p:cNvSpPr/>
            <p:nvPr/>
          </p:nvSpPr>
          <p:spPr>
            <a:xfrm>
              <a:off x="-3770100" y="3971775"/>
              <a:ext cx="218975" cy="66775"/>
            </a:xfrm>
            <a:custGeom>
              <a:avLst/>
              <a:gdLst/>
              <a:ahLst/>
              <a:cxnLst/>
              <a:rect l="l" t="t" r="r" b="b"/>
              <a:pathLst>
                <a:path w="8759" h="2671" extrusionOk="0">
                  <a:moveTo>
                    <a:pt x="4391" y="0"/>
                  </a:moveTo>
                  <a:cubicBezTo>
                    <a:pt x="2410" y="0"/>
                    <a:pt x="426" y="449"/>
                    <a:pt x="0" y="1347"/>
                  </a:cubicBezTo>
                  <a:cubicBezTo>
                    <a:pt x="426" y="2229"/>
                    <a:pt x="2410" y="2670"/>
                    <a:pt x="4391" y="2670"/>
                  </a:cubicBezTo>
                  <a:cubicBezTo>
                    <a:pt x="6372" y="2670"/>
                    <a:pt x="8349" y="2229"/>
                    <a:pt x="8759" y="1347"/>
                  </a:cubicBezTo>
                  <a:cubicBezTo>
                    <a:pt x="8349" y="449"/>
                    <a:pt x="6372" y="0"/>
                    <a:pt x="439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83" name="Google Shape;8283;p38"/>
            <p:cNvSpPr/>
            <p:nvPr/>
          </p:nvSpPr>
          <p:spPr>
            <a:xfrm>
              <a:off x="-3771675" y="4030650"/>
              <a:ext cx="222125" cy="78000"/>
            </a:xfrm>
            <a:custGeom>
              <a:avLst/>
              <a:gdLst/>
              <a:ahLst/>
              <a:cxnLst/>
              <a:rect l="l" t="t" r="r" b="b"/>
              <a:pathLst>
                <a:path w="8885" h="3120" extrusionOk="0">
                  <a:moveTo>
                    <a:pt x="0" y="0"/>
                  </a:moveTo>
                  <a:lnTo>
                    <a:pt x="0" y="1418"/>
                  </a:lnTo>
                  <a:cubicBezTo>
                    <a:pt x="0" y="2521"/>
                    <a:pt x="2048" y="3088"/>
                    <a:pt x="4127" y="3119"/>
                  </a:cubicBezTo>
                  <a:cubicBezTo>
                    <a:pt x="4915" y="1891"/>
                    <a:pt x="6301" y="1103"/>
                    <a:pt x="7877" y="1103"/>
                  </a:cubicBezTo>
                  <a:cubicBezTo>
                    <a:pt x="8223" y="1103"/>
                    <a:pt x="8570" y="1135"/>
                    <a:pt x="8885" y="1229"/>
                  </a:cubicBezTo>
                  <a:lnTo>
                    <a:pt x="8885" y="0"/>
                  </a:lnTo>
                  <a:cubicBezTo>
                    <a:pt x="7908" y="788"/>
                    <a:pt x="6112" y="1072"/>
                    <a:pt x="4443" y="1072"/>
                  </a:cubicBezTo>
                  <a:cubicBezTo>
                    <a:pt x="2804" y="1072"/>
                    <a:pt x="977" y="757"/>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84" name="Google Shape;8284;p38"/>
            <p:cNvSpPr/>
            <p:nvPr/>
          </p:nvSpPr>
          <p:spPr>
            <a:xfrm>
              <a:off x="-3669425" y="4074750"/>
              <a:ext cx="189050" cy="189050"/>
            </a:xfrm>
            <a:custGeom>
              <a:avLst/>
              <a:gdLst/>
              <a:ahLst/>
              <a:cxnLst/>
              <a:rect l="l" t="t" r="r" b="b"/>
              <a:pathLst>
                <a:path w="7562" h="7562" extrusionOk="0">
                  <a:moveTo>
                    <a:pt x="5501" y="2732"/>
                  </a:moveTo>
                  <a:cubicBezTo>
                    <a:pt x="5748" y="2732"/>
                    <a:pt x="6008" y="3067"/>
                    <a:pt x="5766" y="3309"/>
                  </a:cubicBezTo>
                  <a:lnTo>
                    <a:pt x="3718" y="5356"/>
                  </a:lnTo>
                  <a:cubicBezTo>
                    <a:pt x="3655" y="5420"/>
                    <a:pt x="3568" y="5451"/>
                    <a:pt x="3482" y="5451"/>
                  </a:cubicBezTo>
                  <a:cubicBezTo>
                    <a:pt x="3395" y="5451"/>
                    <a:pt x="3308" y="5420"/>
                    <a:pt x="3245" y="5356"/>
                  </a:cubicBezTo>
                  <a:lnTo>
                    <a:pt x="1859" y="4002"/>
                  </a:lnTo>
                  <a:cubicBezTo>
                    <a:pt x="1617" y="3760"/>
                    <a:pt x="1840" y="3425"/>
                    <a:pt x="2099" y="3425"/>
                  </a:cubicBezTo>
                  <a:cubicBezTo>
                    <a:pt x="2177" y="3425"/>
                    <a:pt x="2259" y="3456"/>
                    <a:pt x="2332" y="3529"/>
                  </a:cubicBezTo>
                  <a:lnTo>
                    <a:pt x="3466" y="4663"/>
                  </a:lnTo>
                  <a:lnTo>
                    <a:pt x="5293" y="2836"/>
                  </a:lnTo>
                  <a:cubicBezTo>
                    <a:pt x="5352" y="2763"/>
                    <a:pt x="5426" y="2732"/>
                    <a:pt x="5501" y="2732"/>
                  </a:cubicBezTo>
                  <a:close/>
                  <a:moveTo>
                    <a:pt x="3781" y="1"/>
                  </a:moveTo>
                  <a:cubicBezTo>
                    <a:pt x="1702" y="1"/>
                    <a:pt x="0" y="1702"/>
                    <a:pt x="0" y="3781"/>
                  </a:cubicBezTo>
                  <a:cubicBezTo>
                    <a:pt x="0" y="5892"/>
                    <a:pt x="1702" y="7562"/>
                    <a:pt x="3781" y="7562"/>
                  </a:cubicBezTo>
                  <a:cubicBezTo>
                    <a:pt x="5860" y="7562"/>
                    <a:pt x="7562" y="5892"/>
                    <a:pt x="7562" y="3781"/>
                  </a:cubicBezTo>
                  <a:cubicBezTo>
                    <a:pt x="7562" y="1702"/>
                    <a:pt x="5860" y="1"/>
                    <a:pt x="378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85" name="Google Shape;8285;p38"/>
            <p:cNvSpPr/>
            <p:nvPr/>
          </p:nvSpPr>
          <p:spPr>
            <a:xfrm>
              <a:off x="-3771675" y="4099950"/>
              <a:ext cx="94525" cy="76425"/>
            </a:xfrm>
            <a:custGeom>
              <a:avLst/>
              <a:gdLst/>
              <a:ahLst/>
              <a:cxnLst/>
              <a:rect l="l" t="t" r="r" b="b"/>
              <a:pathLst>
                <a:path w="3781" h="3057" extrusionOk="0">
                  <a:moveTo>
                    <a:pt x="0" y="1"/>
                  </a:moveTo>
                  <a:lnTo>
                    <a:pt x="0" y="1419"/>
                  </a:lnTo>
                  <a:cubicBezTo>
                    <a:pt x="0" y="2364"/>
                    <a:pt x="1607" y="2899"/>
                    <a:pt x="3434" y="3057"/>
                  </a:cubicBezTo>
                  <a:cubicBezTo>
                    <a:pt x="3371" y="2364"/>
                    <a:pt x="3497" y="1671"/>
                    <a:pt x="3781" y="1040"/>
                  </a:cubicBezTo>
                  <a:cubicBezTo>
                    <a:pt x="2332" y="977"/>
                    <a:pt x="819" y="662"/>
                    <a:pt x="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86" name="Google Shape;8286;p38"/>
            <p:cNvSpPr/>
            <p:nvPr/>
          </p:nvSpPr>
          <p:spPr>
            <a:xfrm>
              <a:off x="-3771675" y="4167700"/>
              <a:ext cx="135500" cy="95325"/>
            </a:xfrm>
            <a:custGeom>
              <a:avLst/>
              <a:gdLst/>
              <a:ahLst/>
              <a:cxnLst/>
              <a:rect l="l" t="t" r="r" b="b"/>
              <a:pathLst>
                <a:path w="5420" h="3813" extrusionOk="0">
                  <a:moveTo>
                    <a:pt x="0" y="0"/>
                  </a:moveTo>
                  <a:lnTo>
                    <a:pt x="0" y="2111"/>
                  </a:lnTo>
                  <a:cubicBezTo>
                    <a:pt x="0" y="3277"/>
                    <a:pt x="2237" y="3812"/>
                    <a:pt x="4443" y="3812"/>
                  </a:cubicBezTo>
                  <a:cubicBezTo>
                    <a:pt x="4789" y="3812"/>
                    <a:pt x="5104" y="3812"/>
                    <a:pt x="5419" y="3781"/>
                  </a:cubicBezTo>
                  <a:cubicBezTo>
                    <a:pt x="4474" y="3151"/>
                    <a:pt x="3781" y="2206"/>
                    <a:pt x="3529" y="1071"/>
                  </a:cubicBezTo>
                  <a:cubicBezTo>
                    <a:pt x="2174" y="977"/>
                    <a:pt x="788" y="662"/>
                    <a:pt x="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87" name="Google Shape;8287;p38"/>
          <p:cNvGrpSpPr/>
          <p:nvPr/>
        </p:nvGrpSpPr>
        <p:grpSpPr>
          <a:xfrm>
            <a:off x="2776777" y="4349854"/>
            <a:ext cx="421905" cy="320974"/>
            <a:chOff x="-1951475" y="3273100"/>
            <a:chExt cx="291875" cy="222775"/>
          </a:xfrm>
        </p:grpSpPr>
        <p:sp>
          <p:nvSpPr>
            <p:cNvPr id="8288" name="Google Shape;8288;p38"/>
            <p:cNvSpPr/>
            <p:nvPr/>
          </p:nvSpPr>
          <p:spPr>
            <a:xfrm>
              <a:off x="-1951475" y="3325050"/>
              <a:ext cx="51225" cy="119250"/>
            </a:xfrm>
            <a:custGeom>
              <a:avLst/>
              <a:gdLst/>
              <a:ahLst/>
              <a:cxnLst/>
              <a:rect l="l" t="t" r="r" b="b"/>
              <a:pathLst>
                <a:path w="2049" h="4770" extrusionOk="0">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89" name="Google Shape;8289;p38"/>
            <p:cNvSpPr/>
            <p:nvPr/>
          </p:nvSpPr>
          <p:spPr>
            <a:xfrm>
              <a:off x="-1711250" y="3273100"/>
              <a:ext cx="51650" cy="221725"/>
            </a:xfrm>
            <a:custGeom>
              <a:avLst/>
              <a:gdLst/>
              <a:ahLst/>
              <a:cxnLst/>
              <a:rect l="l" t="t" r="r" b="b"/>
              <a:pathLst>
                <a:path w="2066" h="8869" extrusionOk="0">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90" name="Google Shape;8290;p38"/>
            <p:cNvSpPr/>
            <p:nvPr/>
          </p:nvSpPr>
          <p:spPr>
            <a:xfrm>
              <a:off x="-1886900" y="3296575"/>
              <a:ext cx="156775" cy="199300"/>
            </a:xfrm>
            <a:custGeom>
              <a:avLst/>
              <a:gdLst/>
              <a:ahLst/>
              <a:cxnLst/>
              <a:rect l="l" t="t" r="r" b="b"/>
              <a:pathLst>
                <a:path w="6271" h="7972" extrusionOk="0">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91" name="Google Shape;8291;p38"/>
          <p:cNvGrpSpPr/>
          <p:nvPr/>
        </p:nvGrpSpPr>
        <p:grpSpPr>
          <a:xfrm>
            <a:off x="4954096" y="4881496"/>
            <a:ext cx="426965" cy="419921"/>
            <a:chOff x="-1951475" y="3597450"/>
            <a:chExt cx="295375" cy="291450"/>
          </a:xfrm>
        </p:grpSpPr>
        <p:sp>
          <p:nvSpPr>
            <p:cNvPr id="8292" name="Google Shape;8292;p38"/>
            <p:cNvSpPr/>
            <p:nvPr/>
          </p:nvSpPr>
          <p:spPr>
            <a:xfrm>
              <a:off x="-1951475" y="3597450"/>
              <a:ext cx="170925" cy="34675"/>
            </a:xfrm>
            <a:custGeom>
              <a:avLst/>
              <a:gdLst/>
              <a:ahLst/>
              <a:cxnLst/>
              <a:rect l="l" t="t" r="r" b="b"/>
              <a:pathLst>
                <a:path w="6837" h="1387" extrusionOk="0">
                  <a:moveTo>
                    <a:pt x="1008" y="1"/>
                  </a:moveTo>
                  <a:cubicBezTo>
                    <a:pt x="473" y="1"/>
                    <a:pt x="0" y="473"/>
                    <a:pt x="0" y="1040"/>
                  </a:cubicBezTo>
                  <a:lnTo>
                    <a:pt x="0" y="1387"/>
                  </a:lnTo>
                  <a:lnTo>
                    <a:pt x="6837" y="1387"/>
                  </a:lnTo>
                  <a:lnTo>
                    <a:pt x="6837" y="1040"/>
                  </a:lnTo>
                  <a:cubicBezTo>
                    <a:pt x="6837" y="473"/>
                    <a:pt x="6364" y="1"/>
                    <a:pt x="582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93" name="Google Shape;8293;p38"/>
            <p:cNvSpPr/>
            <p:nvPr/>
          </p:nvSpPr>
          <p:spPr>
            <a:xfrm>
              <a:off x="-1949900" y="3648650"/>
              <a:ext cx="171725" cy="173300"/>
            </a:xfrm>
            <a:custGeom>
              <a:avLst/>
              <a:gdLst/>
              <a:ahLst/>
              <a:cxnLst/>
              <a:rect l="l" t="t" r="r" b="b"/>
              <a:pathLst>
                <a:path w="6869" h="6932" extrusionOk="0">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94" name="Google Shape;8294;p38"/>
            <p:cNvSpPr/>
            <p:nvPr/>
          </p:nvSpPr>
          <p:spPr>
            <a:xfrm>
              <a:off x="-1951475" y="3838475"/>
              <a:ext cx="170925" cy="50425"/>
            </a:xfrm>
            <a:custGeom>
              <a:avLst/>
              <a:gdLst/>
              <a:ahLst/>
              <a:cxnLst/>
              <a:rect l="l" t="t" r="r" b="b"/>
              <a:pathLst>
                <a:path w="6837" h="2017" extrusionOk="0">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95" name="Google Shape;8295;p38"/>
            <p:cNvSpPr/>
            <p:nvPr/>
          </p:nvSpPr>
          <p:spPr>
            <a:xfrm>
              <a:off x="-1912900" y="3675825"/>
              <a:ext cx="256800" cy="202825"/>
            </a:xfrm>
            <a:custGeom>
              <a:avLst/>
              <a:gdLst/>
              <a:ahLst/>
              <a:cxnLst/>
              <a:rect l="l" t="t" r="r" b="b"/>
              <a:pathLst>
                <a:path w="10272" h="8113" extrusionOk="0">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96" name="Google Shape;8296;p38"/>
          <p:cNvGrpSpPr/>
          <p:nvPr/>
        </p:nvGrpSpPr>
        <p:grpSpPr>
          <a:xfrm>
            <a:off x="1676553" y="6048272"/>
            <a:ext cx="446334" cy="419921"/>
            <a:chOff x="-1960150" y="3956600"/>
            <a:chExt cx="308775" cy="291450"/>
          </a:xfrm>
        </p:grpSpPr>
        <p:sp>
          <p:nvSpPr>
            <p:cNvPr id="8297" name="Google Shape;8297;p38"/>
            <p:cNvSpPr/>
            <p:nvPr/>
          </p:nvSpPr>
          <p:spPr>
            <a:xfrm>
              <a:off x="-1960150" y="3956600"/>
              <a:ext cx="308775" cy="51275"/>
            </a:xfrm>
            <a:custGeom>
              <a:avLst/>
              <a:gdLst/>
              <a:ahLst/>
              <a:cxnLst/>
              <a:rect l="l" t="t" r="r" b="b"/>
              <a:pathLst>
                <a:path w="12351" h="2051" extrusionOk="0">
                  <a:moveTo>
                    <a:pt x="1355" y="1"/>
                  </a:moveTo>
                  <a:cubicBezTo>
                    <a:pt x="1" y="1"/>
                    <a:pt x="32" y="2049"/>
                    <a:pt x="1355" y="2049"/>
                  </a:cubicBezTo>
                  <a:lnTo>
                    <a:pt x="11027" y="2049"/>
                  </a:lnTo>
                  <a:cubicBezTo>
                    <a:pt x="11047" y="2050"/>
                    <a:pt x="11066" y="2050"/>
                    <a:pt x="11085" y="2050"/>
                  </a:cubicBezTo>
                  <a:cubicBezTo>
                    <a:pt x="12350" y="2050"/>
                    <a:pt x="12331" y="1"/>
                    <a:pt x="1102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298" name="Google Shape;8298;p38"/>
            <p:cNvSpPr/>
            <p:nvPr/>
          </p:nvSpPr>
          <p:spPr>
            <a:xfrm>
              <a:off x="-1934950" y="4025925"/>
              <a:ext cx="256000" cy="222125"/>
            </a:xfrm>
            <a:custGeom>
              <a:avLst/>
              <a:gdLst/>
              <a:ahLst/>
              <a:cxnLst/>
              <a:rect l="l" t="t" r="r" b="b"/>
              <a:pathLst>
                <a:path w="10240" h="8885" extrusionOk="0">
                  <a:moveTo>
                    <a:pt x="8570" y="756"/>
                  </a:moveTo>
                  <a:cubicBezTo>
                    <a:pt x="8759" y="756"/>
                    <a:pt x="8917" y="914"/>
                    <a:pt x="8917" y="1103"/>
                  </a:cubicBezTo>
                  <a:lnTo>
                    <a:pt x="8917" y="1765"/>
                  </a:lnTo>
                  <a:cubicBezTo>
                    <a:pt x="8917" y="1995"/>
                    <a:pt x="8737" y="2116"/>
                    <a:pt x="8558" y="2116"/>
                  </a:cubicBezTo>
                  <a:cubicBezTo>
                    <a:pt x="8419" y="2116"/>
                    <a:pt x="8279" y="2042"/>
                    <a:pt x="8224" y="1891"/>
                  </a:cubicBezTo>
                  <a:lnTo>
                    <a:pt x="6081" y="4065"/>
                  </a:lnTo>
                  <a:cubicBezTo>
                    <a:pt x="6018" y="4112"/>
                    <a:pt x="5924" y="4135"/>
                    <a:pt x="5833" y="4135"/>
                  </a:cubicBezTo>
                  <a:cubicBezTo>
                    <a:pt x="5743" y="4135"/>
                    <a:pt x="5656" y="4112"/>
                    <a:pt x="5609" y="4065"/>
                  </a:cubicBezTo>
                  <a:lnTo>
                    <a:pt x="3781" y="2237"/>
                  </a:lnTo>
                  <a:lnTo>
                    <a:pt x="1986" y="4065"/>
                  </a:lnTo>
                  <a:cubicBezTo>
                    <a:pt x="1912" y="4138"/>
                    <a:pt x="1831" y="4168"/>
                    <a:pt x="1752" y="4168"/>
                  </a:cubicBezTo>
                  <a:cubicBezTo>
                    <a:pt x="1493" y="4168"/>
                    <a:pt x="1271" y="3834"/>
                    <a:pt x="1513" y="3592"/>
                  </a:cubicBezTo>
                  <a:lnTo>
                    <a:pt x="3561" y="1544"/>
                  </a:lnTo>
                  <a:cubicBezTo>
                    <a:pt x="3624" y="1481"/>
                    <a:pt x="3711" y="1450"/>
                    <a:pt x="3797" y="1450"/>
                  </a:cubicBezTo>
                  <a:cubicBezTo>
                    <a:pt x="3884" y="1450"/>
                    <a:pt x="3970" y="1481"/>
                    <a:pt x="4033" y="1544"/>
                  </a:cubicBezTo>
                  <a:lnTo>
                    <a:pt x="5829" y="3340"/>
                  </a:lnTo>
                  <a:lnTo>
                    <a:pt x="7783" y="1418"/>
                  </a:lnTo>
                  <a:cubicBezTo>
                    <a:pt x="7404" y="1292"/>
                    <a:pt x="7499" y="756"/>
                    <a:pt x="7877" y="756"/>
                  </a:cubicBezTo>
                  <a:close/>
                  <a:moveTo>
                    <a:pt x="5136" y="7562"/>
                  </a:moveTo>
                  <a:cubicBezTo>
                    <a:pt x="5325" y="7562"/>
                    <a:pt x="5483" y="7719"/>
                    <a:pt x="5483" y="7908"/>
                  </a:cubicBezTo>
                  <a:cubicBezTo>
                    <a:pt x="5483" y="8097"/>
                    <a:pt x="5325" y="8255"/>
                    <a:pt x="5136" y="8255"/>
                  </a:cubicBezTo>
                  <a:cubicBezTo>
                    <a:pt x="4916" y="8255"/>
                    <a:pt x="4758" y="8097"/>
                    <a:pt x="4758" y="7908"/>
                  </a:cubicBezTo>
                  <a:cubicBezTo>
                    <a:pt x="4758" y="7719"/>
                    <a:pt x="4916" y="7562"/>
                    <a:pt x="5136" y="7562"/>
                  </a:cubicBezTo>
                  <a:close/>
                  <a:moveTo>
                    <a:pt x="1" y="0"/>
                  </a:moveTo>
                  <a:lnTo>
                    <a:pt x="1" y="5167"/>
                  </a:lnTo>
                  <a:cubicBezTo>
                    <a:pt x="1" y="5703"/>
                    <a:pt x="442" y="6175"/>
                    <a:pt x="1040" y="6175"/>
                  </a:cubicBezTo>
                  <a:lnTo>
                    <a:pt x="4758" y="6175"/>
                  </a:lnTo>
                  <a:lnTo>
                    <a:pt x="4758" y="6931"/>
                  </a:lnTo>
                  <a:cubicBezTo>
                    <a:pt x="4380" y="7089"/>
                    <a:pt x="4096" y="7436"/>
                    <a:pt x="4096" y="7877"/>
                  </a:cubicBezTo>
                  <a:cubicBezTo>
                    <a:pt x="4096" y="8412"/>
                    <a:pt x="4569" y="8885"/>
                    <a:pt x="5136" y="8885"/>
                  </a:cubicBezTo>
                  <a:cubicBezTo>
                    <a:pt x="5672" y="8885"/>
                    <a:pt x="6144" y="8412"/>
                    <a:pt x="6144" y="7877"/>
                  </a:cubicBezTo>
                  <a:cubicBezTo>
                    <a:pt x="6144" y="7436"/>
                    <a:pt x="5861" y="7057"/>
                    <a:pt x="5483" y="6931"/>
                  </a:cubicBezTo>
                  <a:lnTo>
                    <a:pt x="5483" y="6175"/>
                  </a:lnTo>
                  <a:lnTo>
                    <a:pt x="9232" y="6175"/>
                  </a:lnTo>
                  <a:cubicBezTo>
                    <a:pt x="9767" y="6175"/>
                    <a:pt x="10240" y="5703"/>
                    <a:pt x="10240" y="5167"/>
                  </a:cubicBezTo>
                  <a:lnTo>
                    <a:pt x="10240" y="0"/>
                  </a:lnTo>
                  <a:cubicBezTo>
                    <a:pt x="10114" y="32"/>
                    <a:pt x="10019" y="32"/>
                    <a:pt x="9893" y="32"/>
                  </a:cubicBezTo>
                  <a:lnTo>
                    <a:pt x="347" y="32"/>
                  </a:lnTo>
                  <a:cubicBezTo>
                    <a:pt x="253" y="32"/>
                    <a:pt x="127" y="32"/>
                    <a:pt x="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299" name="Google Shape;8299;p38"/>
          <p:cNvGrpSpPr/>
          <p:nvPr/>
        </p:nvGrpSpPr>
        <p:grpSpPr>
          <a:xfrm>
            <a:off x="3315189" y="6024985"/>
            <a:ext cx="422411" cy="421038"/>
            <a:chOff x="-804700" y="3226500"/>
            <a:chExt cx="292225" cy="292225"/>
          </a:xfrm>
        </p:grpSpPr>
        <p:sp>
          <p:nvSpPr>
            <p:cNvPr id="8300" name="Google Shape;8300;p38"/>
            <p:cNvSpPr/>
            <p:nvPr/>
          </p:nvSpPr>
          <p:spPr>
            <a:xfrm>
              <a:off x="-804700" y="3467500"/>
              <a:ext cx="85875" cy="51225"/>
            </a:xfrm>
            <a:custGeom>
              <a:avLst/>
              <a:gdLst/>
              <a:ahLst/>
              <a:cxnLst/>
              <a:rect l="l" t="t" r="r" b="b"/>
              <a:pathLst>
                <a:path w="3435" h="2049" extrusionOk="0">
                  <a:moveTo>
                    <a:pt x="1040" y="0"/>
                  </a:moveTo>
                  <a:cubicBezTo>
                    <a:pt x="473" y="0"/>
                    <a:pt x="0" y="473"/>
                    <a:pt x="0" y="1040"/>
                  </a:cubicBezTo>
                  <a:cubicBezTo>
                    <a:pt x="0" y="1576"/>
                    <a:pt x="473" y="2048"/>
                    <a:pt x="1040" y="2048"/>
                  </a:cubicBezTo>
                  <a:lnTo>
                    <a:pt x="2395" y="2048"/>
                  </a:lnTo>
                  <a:cubicBezTo>
                    <a:pt x="2962" y="2048"/>
                    <a:pt x="3434" y="1576"/>
                    <a:pt x="3434" y="1040"/>
                  </a:cubicBezTo>
                  <a:cubicBezTo>
                    <a:pt x="3434" y="473"/>
                    <a:pt x="2962" y="0"/>
                    <a:pt x="239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01" name="Google Shape;8301;p38"/>
            <p:cNvSpPr/>
            <p:nvPr/>
          </p:nvSpPr>
          <p:spPr>
            <a:xfrm>
              <a:off x="-710975" y="3466700"/>
              <a:ext cx="196925" cy="51225"/>
            </a:xfrm>
            <a:custGeom>
              <a:avLst/>
              <a:gdLst/>
              <a:ahLst/>
              <a:cxnLst/>
              <a:rect l="l" t="t" r="r" b="b"/>
              <a:pathLst>
                <a:path w="7877" h="2049" extrusionOk="0">
                  <a:moveTo>
                    <a:pt x="1" y="1"/>
                  </a:moveTo>
                  <a:cubicBezTo>
                    <a:pt x="221" y="253"/>
                    <a:pt x="347" y="663"/>
                    <a:pt x="347" y="1009"/>
                  </a:cubicBezTo>
                  <a:cubicBezTo>
                    <a:pt x="347" y="1419"/>
                    <a:pt x="221" y="1765"/>
                    <a:pt x="1" y="2049"/>
                  </a:cubicBezTo>
                  <a:lnTo>
                    <a:pt x="6837" y="2049"/>
                  </a:lnTo>
                  <a:cubicBezTo>
                    <a:pt x="7404" y="2049"/>
                    <a:pt x="7877" y="1576"/>
                    <a:pt x="7877" y="1009"/>
                  </a:cubicBezTo>
                  <a:cubicBezTo>
                    <a:pt x="7877" y="474"/>
                    <a:pt x="7436" y="1"/>
                    <a:pt x="683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02" name="Google Shape;8302;p38"/>
            <p:cNvSpPr/>
            <p:nvPr/>
          </p:nvSpPr>
          <p:spPr>
            <a:xfrm>
              <a:off x="-667650" y="3312350"/>
              <a:ext cx="18125" cy="17350"/>
            </a:xfrm>
            <a:custGeom>
              <a:avLst/>
              <a:gdLst/>
              <a:ahLst/>
              <a:cxnLst/>
              <a:rect l="l" t="t" r="r" b="b"/>
              <a:pathLst>
                <a:path w="725" h="694" extrusionOk="0">
                  <a:moveTo>
                    <a:pt x="347" y="0"/>
                  </a:moveTo>
                  <a:cubicBezTo>
                    <a:pt x="158" y="0"/>
                    <a:pt x="0" y="158"/>
                    <a:pt x="0" y="347"/>
                  </a:cubicBezTo>
                  <a:cubicBezTo>
                    <a:pt x="0" y="567"/>
                    <a:pt x="158" y="693"/>
                    <a:pt x="347" y="693"/>
                  </a:cubicBezTo>
                  <a:cubicBezTo>
                    <a:pt x="536" y="693"/>
                    <a:pt x="725" y="536"/>
                    <a:pt x="725" y="347"/>
                  </a:cubicBezTo>
                  <a:cubicBezTo>
                    <a:pt x="725" y="158"/>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03" name="Google Shape;8303;p38"/>
            <p:cNvSpPr/>
            <p:nvPr/>
          </p:nvSpPr>
          <p:spPr>
            <a:xfrm>
              <a:off x="-683400" y="3347775"/>
              <a:ext cx="48050" cy="16575"/>
            </a:xfrm>
            <a:custGeom>
              <a:avLst/>
              <a:gdLst/>
              <a:ahLst/>
              <a:cxnLst/>
              <a:rect l="l" t="t" r="r" b="b"/>
              <a:pathLst>
                <a:path w="1922" h="663" extrusionOk="0">
                  <a:moveTo>
                    <a:pt x="977" y="1"/>
                  </a:moveTo>
                  <a:cubicBezTo>
                    <a:pt x="567" y="1"/>
                    <a:pt x="158" y="253"/>
                    <a:pt x="0" y="662"/>
                  </a:cubicBezTo>
                  <a:lnTo>
                    <a:pt x="1922" y="662"/>
                  </a:lnTo>
                  <a:cubicBezTo>
                    <a:pt x="1796" y="253"/>
                    <a:pt x="1418" y="1"/>
                    <a:pt x="97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04" name="Google Shape;8304;p38"/>
            <p:cNvSpPr/>
            <p:nvPr/>
          </p:nvSpPr>
          <p:spPr>
            <a:xfrm>
              <a:off x="-735400" y="3261925"/>
              <a:ext cx="153625" cy="187875"/>
            </a:xfrm>
            <a:custGeom>
              <a:avLst/>
              <a:gdLst/>
              <a:ahLst/>
              <a:cxnLst/>
              <a:rect l="l" t="t" r="r" b="b"/>
              <a:pathLst>
                <a:path w="6145" h="7515" extrusionOk="0">
                  <a:moveTo>
                    <a:pt x="3025" y="1324"/>
                  </a:moveTo>
                  <a:cubicBezTo>
                    <a:pt x="3561" y="1324"/>
                    <a:pt x="4034" y="1796"/>
                    <a:pt x="4034" y="2364"/>
                  </a:cubicBezTo>
                  <a:cubicBezTo>
                    <a:pt x="4034" y="2553"/>
                    <a:pt x="3970" y="2742"/>
                    <a:pt x="3844" y="2962"/>
                  </a:cubicBezTo>
                  <a:cubicBezTo>
                    <a:pt x="4349" y="3277"/>
                    <a:pt x="4727" y="3781"/>
                    <a:pt x="4727" y="4443"/>
                  </a:cubicBezTo>
                  <a:cubicBezTo>
                    <a:pt x="4758" y="4632"/>
                    <a:pt x="4601" y="4789"/>
                    <a:pt x="4443" y="4789"/>
                  </a:cubicBezTo>
                  <a:lnTo>
                    <a:pt x="1671" y="4789"/>
                  </a:lnTo>
                  <a:cubicBezTo>
                    <a:pt x="1482" y="4789"/>
                    <a:pt x="1324" y="4632"/>
                    <a:pt x="1324" y="4443"/>
                  </a:cubicBezTo>
                  <a:cubicBezTo>
                    <a:pt x="1324" y="3813"/>
                    <a:pt x="1671" y="3277"/>
                    <a:pt x="2206" y="2962"/>
                  </a:cubicBezTo>
                  <a:cubicBezTo>
                    <a:pt x="2080" y="2805"/>
                    <a:pt x="1986" y="2584"/>
                    <a:pt x="1986" y="2364"/>
                  </a:cubicBezTo>
                  <a:cubicBezTo>
                    <a:pt x="1986" y="1796"/>
                    <a:pt x="2458" y="1324"/>
                    <a:pt x="3025" y="1324"/>
                  </a:cubicBezTo>
                  <a:close/>
                  <a:moveTo>
                    <a:pt x="1009" y="1"/>
                  </a:moveTo>
                  <a:cubicBezTo>
                    <a:pt x="473" y="1"/>
                    <a:pt x="1" y="473"/>
                    <a:pt x="1" y="1009"/>
                  </a:cubicBezTo>
                  <a:lnTo>
                    <a:pt x="1" y="5105"/>
                  </a:lnTo>
                  <a:cubicBezTo>
                    <a:pt x="1" y="5672"/>
                    <a:pt x="473" y="6144"/>
                    <a:pt x="1009" y="6144"/>
                  </a:cubicBezTo>
                  <a:lnTo>
                    <a:pt x="1954" y="6144"/>
                  </a:lnTo>
                  <a:lnTo>
                    <a:pt x="2773" y="7373"/>
                  </a:lnTo>
                  <a:cubicBezTo>
                    <a:pt x="2836" y="7467"/>
                    <a:pt x="2947" y="7515"/>
                    <a:pt x="3057" y="7515"/>
                  </a:cubicBezTo>
                  <a:cubicBezTo>
                    <a:pt x="3167" y="7515"/>
                    <a:pt x="3277" y="7467"/>
                    <a:pt x="3340" y="7373"/>
                  </a:cubicBezTo>
                  <a:lnTo>
                    <a:pt x="4160" y="6144"/>
                  </a:lnTo>
                  <a:lnTo>
                    <a:pt x="5105" y="6144"/>
                  </a:lnTo>
                  <a:cubicBezTo>
                    <a:pt x="5672" y="6144"/>
                    <a:pt x="6144" y="5672"/>
                    <a:pt x="6144" y="5105"/>
                  </a:cubicBezTo>
                  <a:lnTo>
                    <a:pt x="6144" y="1009"/>
                  </a:lnTo>
                  <a:cubicBezTo>
                    <a:pt x="6144" y="473"/>
                    <a:pt x="5672" y="1"/>
                    <a:pt x="510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05" name="Google Shape;8305;p38"/>
            <p:cNvSpPr/>
            <p:nvPr/>
          </p:nvSpPr>
          <p:spPr>
            <a:xfrm>
              <a:off x="-804700" y="3226500"/>
              <a:ext cx="118175" cy="170925"/>
            </a:xfrm>
            <a:custGeom>
              <a:avLst/>
              <a:gdLst/>
              <a:ahLst/>
              <a:cxnLst/>
              <a:rect l="l" t="t" r="r" b="b"/>
              <a:pathLst>
                <a:path w="4727" h="6837" extrusionOk="0">
                  <a:moveTo>
                    <a:pt x="1040" y="0"/>
                  </a:moveTo>
                  <a:cubicBezTo>
                    <a:pt x="473" y="0"/>
                    <a:pt x="0" y="473"/>
                    <a:pt x="0" y="1008"/>
                  </a:cubicBezTo>
                  <a:lnTo>
                    <a:pt x="0" y="4442"/>
                  </a:lnTo>
                  <a:cubicBezTo>
                    <a:pt x="0" y="5009"/>
                    <a:pt x="473" y="5450"/>
                    <a:pt x="1040" y="5450"/>
                  </a:cubicBezTo>
                  <a:cubicBezTo>
                    <a:pt x="1040" y="5450"/>
                    <a:pt x="1198" y="5986"/>
                    <a:pt x="1387" y="6490"/>
                  </a:cubicBezTo>
                  <a:cubicBezTo>
                    <a:pt x="1481" y="6679"/>
                    <a:pt x="1544" y="6837"/>
                    <a:pt x="1733" y="6837"/>
                  </a:cubicBezTo>
                  <a:cubicBezTo>
                    <a:pt x="1891" y="6837"/>
                    <a:pt x="1985" y="6774"/>
                    <a:pt x="2111" y="6648"/>
                  </a:cubicBezTo>
                  <a:lnTo>
                    <a:pt x="2111" y="6522"/>
                  </a:lnTo>
                  <a:lnTo>
                    <a:pt x="2111" y="2426"/>
                  </a:lnTo>
                  <a:cubicBezTo>
                    <a:pt x="2111" y="1481"/>
                    <a:pt x="2836" y="725"/>
                    <a:pt x="3781" y="725"/>
                  </a:cubicBezTo>
                  <a:lnTo>
                    <a:pt x="4726" y="725"/>
                  </a:lnTo>
                  <a:cubicBezTo>
                    <a:pt x="4569" y="284"/>
                    <a:pt x="4222" y="0"/>
                    <a:pt x="378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06" name="Google Shape;8306;p38"/>
            <p:cNvSpPr/>
            <p:nvPr/>
          </p:nvSpPr>
          <p:spPr>
            <a:xfrm>
              <a:off x="-630625" y="3226500"/>
              <a:ext cx="118150" cy="170950"/>
            </a:xfrm>
            <a:custGeom>
              <a:avLst/>
              <a:gdLst/>
              <a:ahLst/>
              <a:cxnLst/>
              <a:rect l="l" t="t" r="r" b="b"/>
              <a:pathLst>
                <a:path w="4726" h="6838" extrusionOk="0">
                  <a:moveTo>
                    <a:pt x="945" y="0"/>
                  </a:moveTo>
                  <a:cubicBezTo>
                    <a:pt x="536" y="0"/>
                    <a:pt x="126" y="284"/>
                    <a:pt x="0" y="662"/>
                  </a:cubicBezTo>
                  <a:lnTo>
                    <a:pt x="945" y="662"/>
                  </a:lnTo>
                  <a:cubicBezTo>
                    <a:pt x="1890" y="662"/>
                    <a:pt x="2646" y="1418"/>
                    <a:pt x="2646" y="2363"/>
                  </a:cubicBezTo>
                  <a:lnTo>
                    <a:pt x="2646" y="6490"/>
                  </a:lnTo>
                  <a:lnTo>
                    <a:pt x="2646" y="6616"/>
                  </a:lnTo>
                  <a:cubicBezTo>
                    <a:pt x="2766" y="6736"/>
                    <a:pt x="2868" y="6838"/>
                    <a:pt x="2993" y="6838"/>
                  </a:cubicBezTo>
                  <a:cubicBezTo>
                    <a:pt x="3032" y="6838"/>
                    <a:pt x="3074" y="6828"/>
                    <a:pt x="3119" y="6805"/>
                  </a:cubicBezTo>
                  <a:cubicBezTo>
                    <a:pt x="3245" y="6774"/>
                    <a:pt x="3277" y="6616"/>
                    <a:pt x="3308" y="6490"/>
                  </a:cubicBezTo>
                  <a:cubicBezTo>
                    <a:pt x="3497" y="6017"/>
                    <a:pt x="3686" y="5482"/>
                    <a:pt x="3686" y="5482"/>
                  </a:cubicBezTo>
                  <a:cubicBezTo>
                    <a:pt x="4222" y="5482"/>
                    <a:pt x="4694" y="5009"/>
                    <a:pt x="4694" y="4442"/>
                  </a:cubicBezTo>
                  <a:lnTo>
                    <a:pt x="4694" y="1008"/>
                  </a:lnTo>
                  <a:cubicBezTo>
                    <a:pt x="4726" y="473"/>
                    <a:pt x="4253" y="0"/>
                    <a:pt x="371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07" name="Google Shape;8307;p38"/>
          <p:cNvGrpSpPr/>
          <p:nvPr/>
        </p:nvGrpSpPr>
        <p:grpSpPr>
          <a:xfrm>
            <a:off x="3315293" y="3785116"/>
            <a:ext cx="422411" cy="421074"/>
            <a:chOff x="-5251625" y="3272950"/>
            <a:chExt cx="292225" cy="292250"/>
          </a:xfrm>
        </p:grpSpPr>
        <p:sp>
          <p:nvSpPr>
            <p:cNvPr id="8308" name="Google Shape;8308;p38"/>
            <p:cNvSpPr/>
            <p:nvPr/>
          </p:nvSpPr>
          <p:spPr>
            <a:xfrm>
              <a:off x="-5156325" y="3462775"/>
              <a:ext cx="33900" cy="33100"/>
            </a:xfrm>
            <a:custGeom>
              <a:avLst/>
              <a:gdLst/>
              <a:ahLst/>
              <a:cxnLst/>
              <a:rect l="l" t="t" r="r" b="b"/>
              <a:pathLst>
                <a:path w="1356" h="1324" extrusionOk="0">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09" name="Google Shape;8309;p38"/>
            <p:cNvSpPr/>
            <p:nvPr/>
          </p:nvSpPr>
          <p:spPr>
            <a:xfrm>
              <a:off x="-5251625" y="3272950"/>
              <a:ext cx="292225" cy="292250"/>
            </a:xfrm>
            <a:custGeom>
              <a:avLst/>
              <a:gdLst/>
              <a:ahLst/>
              <a:cxnLst/>
              <a:rect l="l" t="t" r="r" b="b"/>
              <a:pathLst>
                <a:path w="11689" h="11690" extrusionOk="0">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10" name="Google Shape;8310;p38"/>
            <p:cNvSpPr/>
            <p:nvPr/>
          </p:nvSpPr>
          <p:spPr>
            <a:xfrm>
              <a:off x="-5011400" y="3350150"/>
              <a:ext cx="33900" cy="33875"/>
            </a:xfrm>
            <a:custGeom>
              <a:avLst/>
              <a:gdLst/>
              <a:ahLst/>
              <a:cxnLst/>
              <a:rect l="l" t="t" r="r" b="b"/>
              <a:pathLst>
                <a:path w="1356" h="1355" extrusionOk="0">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11" name="Google Shape;8311;p38"/>
          <p:cNvGrpSpPr/>
          <p:nvPr/>
        </p:nvGrpSpPr>
        <p:grpSpPr>
          <a:xfrm>
            <a:off x="5502303" y="4299545"/>
            <a:ext cx="429241" cy="421614"/>
            <a:chOff x="-5254775" y="3631325"/>
            <a:chExt cx="296950" cy="292625"/>
          </a:xfrm>
        </p:grpSpPr>
        <p:sp>
          <p:nvSpPr>
            <p:cNvPr id="8312" name="Google Shape;8312;p38"/>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13" name="Google Shape;8313;p38"/>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14" name="Google Shape;8314;p38"/>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15" name="Google Shape;8315;p38"/>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16" name="Google Shape;8316;p38"/>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17" name="Google Shape;8317;p38"/>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18" name="Google Shape;8318;p38"/>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19" name="Google Shape;8319;p38"/>
          <p:cNvGrpSpPr/>
          <p:nvPr/>
        </p:nvGrpSpPr>
        <p:grpSpPr>
          <a:xfrm>
            <a:off x="2229114" y="5452419"/>
            <a:ext cx="421291" cy="421038"/>
            <a:chOff x="-5251625" y="3991275"/>
            <a:chExt cx="291450" cy="292225"/>
          </a:xfrm>
        </p:grpSpPr>
        <p:sp>
          <p:nvSpPr>
            <p:cNvPr id="8320" name="Google Shape;8320;p38"/>
            <p:cNvSpPr/>
            <p:nvPr/>
          </p:nvSpPr>
          <p:spPr>
            <a:xfrm>
              <a:off x="-5179950" y="4198400"/>
              <a:ext cx="145725" cy="85100"/>
            </a:xfrm>
            <a:custGeom>
              <a:avLst/>
              <a:gdLst/>
              <a:ahLst/>
              <a:cxnLst/>
              <a:rect l="l" t="t" r="r" b="b"/>
              <a:pathLst>
                <a:path w="5829" h="3404" extrusionOk="0">
                  <a:moveTo>
                    <a:pt x="0" y="1"/>
                  </a:moveTo>
                  <a:lnTo>
                    <a:pt x="504" y="3151"/>
                  </a:lnTo>
                  <a:cubicBezTo>
                    <a:pt x="567" y="3309"/>
                    <a:pt x="662" y="3403"/>
                    <a:pt x="883" y="3403"/>
                  </a:cubicBezTo>
                  <a:lnTo>
                    <a:pt x="4978" y="3403"/>
                  </a:lnTo>
                  <a:cubicBezTo>
                    <a:pt x="5136" y="3403"/>
                    <a:pt x="5293" y="3309"/>
                    <a:pt x="5325" y="3151"/>
                  </a:cubicBezTo>
                  <a:lnTo>
                    <a:pt x="582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21" name="Google Shape;8321;p38"/>
            <p:cNvSpPr/>
            <p:nvPr/>
          </p:nvSpPr>
          <p:spPr>
            <a:xfrm>
              <a:off x="-5203575" y="4129100"/>
              <a:ext cx="196925" cy="51225"/>
            </a:xfrm>
            <a:custGeom>
              <a:avLst/>
              <a:gdLst/>
              <a:ahLst/>
              <a:cxnLst/>
              <a:rect l="l" t="t" r="r" b="b"/>
              <a:pathLst>
                <a:path w="7877" h="2049" extrusionOk="0">
                  <a:moveTo>
                    <a:pt x="1229" y="1"/>
                  </a:moveTo>
                  <a:cubicBezTo>
                    <a:pt x="504" y="1"/>
                    <a:pt x="0" y="662"/>
                    <a:pt x="284" y="1387"/>
                  </a:cubicBezTo>
                  <a:cubicBezTo>
                    <a:pt x="284" y="1702"/>
                    <a:pt x="567" y="1922"/>
                    <a:pt x="882" y="2017"/>
                  </a:cubicBezTo>
                  <a:cubicBezTo>
                    <a:pt x="945" y="2048"/>
                    <a:pt x="1071" y="2048"/>
                    <a:pt x="1197" y="2048"/>
                  </a:cubicBezTo>
                  <a:lnTo>
                    <a:pt x="6648" y="2048"/>
                  </a:lnTo>
                  <a:cubicBezTo>
                    <a:pt x="6774" y="2048"/>
                    <a:pt x="6868" y="2017"/>
                    <a:pt x="6963" y="2017"/>
                  </a:cubicBezTo>
                  <a:cubicBezTo>
                    <a:pt x="7278" y="1922"/>
                    <a:pt x="7530" y="1702"/>
                    <a:pt x="7656" y="1387"/>
                  </a:cubicBezTo>
                  <a:cubicBezTo>
                    <a:pt x="7876" y="662"/>
                    <a:pt x="7372" y="1"/>
                    <a:pt x="6711"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22" name="Google Shape;8322;p38"/>
            <p:cNvSpPr/>
            <p:nvPr/>
          </p:nvSpPr>
          <p:spPr>
            <a:xfrm>
              <a:off x="-5251625" y="3991275"/>
              <a:ext cx="291450" cy="172500"/>
            </a:xfrm>
            <a:custGeom>
              <a:avLst/>
              <a:gdLst/>
              <a:ahLst/>
              <a:cxnLst/>
              <a:rect l="l" t="t" r="r" b="b"/>
              <a:pathLst>
                <a:path w="11658" h="6900" extrusionOk="0">
                  <a:moveTo>
                    <a:pt x="1009" y="0"/>
                  </a:moveTo>
                  <a:cubicBezTo>
                    <a:pt x="473" y="0"/>
                    <a:pt x="0" y="473"/>
                    <a:pt x="0" y="1040"/>
                  </a:cubicBezTo>
                  <a:lnTo>
                    <a:pt x="0" y="5829"/>
                  </a:lnTo>
                  <a:cubicBezTo>
                    <a:pt x="0" y="6396"/>
                    <a:pt x="473" y="6900"/>
                    <a:pt x="1009" y="6900"/>
                  </a:cubicBezTo>
                  <a:lnTo>
                    <a:pt x="1418" y="6900"/>
                  </a:lnTo>
                  <a:cubicBezTo>
                    <a:pt x="1387" y="6774"/>
                    <a:pt x="1387" y="6648"/>
                    <a:pt x="1387" y="6553"/>
                  </a:cubicBezTo>
                  <a:cubicBezTo>
                    <a:pt x="1387" y="5608"/>
                    <a:pt x="2111" y="4852"/>
                    <a:pt x="3056" y="4852"/>
                  </a:cubicBezTo>
                  <a:lnTo>
                    <a:pt x="3781" y="4852"/>
                  </a:lnTo>
                  <a:cubicBezTo>
                    <a:pt x="3907" y="4285"/>
                    <a:pt x="4254" y="3875"/>
                    <a:pt x="4726" y="3623"/>
                  </a:cubicBezTo>
                  <a:cubicBezTo>
                    <a:pt x="4537" y="3371"/>
                    <a:pt x="4411" y="3119"/>
                    <a:pt x="4411" y="2773"/>
                  </a:cubicBezTo>
                  <a:cubicBezTo>
                    <a:pt x="4411" y="2016"/>
                    <a:pt x="5041" y="1386"/>
                    <a:pt x="5797" y="1386"/>
                  </a:cubicBezTo>
                  <a:cubicBezTo>
                    <a:pt x="6522" y="1386"/>
                    <a:pt x="7152" y="2016"/>
                    <a:pt x="7152" y="2773"/>
                  </a:cubicBezTo>
                  <a:cubicBezTo>
                    <a:pt x="7152" y="3088"/>
                    <a:pt x="7058" y="3403"/>
                    <a:pt x="6837" y="3623"/>
                  </a:cubicBezTo>
                  <a:cubicBezTo>
                    <a:pt x="7310" y="3875"/>
                    <a:pt x="7688" y="4285"/>
                    <a:pt x="7782" y="4852"/>
                  </a:cubicBezTo>
                  <a:lnTo>
                    <a:pt x="8507" y="4852"/>
                  </a:lnTo>
                  <a:cubicBezTo>
                    <a:pt x="9452" y="4852"/>
                    <a:pt x="10208" y="5608"/>
                    <a:pt x="10208" y="6553"/>
                  </a:cubicBezTo>
                  <a:cubicBezTo>
                    <a:pt x="10208" y="6648"/>
                    <a:pt x="10208" y="6774"/>
                    <a:pt x="10145" y="6900"/>
                  </a:cubicBezTo>
                  <a:lnTo>
                    <a:pt x="10586" y="6900"/>
                  </a:lnTo>
                  <a:cubicBezTo>
                    <a:pt x="11153" y="6900"/>
                    <a:pt x="11626" y="6427"/>
                    <a:pt x="11626" y="5829"/>
                  </a:cubicBezTo>
                  <a:lnTo>
                    <a:pt x="11626" y="1040"/>
                  </a:lnTo>
                  <a:cubicBezTo>
                    <a:pt x="11657" y="473"/>
                    <a:pt x="11185" y="0"/>
                    <a:pt x="1061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23" name="Google Shape;8323;p38"/>
            <p:cNvSpPr/>
            <p:nvPr/>
          </p:nvSpPr>
          <p:spPr>
            <a:xfrm>
              <a:off x="-5139775" y="4096025"/>
              <a:ext cx="65400" cy="17350"/>
            </a:xfrm>
            <a:custGeom>
              <a:avLst/>
              <a:gdLst/>
              <a:ahLst/>
              <a:cxnLst/>
              <a:rect l="l" t="t" r="r" b="b"/>
              <a:pathLst>
                <a:path w="2616" h="694" extrusionOk="0">
                  <a:moveTo>
                    <a:pt x="1008" y="0"/>
                  </a:moveTo>
                  <a:cubicBezTo>
                    <a:pt x="567" y="0"/>
                    <a:pt x="158" y="315"/>
                    <a:pt x="0" y="693"/>
                  </a:cubicBezTo>
                  <a:lnTo>
                    <a:pt x="2615" y="693"/>
                  </a:lnTo>
                  <a:cubicBezTo>
                    <a:pt x="2489" y="252"/>
                    <a:pt x="2111" y="0"/>
                    <a:pt x="167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24" name="Google Shape;8324;p38"/>
            <p:cNvSpPr/>
            <p:nvPr/>
          </p:nvSpPr>
          <p:spPr>
            <a:xfrm>
              <a:off x="-5122450" y="4044825"/>
              <a:ext cx="33100" cy="33100"/>
            </a:xfrm>
            <a:custGeom>
              <a:avLst/>
              <a:gdLst/>
              <a:ahLst/>
              <a:cxnLst/>
              <a:rect l="l" t="t" r="r" b="b"/>
              <a:pathLst>
                <a:path w="1324" h="1324" extrusionOk="0">
                  <a:moveTo>
                    <a:pt x="662" y="0"/>
                  </a:moveTo>
                  <a:cubicBezTo>
                    <a:pt x="252" y="0"/>
                    <a:pt x="0" y="316"/>
                    <a:pt x="0" y="662"/>
                  </a:cubicBezTo>
                  <a:cubicBezTo>
                    <a:pt x="0" y="1009"/>
                    <a:pt x="315" y="1324"/>
                    <a:pt x="662" y="1324"/>
                  </a:cubicBezTo>
                  <a:cubicBezTo>
                    <a:pt x="1008" y="1324"/>
                    <a:pt x="1323" y="1009"/>
                    <a:pt x="1323" y="662"/>
                  </a:cubicBezTo>
                  <a:cubicBezTo>
                    <a:pt x="1323" y="253"/>
                    <a:pt x="1008" y="0"/>
                    <a:pt x="66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25" name="Google Shape;8325;p38"/>
          <p:cNvGrpSpPr/>
          <p:nvPr/>
        </p:nvGrpSpPr>
        <p:grpSpPr>
          <a:xfrm>
            <a:off x="6104561" y="3785710"/>
            <a:ext cx="321118" cy="419885"/>
            <a:chOff x="-3365275" y="3253275"/>
            <a:chExt cx="222150" cy="291425"/>
          </a:xfrm>
        </p:grpSpPr>
        <p:sp>
          <p:nvSpPr>
            <p:cNvPr id="8326" name="Google Shape;8326;p38"/>
            <p:cNvSpPr/>
            <p:nvPr/>
          </p:nvSpPr>
          <p:spPr>
            <a:xfrm>
              <a:off x="-3365275" y="3253275"/>
              <a:ext cx="222150" cy="291425"/>
            </a:xfrm>
            <a:custGeom>
              <a:avLst/>
              <a:gdLst/>
              <a:ahLst/>
              <a:cxnLst/>
              <a:rect l="l" t="t" r="r" b="b"/>
              <a:pathLst>
                <a:path w="8886" h="11657" extrusionOk="0">
                  <a:moveTo>
                    <a:pt x="5861" y="662"/>
                  </a:moveTo>
                  <a:cubicBezTo>
                    <a:pt x="6302" y="662"/>
                    <a:pt x="6302" y="1323"/>
                    <a:pt x="5861" y="1323"/>
                  </a:cubicBezTo>
                  <a:lnTo>
                    <a:pt x="3120" y="1323"/>
                  </a:lnTo>
                  <a:cubicBezTo>
                    <a:pt x="2647" y="1323"/>
                    <a:pt x="2647" y="662"/>
                    <a:pt x="3120" y="662"/>
                  </a:cubicBezTo>
                  <a:close/>
                  <a:moveTo>
                    <a:pt x="7215" y="3466"/>
                  </a:moveTo>
                  <a:cubicBezTo>
                    <a:pt x="7625" y="3466"/>
                    <a:pt x="7625" y="4127"/>
                    <a:pt x="7215" y="4127"/>
                  </a:cubicBezTo>
                  <a:lnTo>
                    <a:pt x="4443" y="4127"/>
                  </a:lnTo>
                  <a:cubicBezTo>
                    <a:pt x="4002" y="4127"/>
                    <a:pt x="3970" y="3466"/>
                    <a:pt x="4443" y="3466"/>
                  </a:cubicBezTo>
                  <a:close/>
                  <a:moveTo>
                    <a:pt x="3101" y="2795"/>
                  </a:moveTo>
                  <a:cubicBezTo>
                    <a:pt x="3360" y="2795"/>
                    <a:pt x="3582" y="3129"/>
                    <a:pt x="3340" y="3371"/>
                  </a:cubicBezTo>
                  <a:lnTo>
                    <a:pt x="2899" y="3812"/>
                  </a:lnTo>
                  <a:lnTo>
                    <a:pt x="3340" y="4253"/>
                  </a:lnTo>
                  <a:cubicBezTo>
                    <a:pt x="3582" y="4495"/>
                    <a:pt x="3360" y="4830"/>
                    <a:pt x="3101" y="4830"/>
                  </a:cubicBezTo>
                  <a:cubicBezTo>
                    <a:pt x="3023" y="4830"/>
                    <a:pt x="2941" y="4799"/>
                    <a:pt x="2868" y="4726"/>
                  </a:cubicBezTo>
                  <a:lnTo>
                    <a:pt x="2427" y="4285"/>
                  </a:lnTo>
                  <a:lnTo>
                    <a:pt x="2017" y="4726"/>
                  </a:lnTo>
                  <a:cubicBezTo>
                    <a:pt x="1944" y="4799"/>
                    <a:pt x="1862" y="4830"/>
                    <a:pt x="1784" y="4830"/>
                  </a:cubicBezTo>
                  <a:cubicBezTo>
                    <a:pt x="1525" y="4830"/>
                    <a:pt x="1303" y="4495"/>
                    <a:pt x="1545" y="4253"/>
                  </a:cubicBezTo>
                  <a:lnTo>
                    <a:pt x="1954" y="3812"/>
                  </a:lnTo>
                  <a:lnTo>
                    <a:pt x="1545" y="3371"/>
                  </a:lnTo>
                  <a:cubicBezTo>
                    <a:pt x="1303" y="3129"/>
                    <a:pt x="1525" y="2795"/>
                    <a:pt x="1784" y="2795"/>
                  </a:cubicBezTo>
                  <a:cubicBezTo>
                    <a:pt x="1862" y="2795"/>
                    <a:pt x="1944" y="2825"/>
                    <a:pt x="2017" y="2899"/>
                  </a:cubicBezTo>
                  <a:lnTo>
                    <a:pt x="2427" y="3340"/>
                  </a:lnTo>
                  <a:lnTo>
                    <a:pt x="2868" y="2899"/>
                  </a:lnTo>
                  <a:cubicBezTo>
                    <a:pt x="2941" y="2825"/>
                    <a:pt x="3023" y="2795"/>
                    <a:pt x="3101" y="2795"/>
                  </a:cubicBezTo>
                  <a:close/>
                  <a:moveTo>
                    <a:pt x="7242" y="6206"/>
                  </a:moveTo>
                  <a:cubicBezTo>
                    <a:pt x="7625" y="6206"/>
                    <a:pt x="7616" y="6868"/>
                    <a:pt x="7215" y="6868"/>
                  </a:cubicBezTo>
                  <a:lnTo>
                    <a:pt x="4443" y="6868"/>
                  </a:lnTo>
                  <a:cubicBezTo>
                    <a:pt x="4002" y="6868"/>
                    <a:pt x="3970" y="6207"/>
                    <a:pt x="4443" y="6207"/>
                  </a:cubicBezTo>
                  <a:lnTo>
                    <a:pt x="7215" y="6207"/>
                  </a:lnTo>
                  <a:cubicBezTo>
                    <a:pt x="7225" y="6206"/>
                    <a:pt x="7233" y="6206"/>
                    <a:pt x="7242" y="6206"/>
                  </a:cubicBezTo>
                  <a:close/>
                  <a:moveTo>
                    <a:pt x="3101" y="5504"/>
                  </a:moveTo>
                  <a:cubicBezTo>
                    <a:pt x="3360" y="5504"/>
                    <a:pt x="3582" y="5839"/>
                    <a:pt x="3340" y="6081"/>
                  </a:cubicBezTo>
                  <a:lnTo>
                    <a:pt x="2899" y="6522"/>
                  </a:lnTo>
                  <a:lnTo>
                    <a:pt x="3340" y="6963"/>
                  </a:lnTo>
                  <a:cubicBezTo>
                    <a:pt x="3582" y="7205"/>
                    <a:pt x="3360" y="7539"/>
                    <a:pt x="3101" y="7539"/>
                  </a:cubicBezTo>
                  <a:cubicBezTo>
                    <a:pt x="3023" y="7539"/>
                    <a:pt x="2941" y="7509"/>
                    <a:pt x="2868" y="7435"/>
                  </a:cubicBezTo>
                  <a:lnTo>
                    <a:pt x="2427" y="6994"/>
                  </a:lnTo>
                  <a:lnTo>
                    <a:pt x="2017" y="7435"/>
                  </a:lnTo>
                  <a:cubicBezTo>
                    <a:pt x="1944" y="7509"/>
                    <a:pt x="1862" y="7539"/>
                    <a:pt x="1784" y="7539"/>
                  </a:cubicBezTo>
                  <a:cubicBezTo>
                    <a:pt x="1525" y="7539"/>
                    <a:pt x="1303" y="7205"/>
                    <a:pt x="1545" y="6963"/>
                  </a:cubicBezTo>
                  <a:lnTo>
                    <a:pt x="1954" y="6522"/>
                  </a:lnTo>
                  <a:lnTo>
                    <a:pt x="1545" y="6081"/>
                  </a:lnTo>
                  <a:cubicBezTo>
                    <a:pt x="1303" y="5839"/>
                    <a:pt x="1525" y="5504"/>
                    <a:pt x="1784" y="5504"/>
                  </a:cubicBezTo>
                  <a:cubicBezTo>
                    <a:pt x="1862" y="5504"/>
                    <a:pt x="1944" y="5535"/>
                    <a:pt x="2017" y="5608"/>
                  </a:cubicBezTo>
                  <a:lnTo>
                    <a:pt x="2427" y="6049"/>
                  </a:lnTo>
                  <a:lnTo>
                    <a:pt x="2868" y="5608"/>
                  </a:lnTo>
                  <a:cubicBezTo>
                    <a:pt x="2941" y="5535"/>
                    <a:pt x="3023" y="5504"/>
                    <a:pt x="3101" y="5504"/>
                  </a:cubicBezTo>
                  <a:close/>
                  <a:moveTo>
                    <a:pt x="7215" y="8916"/>
                  </a:moveTo>
                  <a:cubicBezTo>
                    <a:pt x="7625" y="8916"/>
                    <a:pt x="7625" y="9609"/>
                    <a:pt x="7215" y="9609"/>
                  </a:cubicBezTo>
                  <a:lnTo>
                    <a:pt x="4443" y="9609"/>
                  </a:lnTo>
                  <a:cubicBezTo>
                    <a:pt x="4002" y="9609"/>
                    <a:pt x="3970" y="8916"/>
                    <a:pt x="4443" y="8916"/>
                  </a:cubicBezTo>
                  <a:close/>
                  <a:moveTo>
                    <a:pt x="2395" y="8254"/>
                  </a:moveTo>
                  <a:cubicBezTo>
                    <a:pt x="2962" y="8254"/>
                    <a:pt x="3435" y="8727"/>
                    <a:pt x="3435" y="9263"/>
                  </a:cubicBezTo>
                  <a:cubicBezTo>
                    <a:pt x="3435" y="9830"/>
                    <a:pt x="2994" y="10302"/>
                    <a:pt x="2395" y="10302"/>
                  </a:cubicBezTo>
                  <a:cubicBezTo>
                    <a:pt x="1860" y="10302"/>
                    <a:pt x="1387" y="9830"/>
                    <a:pt x="1387" y="9263"/>
                  </a:cubicBezTo>
                  <a:cubicBezTo>
                    <a:pt x="1387" y="8727"/>
                    <a:pt x="1860" y="8254"/>
                    <a:pt x="2395" y="8254"/>
                  </a:cubicBezTo>
                  <a:close/>
                  <a:moveTo>
                    <a:pt x="3057" y="0"/>
                  </a:moveTo>
                  <a:cubicBezTo>
                    <a:pt x="2647" y="0"/>
                    <a:pt x="2238" y="252"/>
                    <a:pt x="2112" y="662"/>
                  </a:cubicBezTo>
                  <a:lnTo>
                    <a:pt x="1009" y="662"/>
                  </a:lnTo>
                  <a:cubicBezTo>
                    <a:pt x="473" y="662"/>
                    <a:pt x="1" y="1134"/>
                    <a:pt x="1" y="1670"/>
                  </a:cubicBezTo>
                  <a:lnTo>
                    <a:pt x="1" y="10617"/>
                  </a:lnTo>
                  <a:cubicBezTo>
                    <a:pt x="1" y="11153"/>
                    <a:pt x="473" y="11657"/>
                    <a:pt x="1009" y="11657"/>
                  </a:cubicBezTo>
                  <a:lnTo>
                    <a:pt x="7877" y="11657"/>
                  </a:lnTo>
                  <a:cubicBezTo>
                    <a:pt x="8413" y="11657"/>
                    <a:pt x="8885" y="11184"/>
                    <a:pt x="8885" y="10617"/>
                  </a:cubicBezTo>
                  <a:lnTo>
                    <a:pt x="8885" y="1670"/>
                  </a:lnTo>
                  <a:cubicBezTo>
                    <a:pt x="8885" y="1134"/>
                    <a:pt x="8476" y="662"/>
                    <a:pt x="7877" y="662"/>
                  </a:cubicBezTo>
                  <a:lnTo>
                    <a:pt x="6774" y="662"/>
                  </a:lnTo>
                  <a:cubicBezTo>
                    <a:pt x="6617" y="252"/>
                    <a:pt x="6270" y="0"/>
                    <a:pt x="5829"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27" name="Google Shape;8327;p38"/>
            <p:cNvSpPr/>
            <p:nvPr/>
          </p:nvSpPr>
          <p:spPr>
            <a:xfrm>
              <a:off x="-3314075" y="3476175"/>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28" name="Google Shape;8328;p38"/>
          <p:cNvGrpSpPr/>
          <p:nvPr/>
        </p:nvGrpSpPr>
        <p:grpSpPr>
          <a:xfrm>
            <a:off x="2801041" y="4880363"/>
            <a:ext cx="373445" cy="422190"/>
            <a:chOff x="-3383375" y="3611625"/>
            <a:chExt cx="258350" cy="293025"/>
          </a:xfrm>
        </p:grpSpPr>
        <p:sp>
          <p:nvSpPr>
            <p:cNvPr id="8329" name="Google Shape;8329;p38"/>
            <p:cNvSpPr/>
            <p:nvPr/>
          </p:nvSpPr>
          <p:spPr>
            <a:xfrm>
              <a:off x="-3383375" y="3611625"/>
              <a:ext cx="258350" cy="85175"/>
            </a:xfrm>
            <a:custGeom>
              <a:avLst/>
              <a:gdLst/>
              <a:ahLst/>
              <a:cxnLst/>
              <a:rect l="l" t="t" r="r" b="b"/>
              <a:pathLst>
                <a:path w="10334" h="3407" extrusionOk="0">
                  <a:moveTo>
                    <a:pt x="6049" y="694"/>
                  </a:moveTo>
                  <a:cubicBezTo>
                    <a:pt x="6207" y="694"/>
                    <a:pt x="6301" y="757"/>
                    <a:pt x="6364" y="946"/>
                  </a:cubicBezTo>
                  <a:lnTo>
                    <a:pt x="6522" y="1356"/>
                  </a:lnTo>
                  <a:lnTo>
                    <a:pt x="3781" y="1356"/>
                  </a:lnTo>
                  <a:lnTo>
                    <a:pt x="4001" y="946"/>
                  </a:lnTo>
                  <a:cubicBezTo>
                    <a:pt x="4033" y="788"/>
                    <a:pt x="4190" y="694"/>
                    <a:pt x="4316" y="694"/>
                  </a:cubicBezTo>
                  <a:close/>
                  <a:moveTo>
                    <a:pt x="4316" y="1"/>
                  </a:moveTo>
                  <a:cubicBezTo>
                    <a:pt x="3875" y="1"/>
                    <a:pt x="3466" y="253"/>
                    <a:pt x="3308" y="694"/>
                  </a:cubicBezTo>
                  <a:lnTo>
                    <a:pt x="3088" y="1356"/>
                  </a:lnTo>
                  <a:lnTo>
                    <a:pt x="1040" y="1356"/>
                  </a:lnTo>
                  <a:cubicBezTo>
                    <a:pt x="473" y="1356"/>
                    <a:pt x="0" y="1828"/>
                    <a:pt x="0" y="2395"/>
                  </a:cubicBezTo>
                  <a:lnTo>
                    <a:pt x="0" y="3057"/>
                  </a:lnTo>
                  <a:cubicBezTo>
                    <a:pt x="0" y="3370"/>
                    <a:pt x="221" y="3407"/>
                    <a:pt x="480" y="3407"/>
                  </a:cubicBezTo>
                  <a:cubicBezTo>
                    <a:pt x="560" y="3407"/>
                    <a:pt x="643" y="3403"/>
                    <a:pt x="725" y="3403"/>
                  </a:cubicBezTo>
                  <a:lnTo>
                    <a:pt x="9924" y="3403"/>
                  </a:lnTo>
                  <a:cubicBezTo>
                    <a:pt x="10145" y="3403"/>
                    <a:pt x="10302" y="3246"/>
                    <a:pt x="10302" y="3057"/>
                  </a:cubicBezTo>
                  <a:lnTo>
                    <a:pt x="10302" y="2395"/>
                  </a:lnTo>
                  <a:cubicBezTo>
                    <a:pt x="10334" y="1828"/>
                    <a:pt x="9861" y="1356"/>
                    <a:pt x="9294" y="1356"/>
                  </a:cubicBezTo>
                  <a:lnTo>
                    <a:pt x="7246" y="1356"/>
                  </a:lnTo>
                  <a:lnTo>
                    <a:pt x="7026" y="694"/>
                  </a:lnTo>
                  <a:cubicBezTo>
                    <a:pt x="6868" y="253"/>
                    <a:pt x="6522" y="1"/>
                    <a:pt x="604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30" name="Google Shape;8330;p38"/>
            <p:cNvSpPr/>
            <p:nvPr/>
          </p:nvSpPr>
          <p:spPr>
            <a:xfrm>
              <a:off x="-3362900" y="3716375"/>
              <a:ext cx="218200" cy="188275"/>
            </a:xfrm>
            <a:custGeom>
              <a:avLst/>
              <a:gdLst/>
              <a:ahLst/>
              <a:cxnLst/>
              <a:rect l="l" t="t" r="r" b="b"/>
              <a:pathLst>
                <a:path w="8728" h="7531" extrusionOk="0">
                  <a:moveTo>
                    <a:pt x="2324" y="666"/>
                  </a:moveTo>
                  <a:cubicBezTo>
                    <a:pt x="2487" y="666"/>
                    <a:pt x="2647" y="777"/>
                    <a:pt x="2647" y="1009"/>
                  </a:cubicBezTo>
                  <a:lnTo>
                    <a:pt x="2647" y="5798"/>
                  </a:lnTo>
                  <a:cubicBezTo>
                    <a:pt x="2647" y="6022"/>
                    <a:pt x="2476" y="6141"/>
                    <a:pt x="2307" y="6141"/>
                  </a:cubicBezTo>
                  <a:cubicBezTo>
                    <a:pt x="2145" y="6141"/>
                    <a:pt x="1985" y="6030"/>
                    <a:pt x="1985" y="5798"/>
                  </a:cubicBezTo>
                  <a:lnTo>
                    <a:pt x="1985" y="1009"/>
                  </a:lnTo>
                  <a:cubicBezTo>
                    <a:pt x="1985" y="785"/>
                    <a:pt x="2156" y="666"/>
                    <a:pt x="2324" y="666"/>
                  </a:cubicBezTo>
                  <a:close/>
                  <a:moveTo>
                    <a:pt x="4372" y="666"/>
                  </a:moveTo>
                  <a:cubicBezTo>
                    <a:pt x="4535" y="666"/>
                    <a:pt x="4695" y="777"/>
                    <a:pt x="4695" y="1009"/>
                  </a:cubicBezTo>
                  <a:lnTo>
                    <a:pt x="4695" y="5798"/>
                  </a:lnTo>
                  <a:cubicBezTo>
                    <a:pt x="4695" y="6022"/>
                    <a:pt x="4523" y="6141"/>
                    <a:pt x="4355" y="6141"/>
                  </a:cubicBezTo>
                  <a:cubicBezTo>
                    <a:pt x="4193" y="6141"/>
                    <a:pt x="4033" y="6030"/>
                    <a:pt x="4033" y="5798"/>
                  </a:cubicBezTo>
                  <a:lnTo>
                    <a:pt x="4033" y="1009"/>
                  </a:lnTo>
                  <a:cubicBezTo>
                    <a:pt x="4033" y="785"/>
                    <a:pt x="4204" y="666"/>
                    <a:pt x="4372" y="666"/>
                  </a:cubicBezTo>
                  <a:close/>
                  <a:moveTo>
                    <a:pt x="6427" y="631"/>
                  </a:moveTo>
                  <a:cubicBezTo>
                    <a:pt x="6648" y="631"/>
                    <a:pt x="6805" y="789"/>
                    <a:pt x="6805" y="1009"/>
                  </a:cubicBezTo>
                  <a:lnTo>
                    <a:pt x="6805" y="5798"/>
                  </a:lnTo>
                  <a:cubicBezTo>
                    <a:pt x="6805" y="6022"/>
                    <a:pt x="6626" y="6141"/>
                    <a:pt x="6450" y="6141"/>
                  </a:cubicBezTo>
                  <a:cubicBezTo>
                    <a:pt x="6280" y="6141"/>
                    <a:pt x="6112" y="6030"/>
                    <a:pt x="6112" y="5798"/>
                  </a:cubicBezTo>
                  <a:lnTo>
                    <a:pt x="6112" y="1009"/>
                  </a:lnTo>
                  <a:lnTo>
                    <a:pt x="6081" y="1009"/>
                  </a:lnTo>
                  <a:cubicBezTo>
                    <a:pt x="6081" y="789"/>
                    <a:pt x="6238" y="631"/>
                    <a:pt x="6427" y="631"/>
                  </a:cubicBezTo>
                  <a:close/>
                  <a:moveTo>
                    <a:pt x="0" y="1"/>
                  </a:moveTo>
                  <a:lnTo>
                    <a:pt x="536" y="6585"/>
                  </a:lnTo>
                  <a:cubicBezTo>
                    <a:pt x="567" y="7121"/>
                    <a:pt x="1008" y="7531"/>
                    <a:pt x="1576" y="7531"/>
                  </a:cubicBezTo>
                  <a:lnTo>
                    <a:pt x="7152" y="7531"/>
                  </a:lnTo>
                  <a:cubicBezTo>
                    <a:pt x="7688" y="7531"/>
                    <a:pt x="8129" y="7121"/>
                    <a:pt x="8192" y="6585"/>
                  </a:cubicBezTo>
                  <a:lnTo>
                    <a:pt x="872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31" name="Google Shape;8331;p38"/>
          <p:cNvGrpSpPr/>
          <p:nvPr/>
        </p:nvGrpSpPr>
        <p:grpSpPr>
          <a:xfrm>
            <a:off x="5031537" y="5452975"/>
            <a:ext cx="272152" cy="419921"/>
            <a:chOff x="-3347950" y="3971575"/>
            <a:chExt cx="188275" cy="291450"/>
          </a:xfrm>
        </p:grpSpPr>
        <p:sp>
          <p:nvSpPr>
            <p:cNvPr id="8332" name="Google Shape;8332;p38"/>
            <p:cNvSpPr/>
            <p:nvPr/>
          </p:nvSpPr>
          <p:spPr>
            <a:xfrm>
              <a:off x="-3246325" y="4032225"/>
              <a:ext cx="29950" cy="42550"/>
            </a:xfrm>
            <a:custGeom>
              <a:avLst/>
              <a:gdLst/>
              <a:ahLst/>
              <a:cxnLst/>
              <a:rect l="l" t="t" r="r" b="b"/>
              <a:pathLst>
                <a:path w="1198" h="1702" extrusionOk="0">
                  <a:moveTo>
                    <a:pt x="347" y="0"/>
                  </a:moveTo>
                  <a:lnTo>
                    <a:pt x="0" y="536"/>
                  </a:lnTo>
                  <a:lnTo>
                    <a:pt x="599" y="1702"/>
                  </a:lnTo>
                  <a:lnTo>
                    <a:pt x="1197" y="1702"/>
                  </a:lnTo>
                  <a:lnTo>
                    <a:pt x="34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33" name="Google Shape;8333;p38"/>
            <p:cNvSpPr/>
            <p:nvPr/>
          </p:nvSpPr>
          <p:spPr>
            <a:xfrm>
              <a:off x="-3291225" y="4034575"/>
              <a:ext cx="40975" cy="40200"/>
            </a:xfrm>
            <a:custGeom>
              <a:avLst/>
              <a:gdLst/>
              <a:ahLst/>
              <a:cxnLst/>
              <a:rect l="l" t="t" r="r" b="b"/>
              <a:pathLst>
                <a:path w="1639" h="1608" extrusionOk="0">
                  <a:moveTo>
                    <a:pt x="819" y="1"/>
                  </a:moveTo>
                  <a:lnTo>
                    <a:pt x="0" y="1608"/>
                  </a:lnTo>
                  <a:lnTo>
                    <a:pt x="1639" y="1608"/>
                  </a:lnTo>
                  <a:lnTo>
                    <a:pt x="81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34" name="Google Shape;8334;p38"/>
            <p:cNvSpPr/>
            <p:nvPr/>
          </p:nvSpPr>
          <p:spPr>
            <a:xfrm>
              <a:off x="-3347950" y="3971575"/>
              <a:ext cx="188275" cy="291450"/>
            </a:xfrm>
            <a:custGeom>
              <a:avLst/>
              <a:gdLst/>
              <a:ahLst/>
              <a:cxnLst/>
              <a:rect l="l" t="t" r="r" b="b"/>
              <a:pathLst>
                <a:path w="7531" h="11658" extrusionOk="0">
                  <a:moveTo>
                    <a:pt x="4491" y="1351"/>
                  </a:moveTo>
                  <a:cubicBezTo>
                    <a:pt x="4609" y="1351"/>
                    <a:pt x="4725" y="1414"/>
                    <a:pt x="4790" y="1544"/>
                  </a:cubicBezTo>
                  <a:lnTo>
                    <a:pt x="6144" y="4285"/>
                  </a:lnTo>
                  <a:cubicBezTo>
                    <a:pt x="6239" y="4569"/>
                    <a:pt x="6081" y="4821"/>
                    <a:pt x="5829" y="4821"/>
                  </a:cubicBezTo>
                  <a:lnTo>
                    <a:pt x="1702" y="4821"/>
                  </a:lnTo>
                  <a:cubicBezTo>
                    <a:pt x="1482" y="4821"/>
                    <a:pt x="1261" y="4537"/>
                    <a:pt x="1387" y="4285"/>
                  </a:cubicBezTo>
                  <a:lnTo>
                    <a:pt x="2773" y="1544"/>
                  </a:lnTo>
                  <a:cubicBezTo>
                    <a:pt x="2836" y="1418"/>
                    <a:pt x="2962" y="1355"/>
                    <a:pt x="3088" y="1355"/>
                  </a:cubicBezTo>
                  <a:cubicBezTo>
                    <a:pt x="3214" y="1355"/>
                    <a:pt x="3340" y="1418"/>
                    <a:pt x="3403" y="1544"/>
                  </a:cubicBezTo>
                  <a:lnTo>
                    <a:pt x="3719" y="2174"/>
                  </a:lnTo>
                  <a:lnTo>
                    <a:pt x="4191" y="1513"/>
                  </a:lnTo>
                  <a:cubicBezTo>
                    <a:pt x="4267" y="1406"/>
                    <a:pt x="4380" y="1351"/>
                    <a:pt x="4491" y="1351"/>
                  </a:cubicBezTo>
                  <a:close/>
                  <a:moveTo>
                    <a:pt x="5136" y="5514"/>
                  </a:moveTo>
                  <a:cubicBezTo>
                    <a:pt x="5609" y="5514"/>
                    <a:pt x="5609" y="6175"/>
                    <a:pt x="5136" y="6175"/>
                  </a:cubicBezTo>
                  <a:lnTo>
                    <a:pt x="2364" y="6175"/>
                  </a:lnTo>
                  <a:cubicBezTo>
                    <a:pt x="1954" y="6175"/>
                    <a:pt x="1891" y="5514"/>
                    <a:pt x="2364" y="5514"/>
                  </a:cubicBezTo>
                  <a:close/>
                  <a:moveTo>
                    <a:pt x="5136" y="6869"/>
                  </a:moveTo>
                  <a:cubicBezTo>
                    <a:pt x="5609" y="6900"/>
                    <a:pt x="5609" y="7562"/>
                    <a:pt x="5136" y="7562"/>
                  </a:cubicBezTo>
                  <a:lnTo>
                    <a:pt x="2364" y="7562"/>
                  </a:lnTo>
                  <a:cubicBezTo>
                    <a:pt x="2175" y="7562"/>
                    <a:pt x="2017" y="7404"/>
                    <a:pt x="2017" y="7215"/>
                  </a:cubicBezTo>
                  <a:cubicBezTo>
                    <a:pt x="2017" y="7026"/>
                    <a:pt x="2175" y="6869"/>
                    <a:pt x="2364" y="6869"/>
                  </a:cubicBezTo>
                  <a:close/>
                  <a:moveTo>
                    <a:pt x="4790" y="8948"/>
                  </a:moveTo>
                  <a:lnTo>
                    <a:pt x="4790" y="10996"/>
                  </a:lnTo>
                  <a:lnTo>
                    <a:pt x="2742" y="10996"/>
                  </a:lnTo>
                  <a:lnTo>
                    <a:pt x="2742" y="8948"/>
                  </a:lnTo>
                  <a:close/>
                  <a:moveTo>
                    <a:pt x="1041" y="1"/>
                  </a:moveTo>
                  <a:cubicBezTo>
                    <a:pt x="505" y="1"/>
                    <a:pt x="1" y="473"/>
                    <a:pt x="1" y="1040"/>
                  </a:cubicBezTo>
                  <a:lnTo>
                    <a:pt x="1" y="7908"/>
                  </a:lnTo>
                  <a:cubicBezTo>
                    <a:pt x="1" y="8475"/>
                    <a:pt x="473" y="8948"/>
                    <a:pt x="1041" y="8948"/>
                  </a:cubicBezTo>
                  <a:lnTo>
                    <a:pt x="2080" y="8948"/>
                  </a:lnTo>
                  <a:lnTo>
                    <a:pt x="2080" y="10996"/>
                  </a:lnTo>
                  <a:lnTo>
                    <a:pt x="1041" y="10996"/>
                  </a:lnTo>
                  <a:cubicBezTo>
                    <a:pt x="600" y="10996"/>
                    <a:pt x="568" y="11657"/>
                    <a:pt x="1041" y="11657"/>
                  </a:cubicBezTo>
                  <a:lnTo>
                    <a:pt x="6522" y="11657"/>
                  </a:lnTo>
                  <a:cubicBezTo>
                    <a:pt x="6711" y="11657"/>
                    <a:pt x="6869" y="11500"/>
                    <a:pt x="6869" y="11311"/>
                  </a:cubicBezTo>
                  <a:cubicBezTo>
                    <a:pt x="6869" y="11122"/>
                    <a:pt x="6711" y="10964"/>
                    <a:pt x="6522" y="10964"/>
                  </a:cubicBezTo>
                  <a:lnTo>
                    <a:pt x="5483" y="10964"/>
                  </a:lnTo>
                  <a:lnTo>
                    <a:pt x="5483" y="8916"/>
                  </a:lnTo>
                  <a:lnTo>
                    <a:pt x="6522" y="8916"/>
                  </a:lnTo>
                  <a:cubicBezTo>
                    <a:pt x="7058" y="8916"/>
                    <a:pt x="7531" y="8444"/>
                    <a:pt x="7531" y="7877"/>
                  </a:cubicBezTo>
                  <a:lnTo>
                    <a:pt x="7531" y="977"/>
                  </a:lnTo>
                  <a:cubicBezTo>
                    <a:pt x="7531" y="442"/>
                    <a:pt x="7058" y="1"/>
                    <a:pt x="652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35" name="Google Shape;8335;p38"/>
          <p:cNvGrpSpPr/>
          <p:nvPr/>
        </p:nvGrpSpPr>
        <p:grpSpPr>
          <a:xfrm>
            <a:off x="2252951" y="6024410"/>
            <a:ext cx="373445" cy="422190"/>
            <a:chOff x="-1575775" y="3238300"/>
            <a:chExt cx="258350" cy="293025"/>
          </a:xfrm>
        </p:grpSpPr>
        <p:sp>
          <p:nvSpPr>
            <p:cNvPr id="8336" name="Google Shape;8336;p38"/>
            <p:cNvSpPr/>
            <p:nvPr/>
          </p:nvSpPr>
          <p:spPr>
            <a:xfrm>
              <a:off x="-1489150" y="3306825"/>
              <a:ext cx="85875" cy="33100"/>
            </a:xfrm>
            <a:custGeom>
              <a:avLst/>
              <a:gdLst/>
              <a:ahLst/>
              <a:cxnLst/>
              <a:rect l="l" t="t" r="r" b="b"/>
              <a:pathLst>
                <a:path w="3435" h="1324" extrusionOk="0">
                  <a:moveTo>
                    <a:pt x="1" y="0"/>
                  </a:moveTo>
                  <a:lnTo>
                    <a:pt x="1702" y="1324"/>
                  </a:lnTo>
                  <a:lnTo>
                    <a:pt x="343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37" name="Google Shape;8337;p38"/>
            <p:cNvSpPr/>
            <p:nvPr/>
          </p:nvSpPr>
          <p:spPr>
            <a:xfrm>
              <a:off x="-1506475" y="3316275"/>
              <a:ext cx="46500" cy="67750"/>
            </a:xfrm>
            <a:custGeom>
              <a:avLst/>
              <a:gdLst/>
              <a:ahLst/>
              <a:cxnLst/>
              <a:rect l="l" t="t" r="r" b="b"/>
              <a:pathLst>
                <a:path w="1860" h="2710" extrusionOk="0">
                  <a:moveTo>
                    <a:pt x="1" y="1"/>
                  </a:moveTo>
                  <a:lnTo>
                    <a:pt x="1" y="2710"/>
                  </a:lnTo>
                  <a:lnTo>
                    <a:pt x="1859" y="1324"/>
                  </a:lnTo>
                  <a:lnTo>
                    <a:pt x="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38" name="Google Shape;8338;p38"/>
            <p:cNvSpPr/>
            <p:nvPr/>
          </p:nvSpPr>
          <p:spPr>
            <a:xfrm>
              <a:off x="-1575775" y="3238300"/>
              <a:ext cx="258350" cy="293025"/>
            </a:xfrm>
            <a:custGeom>
              <a:avLst/>
              <a:gdLst/>
              <a:ahLst/>
              <a:cxnLst/>
              <a:rect l="l" t="t" r="r" b="b"/>
              <a:pathLst>
                <a:path w="10334" h="11721" extrusionOk="0">
                  <a:moveTo>
                    <a:pt x="1418" y="694"/>
                  </a:moveTo>
                  <a:lnTo>
                    <a:pt x="1418" y="1387"/>
                  </a:lnTo>
                  <a:lnTo>
                    <a:pt x="756" y="1387"/>
                  </a:lnTo>
                  <a:lnTo>
                    <a:pt x="756" y="694"/>
                  </a:lnTo>
                  <a:close/>
                  <a:moveTo>
                    <a:pt x="9609" y="694"/>
                  </a:moveTo>
                  <a:lnTo>
                    <a:pt x="9609" y="1387"/>
                  </a:lnTo>
                  <a:lnTo>
                    <a:pt x="8947" y="1387"/>
                  </a:lnTo>
                  <a:lnTo>
                    <a:pt x="8947" y="694"/>
                  </a:lnTo>
                  <a:close/>
                  <a:moveTo>
                    <a:pt x="8002" y="2080"/>
                  </a:moveTo>
                  <a:cubicBezTo>
                    <a:pt x="8160" y="2080"/>
                    <a:pt x="8286" y="2206"/>
                    <a:pt x="8317" y="2395"/>
                  </a:cubicBezTo>
                  <a:lnTo>
                    <a:pt x="8317" y="2426"/>
                  </a:lnTo>
                  <a:lnTo>
                    <a:pt x="8317" y="6522"/>
                  </a:lnTo>
                  <a:lnTo>
                    <a:pt x="8254" y="6522"/>
                  </a:lnTo>
                  <a:cubicBezTo>
                    <a:pt x="8191" y="6774"/>
                    <a:pt x="8034" y="6900"/>
                    <a:pt x="7876" y="6900"/>
                  </a:cubicBezTo>
                  <a:lnTo>
                    <a:pt x="2457" y="6900"/>
                  </a:lnTo>
                  <a:cubicBezTo>
                    <a:pt x="2300" y="6900"/>
                    <a:pt x="2142" y="6774"/>
                    <a:pt x="2142" y="6554"/>
                  </a:cubicBezTo>
                  <a:lnTo>
                    <a:pt x="2142" y="6522"/>
                  </a:lnTo>
                  <a:lnTo>
                    <a:pt x="2142" y="2426"/>
                  </a:lnTo>
                  <a:cubicBezTo>
                    <a:pt x="2142" y="2269"/>
                    <a:pt x="2300" y="2080"/>
                    <a:pt x="2489" y="2080"/>
                  </a:cubicBezTo>
                  <a:close/>
                  <a:moveTo>
                    <a:pt x="7215" y="7562"/>
                  </a:moveTo>
                  <a:cubicBezTo>
                    <a:pt x="7687" y="7562"/>
                    <a:pt x="7687" y="8223"/>
                    <a:pt x="7215" y="8223"/>
                  </a:cubicBezTo>
                  <a:lnTo>
                    <a:pt x="3119" y="8223"/>
                  </a:lnTo>
                  <a:cubicBezTo>
                    <a:pt x="2678" y="8223"/>
                    <a:pt x="2646" y="7562"/>
                    <a:pt x="3119" y="7562"/>
                  </a:cubicBezTo>
                  <a:close/>
                  <a:moveTo>
                    <a:pt x="7215" y="8979"/>
                  </a:moveTo>
                  <a:cubicBezTo>
                    <a:pt x="7687" y="8979"/>
                    <a:pt x="7687" y="9641"/>
                    <a:pt x="7215" y="9641"/>
                  </a:cubicBezTo>
                  <a:lnTo>
                    <a:pt x="3119" y="9641"/>
                  </a:lnTo>
                  <a:cubicBezTo>
                    <a:pt x="2678" y="9641"/>
                    <a:pt x="2646" y="8979"/>
                    <a:pt x="3119" y="8979"/>
                  </a:cubicBezTo>
                  <a:close/>
                  <a:moveTo>
                    <a:pt x="1418" y="10366"/>
                  </a:moveTo>
                  <a:lnTo>
                    <a:pt x="1418" y="11027"/>
                  </a:lnTo>
                  <a:lnTo>
                    <a:pt x="756" y="11027"/>
                  </a:lnTo>
                  <a:lnTo>
                    <a:pt x="756" y="10366"/>
                  </a:lnTo>
                  <a:close/>
                  <a:moveTo>
                    <a:pt x="9609" y="10366"/>
                  </a:moveTo>
                  <a:lnTo>
                    <a:pt x="9609" y="11027"/>
                  </a:lnTo>
                  <a:lnTo>
                    <a:pt x="8947" y="11027"/>
                  </a:lnTo>
                  <a:lnTo>
                    <a:pt x="8947" y="10366"/>
                  </a:lnTo>
                  <a:close/>
                  <a:moveTo>
                    <a:pt x="378" y="1"/>
                  </a:moveTo>
                  <a:cubicBezTo>
                    <a:pt x="158" y="1"/>
                    <a:pt x="0" y="158"/>
                    <a:pt x="0" y="347"/>
                  </a:cubicBezTo>
                  <a:lnTo>
                    <a:pt x="0" y="1733"/>
                  </a:lnTo>
                  <a:cubicBezTo>
                    <a:pt x="0" y="1922"/>
                    <a:pt x="158" y="2080"/>
                    <a:pt x="378" y="2080"/>
                  </a:cubicBezTo>
                  <a:lnTo>
                    <a:pt x="725" y="2080"/>
                  </a:lnTo>
                  <a:lnTo>
                    <a:pt x="725" y="9641"/>
                  </a:lnTo>
                  <a:lnTo>
                    <a:pt x="378" y="9641"/>
                  </a:lnTo>
                  <a:cubicBezTo>
                    <a:pt x="158" y="9641"/>
                    <a:pt x="0" y="9799"/>
                    <a:pt x="0" y="9988"/>
                  </a:cubicBezTo>
                  <a:lnTo>
                    <a:pt x="0" y="11374"/>
                  </a:lnTo>
                  <a:cubicBezTo>
                    <a:pt x="0" y="11563"/>
                    <a:pt x="158" y="11720"/>
                    <a:pt x="378" y="11720"/>
                  </a:cubicBezTo>
                  <a:lnTo>
                    <a:pt x="1733" y="11720"/>
                  </a:lnTo>
                  <a:cubicBezTo>
                    <a:pt x="1953" y="11720"/>
                    <a:pt x="2111" y="11563"/>
                    <a:pt x="2111" y="11374"/>
                  </a:cubicBezTo>
                  <a:lnTo>
                    <a:pt x="2111" y="11027"/>
                  </a:lnTo>
                  <a:lnTo>
                    <a:pt x="8254" y="11027"/>
                  </a:lnTo>
                  <a:lnTo>
                    <a:pt x="8254" y="11374"/>
                  </a:lnTo>
                  <a:cubicBezTo>
                    <a:pt x="8254" y="11563"/>
                    <a:pt x="8412" y="11720"/>
                    <a:pt x="8601" y="11720"/>
                  </a:cubicBezTo>
                  <a:lnTo>
                    <a:pt x="9987" y="11720"/>
                  </a:lnTo>
                  <a:cubicBezTo>
                    <a:pt x="10176" y="11720"/>
                    <a:pt x="10334" y="11563"/>
                    <a:pt x="10334" y="11374"/>
                  </a:cubicBezTo>
                  <a:lnTo>
                    <a:pt x="10334" y="9988"/>
                  </a:lnTo>
                  <a:cubicBezTo>
                    <a:pt x="10334" y="9799"/>
                    <a:pt x="10176" y="9641"/>
                    <a:pt x="9987" y="9641"/>
                  </a:cubicBezTo>
                  <a:lnTo>
                    <a:pt x="9609" y="9641"/>
                  </a:lnTo>
                  <a:lnTo>
                    <a:pt x="9609" y="2080"/>
                  </a:lnTo>
                  <a:lnTo>
                    <a:pt x="9987" y="2080"/>
                  </a:lnTo>
                  <a:cubicBezTo>
                    <a:pt x="10176" y="2080"/>
                    <a:pt x="10334" y="1922"/>
                    <a:pt x="10334" y="1733"/>
                  </a:cubicBezTo>
                  <a:lnTo>
                    <a:pt x="10334" y="347"/>
                  </a:lnTo>
                  <a:cubicBezTo>
                    <a:pt x="10334" y="158"/>
                    <a:pt x="10176" y="1"/>
                    <a:pt x="9987" y="1"/>
                  </a:cubicBezTo>
                  <a:lnTo>
                    <a:pt x="8601" y="1"/>
                  </a:lnTo>
                  <a:cubicBezTo>
                    <a:pt x="8412" y="1"/>
                    <a:pt x="8254" y="158"/>
                    <a:pt x="8254" y="347"/>
                  </a:cubicBezTo>
                  <a:lnTo>
                    <a:pt x="8254" y="694"/>
                  </a:lnTo>
                  <a:lnTo>
                    <a:pt x="2111" y="694"/>
                  </a:lnTo>
                  <a:lnTo>
                    <a:pt x="2111" y="347"/>
                  </a:lnTo>
                  <a:cubicBezTo>
                    <a:pt x="2111" y="158"/>
                    <a:pt x="1953" y="1"/>
                    <a:pt x="173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39" name="Google Shape;8339;p38"/>
            <p:cNvSpPr/>
            <p:nvPr/>
          </p:nvSpPr>
          <p:spPr>
            <a:xfrm>
              <a:off x="-1489150" y="3360375"/>
              <a:ext cx="85875" cy="32325"/>
            </a:xfrm>
            <a:custGeom>
              <a:avLst/>
              <a:gdLst/>
              <a:ahLst/>
              <a:cxnLst/>
              <a:rect l="l" t="t" r="r" b="b"/>
              <a:pathLst>
                <a:path w="3435" h="1293" extrusionOk="0">
                  <a:moveTo>
                    <a:pt x="1702" y="1"/>
                  </a:moveTo>
                  <a:lnTo>
                    <a:pt x="1" y="1293"/>
                  </a:lnTo>
                  <a:lnTo>
                    <a:pt x="3435" y="1293"/>
                  </a:lnTo>
                  <a:lnTo>
                    <a:pt x="170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40" name="Google Shape;8340;p38"/>
            <p:cNvSpPr/>
            <p:nvPr/>
          </p:nvSpPr>
          <p:spPr>
            <a:xfrm>
              <a:off x="-1431650" y="3316275"/>
              <a:ext cx="44925" cy="67750"/>
            </a:xfrm>
            <a:custGeom>
              <a:avLst/>
              <a:gdLst/>
              <a:ahLst/>
              <a:cxnLst/>
              <a:rect l="l" t="t" r="r" b="b"/>
              <a:pathLst>
                <a:path w="1797" h="2710" extrusionOk="0">
                  <a:moveTo>
                    <a:pt x="1796" y="1"/>
                  </a:moveTo>
                  <a:lnTo>
                    <a:pt x="0" y="1324"/>
                  </a:lnTo>
                  <a:lnTo>
                    <a:pt x="1796" y="2710"/>
                  </a:lnTo>
                  <a:lnTo>
                    <a:pt x="179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41" name="Google Shape;8341;p38"/>
          <p:cNvGrpSpPr/>
          <p:nvPr/>
        </p:nvGrpSpPr>
        <p:grpSpPr>
          <a:xfrm>
            <a:off x="3869278" y="6026411"/>
            <a:ext cx="424724" cy="424424"/>
            <a:chOff x="-1591550" y="3597475"/>
            <a:chExt cx="293825" cy="294575"/>
          </a:xfrm>
        </p:grpSpPr>
        <p:sp>
          <p:nvSpPr>
            <p:cNvPr id="8342" name="Google Shape;8342;p38"/>
            <p:cNvSpPr/>
            <p:nvPr/>
          </p:nvSpPr>
          <p:spPr>
            <a:xfrm>
              <a:off x="-1509625" y="3597475"/>
              <a:ext cx="211900" cy="207150"/>
            </a:xfrm>
            <a:custGeom>
              <a:avLst/>
              <a:gdLst/>
              <a:ahLst/>
              <a:cxnLst/>
              <a:rect l="l" t="t" r="r" b="b"/>
              <a:pathLst>
                <a:path w="8476" h="8286" extrusionOk="0">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43" name="Google Shape;8343;p38"/>
            <p:cNvSpPr/>
            <p:nvPr/>
          </p:nvSpPr>
          <p:spPr>
            <a:xfrm>
              <a:off x="-1541125" y="3719125"/>
              <a:ext cx="120525" cy="118275"/>
            </a:xfrm>
            <a:custGeom>
              <a:avLst/>
              <a:gdLst/>
              <a:ahLst/>
              <a:cxnLst/>
              <a:rect l="l" t="t" r="r" b="b"/>
              <a:pathLst>
                <a:path w="4821" h="4731" extrusionOk="0">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44" name="Google Shape;8344;p38"/>
            <p:cNvSpPr/>
            <p:nvPr/>
          </p:nvSpPr>
          <p:spPr>
            <a:xfrm>
              <a:off x="-1591550" y="3668825"/>
              <a:ext cx="222925" cy="223225"/>
            </a:xfrm>
            <a:custGeom>
              <a:avLst/>
              <a:gdLst/>
              <a:ahLst/>
              <a:cxnLst/>
              <a:rect l="l" t="t" r="r" b="b"/>
              <a:pathLst>
                <a:path w="8917" h="8929" extrusionOk="0">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45" name="Google Shape;8345;p38"/>
          <p:cNvGrpSpPr/>
          <p:nvPr/>
        </p:nvGrpSpPr>
        <p:grpSpPr>
          <a:xfrm>
            <a:off x="5505054" y="6036039"/>
            <a:ext cx="423568" cy="399498"/>
            <a:chOff x="-1592325" y="3957400"/>
            <a:chExt cx="293025" cy="277275"/>
          </a:xfrm>
        </p:grpSpPr>
        <p:sp>
          <p:nvSpPr>
            <p:cNvPr id="8346" name="Google Shape;8346;p38"/>
            <p:cNvSpPr/>
            <p:nvPr/>
          </p:nvSpPr>
          <p:spPr>
            <a:xfrm>
              <a:off x="-1591550" y="3957400"/>
              <a:ext cx="292250" cy="68550"/>
            </a:xfrm>
            <a:custGeom>
              <a:avLst/>
              <a:gdLst/>
              <a:ahLst/>
              <a:cxnLst/>
              <a:rect l="l" t="t" r="r" b="b"/>
              <a:pathLst>
                <a:path w="11690" h="2742" extrusionOk="0">
                  <a:moveTo>
                    <a:pt x="9894" y="1355"/>
                  </a:moveTo>
                  <a:cubicBezTo>
                    <a:pt x="10335" y="1355"/>
                    <a:pt x="10366" y="2017"/>
                    <a:pt x="9894" y="2017"/>
                  </a:cubicBezTo>
                  <a:lnTo>
                    <a:pt x="5798" y="2017"/>
                  </a:lnTo>
                  <a:cubicBezTo>
                    <a:pt x="5778" y="2019"/>
                    <a:pt x="5759" y="2021"/>
                    <a:pt x="5741" y="2021"/>
                  </a:cubicBezTo>
                  <a:cubicBezTo>
                    <a:pt x="5326" y="2021"/>
                    <a:pt x="5345" y="1355"/>
                    <a:pt x="5798" y="1355"/>
                  </a:cubicBezTo>
                  <a:close/>
                  <a:moveTo>
                    <a:pt x="1671" y="1355"/>
                  </a:moveTo>
                  <a:cubicBezTo>
                    <a:pt x="1860" y="1355"/>
                    <a:pt x="2017" y="1513"/>
                    <a:pt x="2017" y="1702"/>
                  </a:cubicBezTo>
                  <a:cubicBezTo>
                    <a:pt x="2017" y="1891"/>
                    <a:pt x="1860" y="2048"/>
                    <a:pt x="1671" y="2048"/>
                  </a:cubicBezTo>
                  <a:cubicBezTo>
                    <a:pt x="1482" y="2048"/>
                    <a:pt x="1324" y="1891"/>
                    <a:pt x="1324" y="1702"/>
                  </a:cubicBezTo>
                  <a:cubicBezTo>
                    <a:pt x="1356" y="1513"/>
                    <a:pt x="1513" y="1355"/>
                    <a:pt x="1671" y="1355"/>
                  </a:cubicBezTo>
                  <a:close/>
                  <a:moveTo>
                    <a:pt x="3057" y="1355"/>
                  </a:moveTo>
                  <a:cubicBezTo>
                    <a:pt x="3246" y="1355"/>
                    <a:pt x="3404" y="1513"/>
                    <a:pt x="3404" y="1702"/>
                  </a:cubicBezTo>
                  <a:cubicBezTo>
                    <a:pt x="3404" y="1891"/>
                    <a:pt x="3246" y="2048"/>
                    <a:pt x="3057" y="2048"/>
                  </a:cubicBezTo>
                  <a:cubicBezTo>
                    <a:pt x="2836" y="2048"/>
                    <a:pt x="2679" y="1891"/>
                    <a:pt x="2679" y="1702"/>
                  </a:cubicBezTo>
                  <a:cubicBezTo>
                    <a:pt x="2679" y="1513"/>
                    <a:pt x="2836" y="1355"/>
                    <a:pt x="3057" y="1355"/>
                  </a:cubicBezTo>
                  <a:close/>
                  <a:moveTo>
                    <a:pt x="4412" y="1355"/>
                  </a:moveTo>
                  <a:cubicBezTo>
                    <a:pt x="4632" y="1355"/>
                    <a:pt x="4790" y="1513"/>
                    <a:pt x="4790" y="1702"/>
                  </a:cubicBezTo>
                  <a:cubicBezTo>
                    <a:pt x="4790" y="1891"/>
                    <a:pt x="4632" y="2048"/>
                    <a:pt x="4412" y="2048"/>
                  </a:cubicBezTo>
                  <a:cubicBezTo>
                    <a:pt x="4223" y="2048"/>
                    <a:pt x="4065" y="1891"/>
                    <a:pt x="4065" y="1702"/>
                  </a:cubicBezTo>
                  <a:cubicBezTo>
                    <a:pt x="4065" y="1513"/>
                    <a:pt x="4223" y="1355"/>
                    <a:pt x="4412" y="1355"/>
                  </a:cubicBezTo>
                  <a:close/>
                  <a:moveTo>
                    <a:pt x="1041" y="0"/>
                  </a:moveTo>
                  <a:cubicBezTo>
                    <a:pt x="474" y="0"/>
                    <a:pt x="1" y="473"/>
                    <a:pt x="1" y="1040"/>
                  </a:cubicBezTo>
                  <a:lnTo>
                    <a:pt x="1" y="2741"/>
                  </a:lnTo>
                  <a:lnTo>
                    <a:pt x="11689" y="2741"/>
                  </a:lnTo>
                  <a:lnTo>
                    <a:pt x="11689" y="1040"/>
                  </a:lnTo>
                  <a:cubicBezTo>
                    <a:pt x="11689" y="505"/>
                    <a:pt x="11154" y="0"/>
                    <a:pt x="1061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47" name="Google Shape;8347;p38"/>
            <p:cNvSpPr/>
            <p:nvPr/>
          </p:nvSpPr>
          <p:spPr>
            <a:xfrm>
              <a:off x="-1592325" y="4043250"/>
              <a:ext cx="291450" cy="171725"/>
            </a:xfrm>
            <a:custGeom>
              <a:avLst/>
              <a:gdLst/>
              <a:ahLst/>
              <a:cxnLst/>
              <a:rect l="l" t="t" r="r" b="b"/>
              <a:pathLst>
                <a:path w="11658" h="6869" extrusionOk="0">
                  <a:moveTo>
                    <a:pt x="0" y="0"/>
                  </a:moveTo>
                  <a:lnTo>
                    <a:pt x="0" y="5829"/>
                  </a:lnTo>
                  <a:cubicBezTo>
                    <a:pt x="0" y="6396"/>
                    <a:pt x="473" y="6869"/>
                    <a:pt x="1040" y="6869"/>
                  </a:cubicBezTo>
                  <a:lnTo>
                    <a:pt x="2867" y="6869"/>
                  </a:lnTo>
                  <a:lnTo>
                    <a:pt x="2647" y="6616"/>
                  </a:lnTo>
                  <a:cubicBezTo>
                    <a:pt x="2521" y="6522"/>
                    <a:pt x="2521" y="6270"/>
                    <a:pt x="2647" y="6144"/>
                  </a:cubicBezTo>
                  <a:lnTo>
                    <a:pt x="2993" y="5797"/>
                  </a:lnTo>
                  <a:cubicBezTo>
                    <a:pt x="2962" y="5734"/>
                    <a:pt x="2930" y="5608"/>
                    <a:pt x="2867" y="5482"/>
                  </a:cubicBezTo>
                  <a:lnTo>
                    <a:pt x="2363" y="5482"/>
                  </a:lnTo>
                  <a:cubicBezTo>
                    <a:pt x="2174" y="5482"/>
                    <a:pt x="2017" y="5325"/>
                    <a:pt x="2017" y="5136"/>
                  </a:cubicBezTo>
                  <a:lnTo>
                    <a:pt x="2017" y="3750"/>
                  </a:lnTo>
                  <a:cubicBezTo>
                    <a:pt x="2017" y="3561"/>
                    <a:pt x="2174" y="3403"/>
                    <a:pt x="2363" y="3403"/>
                  </a:cubicBezTo>
                  <a:lnTo>
                    <a:pt x="2867" y="3403"/>
                  </a:lnTo>
                  <a:cubicBezTo>
                    <a:pt x="2930" y="3277"/>
                    <a:pt x="2962" y="3214"/>
                    <a:pt x="2993" y="3088"/>
                  </a:cubicBezTo>
                  <a:lnTo>
                    <a:pt x="2647" y="2741"/>
                  </a:lnTo>
                  <a:cubicBezTo>
                    <a:pt x="2521" y="2615"/>
                    <a:pt x="2521" y="2363"/>
                    <a:pt x="2647" y="2269"/>
                  </a:cubicBezTo>
                  <a:lnTo>
                    <a:pt x="3624" y="1261"/>
                  </a:lnTo>
                  <a:cubicBezTo>
                    <a:pt x="3687" y="1213"/>
                    <a:pt x="3773" y="1190"/>
                    <a:pt x="3860" y="1190"/>
                  </a:cubicBezTo>
                  <a:cubicBezTo>
                    <a:pt x="3946" y="1190"/>
                    <a:pt x="4033" y="1213"/>
                    <a:pt x="4096" y="1261"/>
                  </a:cubicBezTo>
                  <a:lnTo>
                    <a:pt x="4443" y="1639"/>
                  </a:lnTo>
                  <a:cubicBezTo>
                    <a:pt x="4537" y="1576"/>
                    <a:pt x="4663" y="1544"/>
                    <a:pt x="4758" y="1513"/>
                  </a:cubicBezTo>
                  <a:lnTo>
                    <a:pt x="4758" y="1009"/>
                  </a:lnTo>
                  <a:cubicBezTo>
                    <a:pt x="4758" y="788"/>
                    <a:pt x="4915" y="631"/>
                    <a:pt x="5136" y="631"/>
                  </a:cubicBezTo>
                  <a:lnTo>
                    <a:pt x="6490" y="631"/>
                  </a:lnTo>
                  <a:cubicBezTo>
                    <a:pt x="6711" y="631"/>
                    <a:pt x="6869" y="788"/>
                    <a:pt x="6869" y="1009"/>
                  </a:cubicBezTo>
                  <a:lnTo>
                    <a:pt x="6869" y="1513"/>
                  </a:lnTo>
                  <a:cubicBezTo>
                    <a:pt x="6963" y="1544"/>
                    <a:pt x="7058" y="1576"/>
                    <a:pt x="7184" y="1639"/>
                  </a:cubicBezTo>
                  <a:lnTo>
                    <a:pt x="7530" y="1261"/>
                  </a:lnTo>
                  <a:cubicBezTo>
                    <a:pt x="7593" y="1213"/>
                    <a:pt x="7680" y="1190"/>
                    <a:pt x="7766" y="1190"/>
                  </a:cubicBezTo>
                  <a:cubicBezTo>
                    <a:pt x="7853" y="1190"/>
                    <a:pt x="7940" y="1213"/>
                    <a:pt x="8003" y="1261"/>
                  </a:cubicBezTo>
                  <a:lnTo>
                    <a:pt x="8979" y="2269"/>
                  </a:lnTo>
                  <a:cubicBezTo>
                    <a:pt x="9105" y="2363"/>
                    <a:pt x="9105" y="2615"/>
                    <a:pt x="8979" y="2741"/>
                  </a:cubicBezTo>
                  <a:lnTo>
                    <a:pt x="8633" y="3088"/>
                  </a:lnTo>
                  <a:cubicBezTo>
                    <a:pt x="8664" y="3151"/>
                    <a:pt x="8696" y="3277"/>
                    <a:pt x="8759" y="3403"/>
                  </a:cubicBezTo>
                  <a:lnTo>
                    <a:pt x="9263" y="3403"/>
                  </a:lnTo>
                  <a:cubicBezTo>
                    <a:pt x="9452" y="3403"/>
                    <a:pt x="9609" y="3561"/>
                    <a:pt x="9609" y="3750"/>
                  </a:cubicBezTo>
                  <a:lnTo>
                    <a:pt x="9609" y="5136"/>
                  </a:lnTo>
                  <a:cubicBezTo>
                    <a:pt x="9609" y="5325"/>
                    <a:pt x="9452" y="5482"/>
                    <a:pt x="9263" y="5482"/>
                  </a:cubicBezTo>
                  <a:lnTo>
                    <a:pt x="8759" y="5482"/>
                  </a:lnTo>
                  <a:cubicBezTo>
                    <a:pt x="8727" y="5608"/>
                    <a:pt x="8664" y="5671"/>
                    <a:pt x="8633" y="5797"/>
                  </a:cubicBezTo>
                  <a:lnTo>
                    <a:pt x="8979" y="6144"/>
                  </a:lnTo>
                  <a:cubicBezTo>
                    <a:pt x="9105" y="6270"/>
                    <a:pt x="9105" y="6522"/>
                    <a:pt x="8979" y="6616"/>
                  </a:cubicBezTo>
                  <a:lnTo>
                    <a:pt x="8759" y="6869"/>
                  </a:lnTo>
                  <a:lnTo>
                    <a:pt x="10586" y="6869"/>
                  </a:lnTo>
                  <a:cubicBezTo>
                    <a:pt x="11153" y="6869"/>
                    <a:pt x="11657" y="6396"/>
                    <a:pt x="11657" y="5829"/>
                  </a:cubicBezTo>
                  <a:lnTo>
                    <a:pt x="1165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48" name="Google Shape;8348;p38"/>
            <p:cNvSpPr/>
            <p:nvPr/>
          </p:nvSpPr>
          <p:spPr>
            <a:xfrm>
              <a:off x="-1471825" y="4129100"/>
              <a:ext cx="51225" cy="51225"/>
            </a:xfrm>
            <a:custGeom>
              <a:avLst/>
              <a:gdLst/>
              <a:ahLst/>
              <a:cxnLst/>
              <a:rect l="l" t="t" r="r" b="b"/>
              <a:pathLst>
                <a:path w="2049" h="2049" extrusionOk="0">
                  <a:moveTo>
                    <a:pt x="1009" y="1"/>
                  </a:moveTo>
                  <a:cubicBezTo>
                    <a:pt x="442" y="1"/>
                    <a:pt x="1" y="473"/>
                    <a:pt x="1" y="1009"/>
                  </a:cubicBezTo>
                  <a:cubicBezTo>
                    <a:pt x="1" y="1576"/>
                    <a:pt x="442" y="2048"/>
                    <a:pt x="1009" y="2048"/>
                  </a:cubicBezTo>
                  <a:cubicBezTo>
                    <a:pt x="1576" y="2048"/>
                    <a:pt x="2049" y="1576"/>
                    <a:pt x="2049" y="1009"/>
                  </a:cubicBezTo>
                  <a:cubicBezTo>
                    <a:pt x="2049" y="473"/>
                    <a:pt x="1576" y="1"/>
                    <a:pt x="100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49" name="Google Shape;8349;p38"/>
            <p:cNvSpPr/>
            <p:nvPr/>
          </p:nvSpPr>
          <p:spPr>
            <a:xfrm>
              <a:off x="-1526175" y="4077900"/>
              <a:ext cx="156775" cy="156775"/>
            </a:xfrm>
            <a:custGeom>
              <a:avLst/>
              <a:gdLst/>
              <a:ahLst/>
              <a:cxnLst/>
              <a:rect l="l" t="t" r="r" b="b"/>
              <a:pathLst>
                <a:path w="6271" h="6271" extrusionOk="0">
                  <a:moveTo>
                    <a:pt x="3183" y="1418"/>
                  </a:moveTo>
                  <a:cubicBezTo>
                    <a:pt x="4128" y="1418"/>
                    <a:pt x="4884" y="2175"/>
                    <a:pt x="4884" y="3120"/>
                  </a:cubicBezTo>
                  <a:cubicBezTo>
                    <a:pt x="4884" y="4033"/>
                    <a:pt x="4128" y="4821"/>
                    <a:pt x="3183" y="4821"/>
                  </a:cubicBezTo>
                  <a:cubicBezTo>
                    <a:pt x="2238" y="4821"/>
                    <a:pt x="1482" y="4065"/>
                    <a:pt x="1482" y="3120"/>
                  </a:cubicBezTo>
                  <a:cubicBezTo>
                    <a:pt x="1482" y="2175"/>
                    <a:pt x="2238" y="1418"/>
                    <a:pt x="3183" y="1418"/>
                  </a:cubicBezTo>
                  <a:close/>
                  <a:moveTo>
                    <a:pt x="2805" y="1"/>
                  </a:moveTo>
                  <a:lnTo>
                    <a:pt x="2805" y="442"/>
                  </a:lnTo>
                  <a:cubicBezTo>
                    <a:pt x="2805" y="599"/>
                    <a:pt x="2679" y="725"/>
                    <a:pt x="2521" y="757"/>
                  </a:cubicBezTo>
                  <a:cubicBezTo>
                    <a:pt x="2332" y="788"/>
                    <a:pt x="2080" y="914"/>
                    <a:pt x="1891" y="1040"/>
                  </a:cubicBezTo>
                  <a:cubicBezTo>
                    <a:pt x="1847" y="1063"/>
                    <a:pt x="1794" y="1073"/>
                    <a:pt x="1739" y="1073"/>
                  </a:cubicBezTo>
                  <a:cubicBezTo>
                    <a:pt x="1639" y="1073"/>
                    <a:pt x="1531" y="1038"/>
                    <a:pt x="1450" y="977"/>
                  </a:cubicBezTo>
                  <a:lnTo>
                    <a:pt x="1135" y="662"/>
                  </a:lnTo>
                  <a:lnTo>
                    <a:pt x="662" y="1135"/>
                  </a:lnTo>
                  <a:lnTo>
                    <a:pt x="978" y="1450"/>
                  </a:lnTo>
                  <a:cubicBezTo>
                    <a:pt x="1104" y="1576"/>
                    <a:pt x="1104" y="1733"/>
                    <a:pt x="1041" y="1891"/>
                  </a:cubicBezTo>
                  <a:cubicBezTo>
                    <a:pt x="915" y="2080"/>
                    <a:pt x="820" y="2301"/>
                    <a:pt x="757" y="2521"/>
                  </a:cubicBezTo>
                  <a:cubicBezTo>
                    <a:pt x="726" y="2679"/>
                    <a:pt x="599" y="2805"/>
                    <a:pt x="442" y="2805"/>
                  </a:cubicBezTo>
                  <a:lnTo>
                    <a:pt x="1" y="2805"/>
                  </a:lnTo>
                  <a:lnTo>
                    <a:pt x="1" y="3466"/>
                  </a:lnTo>
                  <a:lnTo>
                    <a:pt x="442" y="3466"/>
                  </a:lnTo>
                  <a:cubicBezTo>
                    <a:pt x="599" y="3466"/>
                    <a:pt x="726" y="3592"/>
                    <a:pt x="757" y="3750"/>
                  </a:cubicBezTo>
                  <a:cubicBezTo>
                    <a:pt x="789" y="3939"/>
                    <a:pt x="915" y="4191"/>
                    <a:pt x="1041" y="4380"/>
                  </a:cubicBezTo>
                  <a:cubicBezTo>
                    <a:pt x="1104" y="4506"/>
                    <a:pt x="1072" y="4695"/>
                    <a:pt x="978" y="4821"/>
                  </a:cubicBezTo>
                  <a:lnTo>
                    <a:pt x="662" y="5136"/>
                  </a:lnTo>
                  <a:lnTo>
                    <a:pt x="1135" y="5609"/>
                  </a:lnTo>
                  <a:lnTo>
                    <a:pt x="1450" y="5294"/>
                  </a:lnTo>
                  <a:cubicBezTo>
                    <a:pt x="1524" y="5220"/>
                    <a:pt x="1609" y="5189"/>
                    <a:pt x="1698" y="5189"/>
                  </a:cubicBezTo>
                  <a:cubicBezTo>
                    <a:pt x="1761" y="5189"/>
                    <a:pt x="1826" y="5204"/>
                    <a:pt x="1891" y="5230"/>
                  </a:cubicBezTo>
                  <a:cubicBezTo>
                    <a:pt x="2080" y="5357"/>
                    <a:pt x="2301" y="5451"/>
                    <a:pt x="2521" y="5514"/>
                  </a:cubicBezTo>
                  <a:cubicBezTo>
                    <a:pt x="2679" y="5546"/>
                    <a:pt x="2805" y="5672"/>
                    <a:pt x="2805" y="5829"/>
                  </a:cubicBezTo>
                  <a:lnTo>
                    <a:pt x="2805" y="6270"/>
                  </a:lnTo>
                  <a:lnTo>
                    <a:pt x="3466" y="6270"/>
                  </a:lnTo>
                  <a:lnTo>
                    <a:pt x="3466" y="5829"/>
                  </a:lnTo>
                  <a:cubicBezTo>
                    <a:pt x="3466" y="5672"/>
                    <a:pt x="3592" y="5546"/>
                    <a:pt x="3750" y="5514"/>
                  </a:cubicBezTo>
                  <a:cubicBezTo>
                    <a:pt x="3939" y="5483"/>
                    <a:pt x="4160" y="5357"/>
                    <a:pt x="4380" y="5230"/>
                  </a:cubicBezTo>
                  <a:cubicBezTo>
                    <a:pt x="4414" y="5208"/>
                    <a:pt x="4463" y="5198"/>
                    <a:pt x="4517" y="5198"/>
                  </a:cubicBezTo>
                  <a:cubicBezTo>
                    <a:pt x="4615" y="5198"/>
                    <a:pt x="4729" y="5232"/>
                    <a:pt x="4790" y="5294"/>
                  </a:cubicBezTo>
                  <a:lnTo>
                    <a:pt x="5105" y="5609"/>
                  </a:lnTo>
                  <a:lnTo>
                    <a:pt x="5577" y="5136"/>
                  </a:lnTo>
                  <a:lnTo>
                    <a:pt x="5262" y="4821"/>
                  </a:lnTo>
                  <a:cubicBezTo>
                    <a:pt x="5168" y="4695"/>
                    <a:pt x="5168" y="4537"/>
                    <a:pt x="5231" y="4380"/>
                  </a:cubicBezTo>
                  <a:cubicBezTo>
                    <a:pt x="5357" y="4191"/>
                    <a:pt x="5420" y="3970"/>
                    <a:pt x="5514" y="3750"/>
                  </a:cubicBezTo>
                  <a:cubicBezTo>
                    <a:pt x="5546" y="3592"/>
                    <a:pt x="5672" y="3466"/>
                    <a:pt x="5829" y="3466"/>
                  </a:cubicBezTo>
                  <a:lnTo>
                    <a:pt x="6270" y="3466"/>
                  </a:lnTo>
                  <a:lnTo>
                    <a:pt x="6270" y="2773"/>
                  </a:lnTo>
                  <a:lnTo>
                    <a:pt x="5829" y="2773"/>
                  </a:lnTo>
                  <a:cubicBezTo>
                    <a:pt x="5672" y="2773"/>
                    <a:pt x="5546" y="2647"/>
                    <a:pt x="5514" y="2490"/>
                  </a:cubicBezTo>
                  <a:cubicBezTo>
                    <a:pt x="5483" y="2301"/>
                    <a:pt x="5357" y="2049"/>
                    <a:pt x="5231" y="1859"/>
                  </a:cubicBezTo>
                  <a:cubicBezTo>
                    <a:pt x="5168" y="1733"/>
                    <a:pt x="5199" y="1544"/>
                    <a:pt x="5262" y="1418"/>
                  </a:cubicBezTo>
                  <a:lnTo>
                    <a:pt x="5577" y="1103"/>
                  </a:lnTo>
                  <a:lnTo>
                    <a:pt x="5105" y="631"/>
                  </a:lnTo>
                  <a:lnTo>
                    <a:pt x="4790" y="946"/>
                  </a:lnTo>
                  <a:cubicBezTo>
                    <a:pt x="4739" y="1013"/>
                    <a:pt x="4670" y="1045"/>
                    <a:pt x="4593" y="1045"/>
                  </a:cubicBezTo>
                  <a:cubicBezTo>
                    <a:pt x="4526" y="1045"/>
                    <a:pt x="4453" y="1021"/>
                    <a:pt x="4380" y="977"/>
                  </a:cubicBezTo>
                  <a:cubicBezTo>
                    <a:pt x="4160" y="883"/>
                    <a:pt x="3971" y="788"/>
                    <a:pt x="3750" y="725"/>
                  </a:cubicBezTo>
                  <a:cubicBezTo>
                    <a:pt x="3592" y="662"/>
                    <a:pt x="3466" y="568"/>
                    <a:pt x="3466" y="410"/>
                  </a:cubicBezTo>
                  <a:lnTo>
                    <a:pt x="346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50" name="Google Shape;8350;p38"/>
          <p:cNvGrpSpPr/>
          <p:nvPr/>
        </p:nvGrpSpPr>
        <p:grpSpPr>
          <a:xfrm>
            <a:off x="4981967" y="6028105"/>
            <a:ext cx="371168" cy="421038"/>
            <a:chOff x="-778700" y="3612425"/>
            <a:chExt cx="256775" cy="292225"/>
          </a:xfrm>
        </p:grpSpPr>
        <p:sp>
          <p:nvSpPr>
            <p:cNvPr id="8351" name="Google Shape;8351;p38"/>
            <p:cNvSpPr/>
            <p:nvPr/>
          </p:nvSpPr>
          <p:spPr>
            <a:xfrm>
              <a:off x="-692850" y="36990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52" name="Google Shape;8352;p38"/>
            <p:cNvSpPr/>
            <p:nvPr/>
          </p:nvSpPr>
          <p:spPr>
            <a:xfrm>
              <a:off x="-777925" y="3612425"/>
              <a:ext cx="204800" cy="34675"/>
            </a:xfrm>
            <a:custGeom>
              <a:avLst/>
              <a:gdLst/>
              <a:ahLst/>
              <a:cxnLst/>
              <a:rect l="l" t="t" r="r" b="b"/>
              <a:pathLst>
                <a:path w="8192" h="1387" extrusionOk="0">
                  <a:moveTo>
                    <a:pt x="1009" y="0"/>
                  </a:moveTo>
                  <a:cubicBezTo>
                    <a:pt x="473" y="0"/>
                    <a:pt x="1" y="473"/>
                    <a:pt x="1" y="1009"/>
                  </a:cubicBezTo>
                  <a:lnTo>
                    <a:pt x="1" y="1387"/>
                  </a:lnTo>
                  <a:lnTo>
                    <a:pt x="8192" y="1387"/>
                  </a:lnTo>
                  <a:lnTo>
                    <a:pt x="8192" y="1009"/>
                  </a:lnTo>
                  <a:cubicBezTo>
                    <a:pt x="8192" y="473"/>
                    <a:pt x="7719" y="0"/>
                    <a:pt x="715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53" name="Google Shape;8353;p38"/>
            <p:cNvSpPr/>
            <p:nvPr/>
          </p:nvSpPr>
          <p:spPr>
            <a:xfrm>
              <a:off x="-727525" y="3699050"/>
              <a:ext cx="17375" cy="17350"/>
            </a:xfrm>
            <a:custGeom>
              <a:avLst/>
              <a:gdLst/>
              <a:ahLst/>
              <a:cxnLst/>
              <a:rect l="l" t="t" r="r" b="b"/>
              <a:pathLst>
                <a:path w="695"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54" name="Google Shape;8354;p38"/>
            <p:cNvSpPr/>
            <p:nvPr/>
          </p:nvSpPr>
          <p:spPr>
            <a:xfrm>
              <a:off x="-778700" y="3664400"/>
              <a:ext cx="205575" cy="102425"/>
            </a:xfrm>
            <a:custGeom>
              <a:avLst/>
              <a:gdLst/>
              <a:ahLst/>
              <a:cxnLst/>
              <a:rect l="l" t="t" r="r" b="b"/>
              <a:pathLst>
                <a:path w="8223" h="4097" extrusionOk="0">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55" name="Google Shape;8355;p38"/>
            <p:cNvSpPr/>
            <p:nvPr/>
          </p:nvSpPr>
          <p:spPr>
            <a:xfrm>
              <a:off x="-659775" y="3835325"/>
              <a:ext cx="137850" cy="69325"/>
            </a:xfrm>
            <a:custGeom>
              <a:avLst/>
              <a:gdLst/>
              <a:ahLst/>
              <a:cxnLst/>
              <a:rect l="l" t="t" r="r" b="b"/>
              <a:pathLst>
                <a:path w="5514" h="2773" extrusionOk="0">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56" name="Google Shape;8356;p38"/>
            <p:cNvSpPr/>
            <p:nvPr/>
          </p:nvSpPr>
          <p:spPr>
            <a:xfrm>
              <a:off x="-658200" y="3669925"/>
              <a:ext cx="136275" cy="148875"/>
            </a:xfrm>
            <a:custGeom>
              <a:avLst/>
              <a:gdLst/>
              <a:ahLst/>
              <a:cxnLst/>
              <a:rect l="l" t="t" r="r" b="b"/>
              <a:pathLst>
                <a:path w="5451" h="5955" extrusionOk="0">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57" name="Google Shape;8357;p38"/>
          <p:cNvGrpSpPr/>
          <p:nvPr/>
        </p:nvGrpSpPr>
        <p:grpSpPr>
          <a:xfrm>
            <a:off x="4859878" y="7175751"/>
            <a:ext cx="342060" cy="387879"/>
            <a:chOff x="7728464" y="1561258"/>
            <a:chExt cx="349719" cy="397866"/>
          </a:xfrm>
        </p:grpSpPr>
        <p:sp>
          <p:nvSpPr>
            <p:cNvPr id="8358" name="Google Shape;8358;p38"/>
            <p:cNvSpPr/>
            <p:nvPr/>
          </p:nvSpPr>
          <p:spPr>
            <a:xfrm>
              <a:off x="7891642" y="1678585"/>
              <a:ext cx="23354" cy="23333"/>
            </a:xfrm>
            <a:custGeom>
              <a:avLst/>
              <a:gdLst/>
              <a:ahLst/>
              <a:cxnLst/>
              <a:rect l="l" t="t" r="r" b="b"/>
              <a:pathLst>
                <a:path w="1119" h="1118" extrusionOk="0">
                  <a:moveTo>
                    <a:pt x="0" y="1"/>
                  </a:moveTo>
                  <a:lnTo>
                    <a:pt x="0" y="1117"/>
                  </a:lnTo>
                  <a:lnTo>
                    <a:pt x="1118" y="1117"/>
                  </a:lnTo>
                  <a:lnTo>
                    <a:pt x="111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59" name="Google Shape;8359;p38"/>
            <p:cNvSpPr/>
            <p:nvPr/>
          </p:nvSpPr>
          <p:spPr>
            <a:xfrm>
              <a:off x="7728464" y="1561258"/>
              <a:ext cx="349719" cy="397866"/>
            </a:xfrm>
            <a:custGeom>
              <a:avLst/>
              <a:gdLst/>
              <a:ahLst/>
              <a:cxnLst/>
              <a:rect l="l" t="t" r="r" b="b"/>
              <a:pathLst>
                <a:path w="16757" h="19064" extrusionOk="0">
                  <a:moveTo>
                    <a:pt x="9496" y="2830"/>
                  </a:moveTo>
                  <a:cubicBezTo>
                    <a:pt x="9804" y="2830"/>
                    <a:pt x="10054" y="3079"/>
                    <a:pt x="10054" y="3389"/>
                  </a:cubicBezTo>
                  <a:lnTo>
                    <a:pt x="10054" y="4505"/>
                  </a:lnTo>
                  <a:lnTo>
                    <a:pt x="11172" y="4505"/>
                  </a:lnTo>
                  <a:cubicBezTo>
                    <a:pt x="11480" y="4505"/>
                    <a:pt x="11729" y="4756"/>
                    <a:pt x="11729" y="5064"/>
                  </a:cubicBezTo>
                  <a:cubicBezTo>
                    <a:pt x="11729" y="5373"/>
                    <a:pt x="11480" y="5623"/>
                    <a:pt x="11172" y="5623"/>
                  </a:cubicBezTo>
                  <a:lnTo>
                    <a:pt x="10054" y="5623"/>
                  </a:lnTo>
                  <a:lnTo>
                    <a:pt x="10054" y="6739"/>
                  </a:lnTo>
                  <a:lnTo>
                    <a:pt x="11172" y="6739"/>
                  </a:lnTo>
                  <a:cubicBezTo>
                    <a:pt x="11480" y="6739"/>
                    <a:pt x="11729" y="6990"/>
                    <a:pt x="11729" y="7298"/>
                  </a:cubicBezTo>
                  <a:cubicBezTo>
                    <a:pt x="11729" y="7608"/>
                    <a:pt x="11480" y="7857"/>
                    <a:pt x="11172" y="7857"/>
                  </a:cubicBezTo>
                  <a:lnTo>
                    <a:pt x="10054" y="7857"/>
                  </a:lnTo>
                  <a:lnTo>
                    <a:pt x="10054" y="8973"/>
                  </a:lnTo>
                  <a:cubicBezTo>
                    <a:pt x="10054" y="9283"/>
                    <a:pt x="9804" y="9532"/>
                    <a:pt x="9495" y="9532"/>
                  </a:cubicBezTo>
                  <a:cubicBezTo>
                    <a:pt x="9187" y="9532"/>
                    <a:pt x="8936" y="9283"/>
                    <a:pt x="8936" y="8973"/>
                  </a:cubicBezTo>
                  <a:lnTo>
                    <a:pt x="8936" y="7857"/>
                  </a:lnTo>
                  <a:lnTo>
                    <a:pt x="7819" y="7857"/>
                  </a:lnTo>
                  <a:lnTo>
                    <a:pt x="7819" y="8973"/>
                  </a:lnTo>
                  <a:cubicBezTo>
                    <a:pt x="7819" y="9283"/>
                    <a:pt x="7570" y="9532"/>
                    <a:pt x="7260" y="9532"/>
                  </a:cubicBezTo>
                  <a:cubicBezTo>
                    <a:pt x="6953" y="9532"/>
                    <a:pt x="6701" y="9283"/>
                    <a:pt x="6701" y="8973"/>
                  </a:cubicBezTo>
                  <a:lnTo>
                    <a:pt x="6701" y="7857"/>
                  </a:lnTo>
                  <a:lnTo>
                    <a:pt x="5585" y="7857"/>
                  </a:lnTo>
                  <a:cubicBezTo>
                    <a:pt x="5276" y="7857"/>
                    <a:pt x="5026" y="7608"/>
                    <a:pt x="5026" y="7298"/>
                  </a:cubicBezTo>
                  <a:cubicBezTo>
                    <a:pt x="5026" y="6990"/>
                    <a:pt x="5276" y="6739"/>
                    <a:pt x="5585" y="6739"/>
                  </a:cubicBezTo>
                  <a:lnTo>
                    <a:pt x="6701" y="6739"/>
                  </a:lnTo>
                  <a:lnTo>
                    <a:pt x="6701" y="5623"/>
                  </a:lnTo>
                  <a:lnTo>
                    <a:pt x="5585" y="5623"/>
                  </a:lnTo>
                  <a:cubicBezTo>
                    <a:pt x="5277" y="5623"/>
                    <a:pt x="5028" y="5373"/>
                    <a:pt x="5028" y="5064"/>
                  </a:cubicBezTo>
                  <a:cubicBezTo>
                    <a:pt x="5028" y="4756"/>
                    <a:pt x="5277" y="4505"/>
                    <a:pt x="5585" y="4505"/>
                  </a:cubicBezTo>
                  <a:lnTo>
                    <a:pt x="6703" y="4505"/>
                  </a:lnTo>
                  <a:lnTo>
                    <a:pt x="6703" y="3389"/>
                  </a:lnTo>
                  <a:cubicBezTo>
                    <a:pt x="6703" y="3079"/>
                    <a:pt x="6953" y="2830"/>
                    <a:pt x="7262" y="2830"/>
                  </a:cubicBezTo>
                  <a:cubicBezTo>
                    <a:pt x="7570" y="2830"/>
                    <a:pt x="7819" y="3079"/>
                    <a:pt x="7819" y="3389"/>
                  </a:cubicBezTo>
                  <a:lnTo>
                    <a:pt x="7819" y="4505"/>
                  </a:lnTo>
                  <a:lnTo>
                    <a:pt x="8937" y="4505"/>
                  </a:lnTo>
                  <a:lnTo>
                    <a:pt x="8937" y="3389"/>
                  </a:lnTo>
                  <a:cubicBezTo>
                    <a:pt x="8937" y="3079"/>
                    <a:pt x="9187" y="2830"/>
                    <a:pt x="9496" y="2830"/>
                  </a:cubicBezTo>
                  <a:close/>
                  <a:moveTo>
                    <a:pt x="12845" y="10091"/>
                  </a:moveTo>
                  <a:cubicBezTo>
                    <a:pt x="12952" y="10091"/>
                    <a:pt x="13060" y="10121"/>
                    <a:pt x="13157" y="10185"/>
                  </a:cubicBezTo>
                  <a:cubicBezTo>
                    <a:pt x="13413" y="10357"/>
                    <a:pt x="13482" y="10702"/>
                    <a:pt x="13310" y="10960"/>
                  </a:cubicBezTo>
                  <a:cubicBezTo>
                    <a:pt x="12210" y="12612"/>
                    <a:pt x="10365" y="13599"/>
                    <a:pt x="8378" y="13599"/>
                  </a:cubicBezTo>
                  <a:cubicBezTo>
                    <a:pt x="6392" y="13599"/>
                    <a:pt x="4547" y="12612"/>
                    <a:pt x="3445" y="10960"/>
                  </a:cubicBezTo>
                  <a:cubicBezTo>
                    <a:pt x="3275" y="10702"/>
                    <a:pt x="3344" y="10355"/>
                    <a:pt x="3600" y="10185"/>
                  </a:cubicBezTo>
                  <a:cubicBezTo>
                    <a:pt x="3696" y="10121"/>
                    <a:pt x="3804" y="10091"/>
                    <a:pt x="3910" y="10091"/>
                  </a:cubicBezTo>
                  <a:cubicBezTo>
                    <a:pt x="4090" y="10091"/>
                    <a:pt x="4267" y="10178"/>
                    <a:pt x="4375" y="10339"/>
                  </a:cubicBezTo>
                  <a:cubicBezTo>
                    <a:pt x="5269" y="11682"/>
                    <a:pt x="6765" y="12481"/>
                    <a:pt x="8378" y="12481"/>
                  </a:cubicBezTo>
                  <a:cubicBezTo>
                    <a:pt x="9990" y="12481"/>
                    <a:pt x="11487" y="11682"/>
                    <a:pt x="12382" y="10339"/>
                  </a:cubicBezTo>
                  <a:cubicBezTo>
                    <a:pt x="12488" y="10178"/>
                    <a:pt x="12665" y="10091"/>
                    <a:pt x="12845" y="10091"/>
                  </a:cubicBezTo>
                  <a:close/>
                  <a:moveTo>
                    <a:pt x="2794" y="1"/>
                  </a:moveTo>
                  <a:cubicBezTo>
                    <a:pt x="1253" y="1"/>
                    <a:pt x="0" y="1291"/>
                    <a:pt x="0" y="2830"/>
                  </a:cubicBezTo>
                  <a:lnTo>
                    <a:pt x="0" y="14001"/>
                  </a:lnTo>
                  <a:cubicBezTo>
                    <a:pt x="0" y="15540"/>
                    <a:pt x="1253" y="16792"/>
                    <a:pt x="2794" y="16792"/>
                  </a:cubicBezTo>
                  <a:lnTo>
                    <a:pt x="5912" y="16792"/>
                  </a:lnTo>
                  <a:lnTo>
                    <a:pt x="7984" y="18901"/>
                  </a:lnTo>
                  <a:cubicBezTo>
                    <a:pt x="8092" y="19009"/>
                    <a:pt x="8235" y="19064"/>
                    <a:pt x="8378" y="19064"/>
                  </a:cubicBezTo>
                  <a:cubicBezTo>
                    <a:pt x="8522" y="19064"/>
                    <a:pt x="8665" y="19009"/>
                    <a:pt x="8773" y="18901"/>
                  </a:cubicBezTo>
                  <a:lnTo>
                    <a:pt x="10844" y="16792"/>
                  </a:lnTo>
                  <a:lnTo>
                    <a:pt x="13963" y="16792"/>
                  </a:lnTo>
                  <a:cubicBezTo>
                    <a:pt x="15504" y="16792"/>
                    <a:pt x="16756" y="15540"/>
                    <a:pt x="16756" y="14001"/>
                  </a:cubicBezTo>
                  <a:lnTo>
                    <a:pt x="16756" y="2830"/>
                  </a:lnTo>
                  <a:cubicBezTo>
                    <a:pt x="16756" y="1291"/>
                    <a:pt x="15504" y="1"/>
                    <a:pt x="13963"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60" name="Google Shape;8360;p38"/>
          <p:cNvGrpSpPr/>
          <p:nvPr/>
        </p:nvGrpSpPr>
        <p:grpSpPr>
          <a:xfrm>
            <a:off x="2774746" y="7175751"/>
            <a:ext cx="389193" cy="387879"/>
            <a:chOff x="5611350" y="1561258"/>
            <a:chExt cx="397907" cy="397866"/>
          </a:xfrm>
        </p:grpSpPr>
        <p:sp>
          <p:nvSpPr>
            <p:cNvPr id="8361" name="Google Shape;8361;p38"/>
            <p:cNvSpPr/>
            <p:nvPr/>
          </p:nvSpPr>
          <p:spPr>
            <a:xfrm>
              <a:off x="5713589" y="1812337"/>
              <a:ext cx="38443" cy="39653"/>
            </a:xfrm>
            <a:custGeom>
              <a:avLst/>
              <a:gdLst/>
              <a:ahLst/>
              <a:cxnLst/>
              <a:rect l="l" t="t" r="r" b="b"/>
              <a:pathLst>
                <a:path w="1842" h="1900" extrusionOk="0">
                  <a:moveTo>
                    <a:pt x="1842" y="1"/>
                  </a:moveTo>
                  <a:lnTo>
                    <a:pt x="630" y="486"/>
                  </a:lnTo>
                  <a:cubicBezTo>
                    <a:pt x="81" y="705"/>
                    <a:pt x="0" y="1450"/>
                    <a:pt x="490" y="1782"/>
                  </a:cubicBezTo>
                  <a:cubicBezTo>
                    <a:pt x="608" y="1862"/>
                    <a:pt x="755" y="1900"/>
                    <a:pt x="908" y="1900"/>
                  </a:cubicBezTo>
                  <a:cubicBezTo>
                    <a:pt x="1349" y="1900"/>
                    <a:pt x="1842" y="1590"/>
                    <a:pt x="1842" y="1092"/>
                  </a:cubicBezTo>
                  <a:lnTo>
                    <a:pt x="184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62" name="Google Shape;8362;p38"/>
            <p:cNvSpPr/>
            <p:nvPr/>
          </p:nvSpPr>
          <p:spPr>
            <a:xfrm>
              <a:off x="5830124" y="1789047"/>
              <a:ext cx="38505" cy="39653"/>
            </a:xfrm>
            <a:custGeom>
              <a:avLst/>
              <a:gdLst/>
              <a:ahLst/>
              <a:cxnLst/>
              <a:rect l="l" t="t" r="r" b="b"/>
              <a:pathLst>
                <a:path w="1845" h="1900" extrusionOk="0">
                  <a:moveTo>
                    <a:pt x="1844" y="1"/>
                  </a:moveTo>
                  <a:lnTo>
                    <a:pt x="631" y="485"/>
                  </a:lnTo>
                  <a:cubicBezTo>
                    <a:pt x="82" y="705"/>
                    <a:pt x="1" y="1450"/>
                    <a:pt x="491" y="1782"/>
                  </a:cubicBezTo>
                  <a:cubicBezTo>
                    <a:pt x="608" y="1862"/>
                    <a:pt x="755" y="1899"/>
                    <a:pt x="908" y="1899"/>
                  </a:cubicBezTo>
                  <a:cubicBezTo>
                    <a:pt x="1349" y="1899"/>
                    <a:pt x="1844" y="1588"/>
                    <a:pt x="1844" y="1090"/>
                  </a:cubicBezTo>
                  <a:lnTo>
                    <a:pt x="184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63" name="Google Shape;8363;p38"/>
            <p:cNvSpPr/>
            <p:nvPr/>
          </p:nvSpPr>
          <p:spPr>
            <a:xfrm>
              <a:off x="5611350" y="1561258"/>
              <a:ext cx="397907" cy="397866"/>
            </a:xfrm>
            <a:custGeom>
              <a:avLst/>
              <a:gdLst/>
              <a:ahLst/>
              <a:cxnLst/>
              <a:rect l="l" t="t" r="r" b="b"/>
              <a:pathLst>
                <a:path w="19066" h="19064" extrusionOk="0">
                  <a:moveTo>
                    <a:pt x="12883" y="3949"/>
                  </a:moveTo>
                  <a:cubicBezTo>
                    <a:pt x="13013" y="3949"/>
                    <a:pt x="13138" y="3991"/>
                    <a:pt x="13238" y="4073"/>
                  </a:cubicBezTo>
                  <a:cubicBezTo>
                    <a:pt x="13369" y="4179"/>
                    <a:pt x="13443" y="4339"/>
                    <a:pt x="13443" y="4505"/>
                  </a:cubicBezTo>
                  <a:lnTo>
                    <a:pt x="13443" y="12005"/>
                  </a:lnTo>
                  <a:cubicBezTo>
                    <a:pt x="13443" y="13161"/>
                    <a:pt x="12421" y="13941"/>
                    <a:pt x="11388" y="13941"/>
                  </a:cubicBezTo>
                  <a:cubicBezTo>
                    <a:pt x="10369" y="13941"/>
                    <a:pt x="9534" y="13113"/>
                    <a:pt x="9534" y="12085"/>
                  </a:cubicBezTo>
                  <a:cubicBezTo>
                    <a:pt x="9534" y="11323"/>
                    <a:pt x="9990" y="10647"/>
                    <a:pt x="10700" y="10364"/>
                  </a:cubicBezTo>
                  <a:lnTo>
                    <a:pt x="12327" y="9713"/>
                  </a:lnTo>
                  <a:lnTo>
                    <a:pt x="12327" y="7420"/>
                  </a:lnTo>
                  <a:lnTo>
                    <a:pt x="7859" y="8315"/>
                  </a:lnTo>
                  <a:lnTo>
                    <a:pt x="7859" y="13123"/>
                  </a:lnTo>
                  <a:cubicBezTo>
                    <a:pt x="7859" y="14277"/>
                    <a:pt x="6834" y="15057"/>
                    <a:pt x="5803" y="15057"/>
                  </a:cubicBezTo>
                  <a:cubicBezTo>
                    <a:pt x="4784" y="15057"/>
                    <a:pt x="3949" y="14229"/>
                    <a:pt x="3949" y="13203"/>
                  </a:cubicBezTo>
                  <a:cubicBezTo>
                    <a:pt x="3949" y="12439"/>
                    <a:pt x="4406" y="11763"/>
                    <a:pt x="5115" y="11480"/>
                  </a:cubicBezTo>
                  <a:lnTo>
                    <a:pt x="6741" y="10829"/>
                  </a:lnTo>
                  <a:lnTo>
                    <a:pt x="6741" y="5623"/>
                  </a:lnTo>
                  <a:cubicBezTo>
                    <a:pt x="6741" y="5356"/>
                    <a:pt x="6930" y="5128"/>
                    <a:pt x="7190" y="5074"/>
                  </a:cubicBezTo>
                  <a:lnTo>
                    <a:pt x="12775" y="3958"/>
                  </a:lnTo>
                  <a:cubicBezTo>
                    <a:pt x="12811" y="3952"/>
                    <a:pt x="12847" y="3949"/>
                    <a:pt x="12883" y="3949"/>
                  </a:cubicBezTo>
                  <a:close/>
                  <a:moveTo>
                    <a:pt x="9534" y="1"/>
                  </a:moveTo>
                  <a:cubicBezTo>
                    <a:pt x="4298" y="1"/>
                    <a:pt x="1" y="4296"/>
                    <a:pt x="1" y="9532"/>
                  </a:cubicBezTo>
                  <a:cubicBezTo>
                    <a:pt x="1" y="14769"/>
                    <a:pt x="4298" y="19064"/>
                    <a:pt x="9534" y="19064"/>
                  </a:cubicBezTo>
                  <a:cubicBezTo>
                    <a:pt x="14768" y="19064"/>
                    <a:pt x="19065" y="14769"/>
                    <a:pt x="19065" y="9532"/>
                  </a:cubicBezTo>
                  <a:cubicBezTo>
                    <a:pt x="19065" y="4296"/>
                    <a:pt x="14768" y="1"/>
                    <a:pt x="953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64" name="Google Shape;8364;p38"/>
            <p:cNvSpPr/>
            <p:nvPr/>
          </p:nvSpPr>
          <p:spPr>
            <a:xfrm>
              <a:off x="5775341" y="1669507"/>
              <a:ext cx="93247" cy="41531"/>
            </a:xfrm>
            <a:custGeom>
              <a:avLst/>
              <a:gdLst/>
              <a:ahLst/>
              <a:cxnLst/>
              <a:rect l="l" t="t" r="r" b="b"/>
              <a:pathLst>
                <a:path w="4468" h="1990" extrusionOk="0">
                  <a:moveTo>
                    <a:pt x="4467" y="1"/>
                  </a:moveTo>
                  <a:lnTo>
                    <a:pt x="1" y="894"/>
                  </a:lnTo>
                  <a:lnTo>
                    <a:pt x="1" y="1989"/>
                  </a:lnTo>
                  <a:lnTo>
                    <a:pt x="4467" y="1096"/>
                  </a:lnTo>
                  <a:lnTo>
                    <a:pt x="446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65" name="Google Shape;8365;p38"/>
          <p:cNvGrpSpPr/>
          <p:nvPr/>
        </p:nvGrpSpPr>
        <p:grpSpPr>
          <a:xfrm>
            <a:off x="3296057" y="7273077"/>
            <a:ext cx="389122" cy="193228"/>
            <a:chOff x="6140660" y="1661097"/>
            <a:chExt cx="397835" cy="198202"/>
          </a:xfrm>
        </p:grpSpPr>
        <p:sp>
          <p:nvSpPr>
            <p:cNvPr id="8366" name="Google Shape;8366;p38"/>
            <p:cNvSpPr/>
            <p:nvPr/>
          </p:nvSpPr>
          <p:spPr>
            <a:xfrm>
              <a:off x="6281298" y="1707719"/>
              <a:ext cx="58290" cy="151579"/>
            </a:xfrm>
            <a:custGeom>
              <a:avLst/>
              <a:gdLst/>
              <a:ahLst/>
              <a:cxnLst/>
              <a:rect l="l" t="t" r="r" b="b"/>
              <a:pathLst>
                <a:path w="2793" h="7263" extrusionOk="0">
                  <a:moveTo>
                    <a:pt x="1397" y="1"/>
                  </a:moveTo>
                  <a:cubicBezTo>
                    <a:pt x="627" y="1"/>
                    <a:pt x="1" y="627"/>
                    <a:pt x="1" y="1398"/>
                  </a:cubicBezTo>
                  <a:lnTo>
                    <a:pt x="1" y="5865"/>
                  </a:lnTo>
                  <a:cubicBezTo>
                    <a:pt x="1" y="6636"/>
                    <a:pt x="627" y="7262"/>
                    <a:pt x="1397" y="7262"/>
                  </a:cubicBezTo>
                  <a:cubicBezTo>
                    <a:pt x="2166" y="7262"/>
                    <a:pt x="2792" y="6634"/>
                    <a:pt x="2792" y="5865"/>
                  </a:cubicBezTo>
                  <a:lnTo>
                    <a:pt x="2792" y="1398"/>
                  </a:lnTo>
                  <a:cubicBezTo>
                    <a:pt x="2792" y="627"/>
                    <a:pt x="2166" y="1"/>
                    <a:pt x="139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67" name="Google Shape;8367;p38"/>
            <p:cNvSpPr/>
            <p:nvPr/>
          </p:nvSpPr>
          <p:spPr>
            <a:xfrm>
              <a:off x="6480225" y="1742675"/>
              <a:ext cx="58269" cy="58332"/>
            </a:xfrm>
            <a:custGeom>
              <a:avLst/>
              <a:gdLst/>
              <a:ahLst/>
              <a:cxnLst/>
              <a:rect l="l" t="t" r="r" b="b"/>
              <a:pathLst>
                <a:path w="2792" h="2795" extrusionOk="0">
                  <a:moveTo>
                    <a:pt x="1396" y="1"/>
                  </a:moveTo>
                  <a:cubicBezTo>
                    <a:pt x="627" y="1"/>
                    <a:pt x="0" y="629"/>
                    <a:pt x="0" y="1398"/>
                  </a:cubicBezTo>
                  <a:cubicBezTo>
                    <a:pt x="0" y="2168"/>
                    <a:pt x="627" y="2794"/>
                    <a:pt x="1396" y="2794"/>
                  </a:cubicBezTo>
                  <a:cubicBezTo>
                    <a:pt x="2167" y="2794"/>
                    <a:pt x="2792" y="2168"/>
                    <a:pt x="2792" y="1398"/>
                  </a:cubicBezTo>
                  <a:cubicBezTo>
                    <a:pt x="2792" y="629"/>
                    <a:pt x="2167" y="1"/>
                    <a:pt x="139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68" name="Google Shape;8368;p38"/>
            <p:cNvSpPr/>
            <p:nvPr/>
          </p:nvSpPr>
          <p:spPr>
            <a:xfrm>
              <a:off x="6352004" y="1661097"/>
              <a:ext cx="129206" cy="198202"/>
            </a:xfrm>
            <a:custGeom>
              <a:avLst/>
              <a:gdLst/>
              <a:ahLst/>
              <a:cxnLst/>
              <a:rect l="l" t="t" r="r" b="b"/>
              <a:pathLst>
                <a:path w="6191" h="9497" extrusionOk="0">
                  <a:moveTo>
                    <a:pt x="1396" y="0"/>
                  </a:moveTo>
                  <a:cubicBezTo>
                    <a:pt x="627" y="0"/>
                    <a:pt x="1" y="628"/>
                    <a:pt x="1" y="1398"/>
                  </a:cubicBezTo>
                  <a:lnTo>
                    <a:pt x="1" y="8099"/>
                  </a:lnTo>
                  <a:cubicBezTo>
                    <a:pt x="1" y="8870"/>
                    <a:pt x="627" y="9496"/>
                    <a:pt x="1396" y="9496"/>
                  </a:cubicBezTo>
                  <a:cubicBezTo>
                    <a:pt x="2168" y="9496"/>
                    <a:pt x="2792" y="8868"/>
                    <a:pt x="2792" y="8099"/>
                  </a:cubicBezTo>
                  <a:lnTo>
                    <a:pt x="2792" y="7683"/>
                  </a:lnTo>
                  <a:lnTo>
                    <a:pt x="3586" y="8874"/>
                  </a:lnTo>
                  <a:cubicBezTo>
                    <a:pt x="3845" y="9263"/>
                    <a:pt x="4280" y="9496"/>
                    <a:pt x="4749" y="9496"/>
                  </a:cubicBezTo>
                  <a:cubicBezTo>
                    <a:pt x="5025" y="9496"/>
                    <a:pt x="5293" y="9415"/>
                    <a:pt x="5522" y="9261"/>
                  </a:cubicBezTo>
                  <a:cubicBezTo>
                    <a:pt x="5833" y="9054"/>
                    <a:pt x="6044" y="8739"/>
                    <a:pt x="6118" y="8373"/>
                  </a:cubicBezTo>
                  <a:cubicBezTo>
                    <a:pt x="6190" y="8007"/>
                    <a:pt x="6116" y="7635"/>
                    <a:pt x="5909" y="7324"/>
                  </a:cubicBezTo>
                  <a:lnTo>
                    <a:pt x="4535" y="5261"/>
                  </a:lnTo>
                  <a:lnTo>
                    <a:pt x="5177" y="4619"/>
                  </a:lnTo>
                  <a:cubicBezTo>
                    <a:pt x="5722" y="4074"/>
                    <a:pt x="5722" y="3188"/>
                    <a:pt x="5177" y="2643"/>
                  </a:cubicBezTo>
                  <a:cubicBezTo>
                    <a:pt x="4904" y="2372"/>
                    <a:pt x="4547" y="2236"/>
                    <a:pt x="4190" y="2236"/>
                  </a:cubicBezTo>
                  <a:cubicBezTo>
                    <a:pt x="3832" y="2236"/>
                    <a:pt x="3475" y="2372"/>
                    <a:pt x="3203" y="2643"/>
                  </a:cubicBezTo>
                  <a:lnTo>
                    <a:pt x="2792" y="3054"/>
                  </a:lnTo>
                  <a:lnTo>
                    <a:pt x="2792" y="1398"/>
                  </a:lnTo>
                  <a:cubicBezTo>
                    <a:pt x="2792" y="627"/>
                    <a:pt x="2166" y="0"/>
                    <a:pt x="13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69" name="Google Shape;8369;p38"/>
            <p:cNvSpPr/>
            <p:nvPr/>
          </p:nvSpPr>
          <p:spPr>
            <a:xfrm>
              <a:off x="6140660" y="1661097"/>
              <a:ext cx="129185" cy="198202"/>
            </a:xfrm>
            <a:custGeom>
              <a:avLst/>
              <a:gdLst/>
              <a:ahLst/>
              <a:cxnLst/>
              <a:rect l="l" t="t" r="r" b="b"/>
              <a:pathLst>
                <a:path w="6190" h="9497" extrusionOk="0">
                  <a:moveTo>
                    <a:pt x="1396" y="0"/>
                  </a:moveTo>
                  <a:cubicBezTo>
                    <a:pt x="626" y="0"/>
                    <a:pt x="0" y="628"/>
                    <a:pt x="0" y="1398"/>
                  </a:cubicBezTo>
                  <a:lnTo>
                    <a:pt x="0" y="8099"/>
                  </a:lnTo>
                  <a:cubicBezTo>
                    <a:pt x="0" y="8870"/>
                    <a:pt x="626" y="9496"/>
                    <a:pt x="1396" y="9496"/>
                  </a:cubicBezTo>
                  <a:cubicBezTo>
                    <a:pt x="2165" y="9496"/>
                    <a:pt x="2792" y="8868"/>
                    <a:pt x="2792" y="8099"/>
                  </a:cubicBezTo>
                  <a:lnTo>
                    <a:pt x="2792" y="7683"/>
                  </a:lnTo>
                  <a:lnTo>
                    <a:pt x="3586" y="8874"/>
                  </a:lnTo>
                  <a:cubicBezTo>
                    <a:pt x="3844" y="9263"/>
                    <a:pt x="4279" y="9496"/>
                    <a:pt x="4748" y="9496"/>
                  </a:cubicBezTo>
                  <a:cubicBezTo>
                    <a:pt x="5024" y="9496"/>
                    <a:pt x="5291" y="9415"/>
                    <a:pt x="5521" y="9261"/>
                  </a:cubicBezTo>
                  <a:cubicBezTo>
                    <a:pt x="5832" y="9054"/>
                    <a:pt x="6043" y="8739"/>
                    <a:pt x="6117" y="8373"/>
                  </a:cubicBezTo>
                  <a:cubicBezTo>
                    <a:pt x="6190" y="8007"/>
                    <a:pt x="6115" y="7635"/>
                    <a:pt x="5909" y="7324"/>
                  </a:cubicBezTo>
                  <a:lnTo>
                    <a:pt x="4534" y="5261"/>
                  </a:lnTo>
                  <a:lnTo>
                    <a:pt x="5176" y="4619"/>
                  </a:lnTo>
                  <a:cubicBezTo>
                    <a:pt x="5721" y="4074"/>
                    <a:pt x="5721" y="3188"/>
                    <a:pt x="5176" y="2643"/>
                  </a:cubicBezTo>
                  <a:cubicBezTo>
                    <a:pt x="4904" y="2372"/>
                    <a:pt x="4546" y="2236"/>
                    <a:pt x="4188" y="2236"/>
                  </a:cubicBezTo>
                  <a:cubicBezTo>
                    <a:pt x="3831" y="2236"/>
                    <a:pt x="3473" y="2372"/>
                    <a:pt x="3202" y="2643"/>
                  </a:cubicBezTo>
                  <a:lnTo>
                    <a:pt x="2792" y="3054"/>
                  </a:lnTo>
                  <a:lnTo>
                    <a:pt x="2792" y="1398"/>
                  </a:lnTo>
                  <a:cubicBezTo>
                    <a:pt x="2792" y="627"/>
                    <a:pt x="2165" y="0"/>
                    <a:pt x="139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70" name="Google Shape;8370;p38"/>
          <p:cNvGrpSpPr/>
          <p:nvPr/>
        </p:nvGrpSpPr>
        <p:grpSpPr>
          <a:xfrm>
            <a:off x="3817297" y="7175751"/>
            <a:ext cx="389193" cy="387879"/>
            <a:chOff x="6669907" y="1561258"/>
            <a:chExt cx="397907" cy="397866"/>
          </a:xfrm>
        </p:grpSpPr>
        <p:sp>
          <p:nvSpPr>
            <p:cNvPr id="8371" name="Google Shape;8371;p38"/>
            <p:cNvSpPr/>
            <p:nvPr/>
          </p:nvSpPr>
          <p:spPr>
            <a:xfrm>
              <a:off x="6950454" y="1655253"/>
              <a:ext cx="23312" cy="23354"/>
            </a:xfrm>
            <a:custGeom>
              <a:avLst/>
              <a:gdLst/>
              <a:ahLst/>
              <a:cxnLst/>
              <a:rect l="l" t="t" r="r" b="b"/>
              <a:pathLst>
                <a:path w="1117" h="1119" extrusionOk="0">
                  <a:moveTo>
                    <a:pt x="558" y="1"/>
                  </a:moveTo>
                  <a:cubicBezTo>
                    <a:pt x="250" y="1"/>
                    <a:pt x="0" y="252"/>
                    <a:pt x="0" y="560"/>
                  </a:cubicBezTo>
                  <a:cubicBezTo>
                    <a:pt x="0" y="868"/>
                    <a:pt x="250" y="1119"/>
                    <a:pt x="558" y="1119"/>
                  </a:cubicBezTo>
                  <a:cubicBezTo>
                    <a:pt x="867" y="1119"/>
                    <a:pt x="1117" y="868"/>
                    <a:pt x="1117" y="560"/>
                  </a:cubicBezTo>
                  <a:cubicBezTo>
                    <a:pt x="1117" y="252"/>
                    <a:pt x="867" y="1"/>
                    <a:pt x="55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72" name="Google Shape;8372;p38"/>
            <p:cNvSpPr/>
            <p:nvPr/>
          </p:nvSpPr>
          <p:spPr>
            <a:xfrm>
              <a:off x="6740633" y="1725228"/>
              <a:ext cx="36919" cy="39632"/>
            </a:xfrm>
            <a:custGeom>
              <a:avLst/>
              <a:gdLst/>
              <a:ahLst/>
              <a:cxnLst/>
              <a:rect l="l" t="t" r="r" b="b"/>
              <a:pathLst>
                <a:path w="1769" h="1899" extrusionOk="0">
                  <a:moveTo>
                    <a:pt x="1117" y="0"/>
                  </a:moveTo>
                  <a:cubicBezTo>
                    <a:pt x="502" y="0"/>
                    <a:pt x="1" y="501"/>
                    <a:pt x="1" y="1116"/>
                  </a:cubicBezTo>
                  <a:cubicBezTo>
                    <a:pt x="1" y="1419"/>
                    <a:pt x="135" y="1691"/>
                    <a:pt x="341" y="1898"/>
                  </a:cubicBezTo>
                  <a:cubicBezTo>
                    <a:pt x="643" y="1261"/>
                    <a:pt x="1133" y="690"/>
                    <a:pt x="1768" y="219"/>
                  </a:cubicBezTo>
                  <a:cubicBezTo>
                    <a:pt x="1581" y="83"/>
                    <a:pt x="1358" y="0"/>
                    <a:pt x="111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73" name="Google Shape;8373;p38"/>
            <p:cNvSpPr/>
            <p:nvPr/>
          </p:nvSpPr>
          <p:spPr>
            <a:xfrm>
              <a:off x="6763944" y="1725228"/>
              <a:ext cx="209827" cy="139892"/>
            </a:xfrm>
            <a:custGeom>
              <a:avLst/>
              <a:gdLst/>
              <a:ahLst/>
              <a:cxnLst/>
              <a:rect l="l" t="t" r="r" b="b"/>
              <a:pathLst>
                <a:path w="10054" h="6703" extrusionOk="0">
                  <a:moveTo>
                    <a:pt x="2793" y="1116"/>
                  </a:moveTo>
                  <a:cubicBezTo>
                    <a:pt x="3409" y="1116"/>
                    <a:pt x="3910" y="1619"/>
                    <a:pt x="3910" y="2234"/>
                  </a:cubicBezTo>
                  <a:cubicBezTo>
                    <a:pt x="3910" y="2850"/>
                    <a:pt x="3409" y="3351"/>
                    <a:pt x="2793" y="3351"/>
                  </a:cubicBezTo>
                  <a:cubicBezTo>
                    <a:pt x="2178" y="3351"/>
                    <a:pt x="1675" y="2850"/>
                    <a:pt x="1675" y="2234"/>
                  </a:cubicBezTo>
                  <a:cubicBezTo>
                    <a:pt x="1675" y="1619"/>
                    <a:pt x="2178" y="1116"/>
                    <a:pt x="2793" y="1116"/>
                  </a:cubicBezTo>
                  <a:close/>
                  <a:moveTo>
                    <a:pt x="7262" y="1116"/>
                  </a:moveTo>
                  <a:cubicBezTo>
                    <a:pt x="7878" y="1116"/>
                    <a:pt x="8378" y="1619"/>
                    <a:pt x="8378" y="2234"/>
                  </a:cubicBezTo>
                  <a:cubicBezTo>
                    <a:pt x="8378" y="2850"/>
                    <a:pt x="7878" y="3351"/>
                    <a:pt x="7262" y="3351"/>
                  </a:cubicBezTo>
                  <a:cubicBezTo>
                    <a:pt x="6645" y="3351"/>
                    <a:pt x="6144" y="2850"/>
                    <a:pt x="6144" y="2234"/>
                  </a:cubicBezTo>
                  <a:cubicBezTo>
                    <a:pt x="6144" y="1619"/>
                    <a:pt x="6645" y="1116"/>
                    <a:pt x="7262" y="1116"/>
                  </a:cubicBezTo>
                  <a:close/>
                  <a:moveTo>
                    <a:pt x="7261" y="4469"/>
                  </a:moveTo>
                  <a:cubicBezTo>
                    <a:pt x="7466" y="4469"/>
                    <a:pt x="7663" y="4581"/>
                    <a:pt x="7761" y="4776"/>
                  </a:cubicBezTo>
                  <a:cubicBezTo>
                    <a:pt x="7899" y="5052"/>
                    <a:pt x="7787" y="5389"/>
                    <a:pt x="7511" y="5527"/>
                  </a:cubicBezTo>
                  <a:cubicBezTo>
                    <a:pt x="6733" y="5916"/>
                    <a:pt x="5880" y="6109"/>
                    <a:pt x="5028" y="6109"/>
                  </a:cubicBezTo>
                  <a:cubicBezTo>
                    <a:pt x="4173" y="6109"/>
                    <a:pt x="3321" y="5916"/>
                    <a:pt x="2544" y="5527"/>
                  </a:cubicBezTo>
                  <a:cubicBezTo>
                    <a:pt x="2268" y="5389"/>
                    <a:pt x="2155" y="5052"/>
                    <a:pt x="2293" y="4776"/>
                  </a:cubicBezTo>
                  <a:cubicBezTo>
                    <a:pt x="2391" y="4581"/>
                    <a:pt x="2589" y="4469"/>
                    <a:pt x="2794" y="4469"/>
                  </a:cubicBezTo>
                  <a:cubicBezTo>
                    <a:pt x="2878" y="4469"/>
                    <a:pt x="2963" y="4487"/>
                    <a:pt x="3043" y="4527"/>
                  </a:cubicBezTo>
                  <a:cubicBezTo>
                    <a:pt x="3664" y="4838"/>
                    <a:pt x="4345" y="4994"/>
                    <a:pt x="5027" y="4994"/>
                  </a:cubicBezTo>
                  <a:cubicBezTo>
                    <a:pt x="5708" y="4994"/>
                    <a:pt x="6390" y="4838"/>
                    <a:pt x="7011" y="4527"/>
                  </a:cubicBezTo>
                  <a:cubicBezTo>
                    <a:pt x="7092" y="4487"/>
                    <a:pt x="7177" y="4469"/>
                    <a:pt x="7261" y="4469"/>
                  </a:cubicBezTo>
                  <a:close/>
                  <a:moveTo>
                    <a:pt x="5028" y="0"/>
                  </a:moveTo>
                  <a:cubicBezTo>
                    <a:pt x="2256" y="0"/>
                    <a:pt x="0" y="1504"/>
                    <a:pt x="0" y="3351"/>
                  </a:cubicBezTo>
                  <a:cubicBezTo>
                    <a:pt x="0" y="5199"/>
                    <a:pt x="2256" y="6703"/>
                    <a:pt x="5028" y="6703"/>
                  </a:cubicBezTo>
                  <a:cubicBezTo>
                    <a:pt x="7798" y="6703"/>
                    <a:pt x="10054" y="5199"/>
                    <a:pt x="10054" y="3351"/>
                  </a:cubicBezTo>
                  <a:cubicBezTo>
                    <a:pt x="10054" y="1504"/>
                    <a:pt x="7798" y="0"/>
                    <a:pt x="5028"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74" name="Google Shape;8374;p38"/>
            <p:cNvSpPr/>
            <p:nvPr/>
          </p:nvSpPr>
          <p:spPr>
            <a:xfrm>
              <a:off x="6669907" y="1561258"/>
              <a:ext cx="397907" cy="397866"/>
            </a:xfrm>
            <a:custGeom>
              <a:avLst/>
              <a:gdLst/>
              <a:ahLst/>
              <a:cxnLst/>
              <a:rect l="l" t="t" r="r" b="b"/>
              <a:pathLst>
                <a:path w="19066" h="19064" extrusionOk="0">
                  <a:moveTo>
                    <a:pt x="10650" y="3388"/>
                  </a:moveTo>
                  <a:cubicBezTo>
                    <a:pt x="10708" y="3388"/>
                    <a:pt x="10768" y="3398"/>
                    <a:pt x="10827" y="3417"/>
                  </a:cubicBezTo>
                  <a:lnTo>
                    <a:pt x="12686" y="4038"/>
                  </a:lnTo>
                  <a:cubicBezTo>
                    <a:pt x="12994" y="3645"/>
                    <a:pt x="13466" y="3389"/>
                    <a:pt x="14001" y="3389"/>
                  </a:cubicBezTo>
                  <a:cubicBezTo>
                    <a:pt x="14924" y="3389"/>
                    <a:pt x="15676" y="4140"/>
                    <a:pt x="15676" y="5064"/>
                  </a:cubicBezTo>
                  <a:cubicBezTo>
                    <a:pt x="15676" y="5987"/>
                    <a:pt x="14924" y="6739"/>
                    <a:pt x="14001" y="6739"/>
                  </a:cubicBezTo>
                  <a:cubicBezTo>
                    <a:pt x="13088" y="6739"/>
                    <a:pt x="12345" y="6003"/>
                    <a:pt x="12329" y="5094"/>
                  </a:cubicBezTo>
                  <a:lnTo>
                    <a:pt x="11004" y="4653"/>
                  </a:lnTo>
                  <a:lnTo>
                    <a:pt x="10294" y="6778"/>
                  </a:lnTo>
                  <a:cubicBezTo>
                    <a:pt x="11251" y="6865"/>
                    <a:pt x="12140" y="7109"/>
                    <a:pt x="12909" y="7479"/>
                  </a:cubicBezTo>
                  <a:cubicBezTo>
                    <a:pt x="13327" y="7017"/>
                    <a:pt x="13919" y="6739"/>
                    <a:pt x="14560" y="6739"/>
                  </a:cubicBezTo>
                  <a:cubicBezTo>
                    <a:pt x="15791" y="6739"/>
                    <a:pt x="16794" y="7742"/>
                    <a:pt x="16794" y="8973"/>
                  </a:cubicBezTo>
                  <a:cubicBezTo>
                    <a:pt x="16794" y="9780"/>
                    <a:pt x="16336" y="10498"/>
                    <a:pt x="15655" y="10891"/>
                  </a:cubicBezTo>
                  <a:cubicBezTo>
                    <a:pt x="15665" y="10997"/>
                    <a:pt x="15676" y="11101"/>
                    <a:pt x="15676" y="11208"/>
                  </a:cubicBezTo>
                  <a:cubicBezTo>
                    <a:pt x="15676" y="13672"/>
                    <a:pt x="12921" y="15676"/>
                    <a:pt x="9532" y="15676"/>
                  </a:cubicBezTo>
                  <a:cubicBezTo>
                    <a:pt x="6144" y="15676"/>
                    <a:pt x="3388" y="13672"/>
                    <a:pt x="3388" y="11208"/>
                  </a:cubicBezTo>
                  <a:cubicBezTo>
                    <a:pt x="3388" y="11101"/>
                    <a:pt x="3401" y="10997"/>
                    <a:pt x="3411" y="10891"/>
                  </a:cubicBezTo>
                  <a:cubicBezTo>
                    <a:pt x="2730" y="10498"/>
                    <a:pt x="2272" y="9780"/>
                    <a:pt x="2272" y="8973"/>
                  </a:cubicBezTo>
                  <a:cubicBezTo>
                    <a:pt x="2272" y="7742"/>
                    <a:pt x="3273" y="6739"/>
                    <a:pt x="4506" y="6739"/>
                  </a:cubicBezTo>
                  <a:cubicBezTo>
                    <a:pt x="5145" y="6739"/>
                    <a:pt x="5737" y="7017"/>
                    <a:pt x="6157" y="7479"/>
                  </a:cubicBezTo>
                  <a:cubicBezTo>
                    <a:pt x="7018" y="7065"/>
                    <a:pt x="8034" y="6806"/>
                    <a:pt x="9125" y="6755"/>
                  </a:cubicBezTo>
                  <a:lnTo>
                    <a:pt x="10119" y="3771"/>
                  </a:lnTo>
                  <a:cubicBezTo>
                    <a:pt x="10199" y="3537"/>
                    <a:pt x="10415" y="3388"/>
                    <a:pt x="10650" y="3388"/>
                  </a:cubicBezTo>
                  <a:close/>
                  <a:moveTo>
                    <a:pt x="9534" y="1"/>
                  </a:moveTo>
                  <a:cubicBezTo>
                    <a:pt x="4297" y="1"/>
                    <a:pt x="1" y="4296"/>
                    <a:pt x="1" y="9532"/>
                  </a:cubicBezTo>
                  <a:cubicBezTo>
                    <a:pt x="1" y="14769"/>
                    <a:pt x="4297" y="19064"/>
                    <a:pt x="9534" y="19064"/>
                  </a:cubicBezTo>
                  <a:cubicBezTo>
                    <a:pt x="14768" y="19064"/>
                    <a:pt x="19065" y="14769"/>
                    <a:pt x="19065" y="9532"/>
                  </a:cubicBezTo>
                  <a:cubicBezTo>
                    <a:pt x="19065" y="4296"/>
                    <a:pt x="14768" y="1"/>
                    <a:pt x="953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75" name="Google Shape;8375;p38"/>
            <p:cNvSpPr/>
            <p:nvPr/>
          </p:nvSpPr>
          <p:spPr>
            <a:xfrm>
              <a:off x="6960158" y="1725228"/>
              <a:ext cx="36940" cy="39632"/>
            </a:xfrm>
            <a:custGeom>
              <a:avLst/>
              <a:gdLst/>
              <a:ahLst/>
              <a:cxnLst/>
              <a:rect l="l" t="t" r="r" b="b"/>
              <a:pathLst>
                <a:path w="1770" h="1899" extrusionOk="0">
                  <a:moveTo>
                    <a:pt x="652" y="0"/>
                  </a:moveTo>
                  <a:cubicBezTo>
                    <a:pt x="413" y="0"/>
                    <a:pt x="188" y="83"/>
                    <a:pt x="1" y="219"/>
                  </a:cubicBezTo>
                  <a:cubicBezTo>
                    <a:pt x="637" y="690"/>
                    <a:pt x="1127" y="1261"/>
                    <a:pt x="1428" y="1898"/>
                  </a:cubicBezTo>
                  <a:cubicBezTo>
                    <a:pt x="1635" y="1691"/>
                    <a:pt x="1770" y="1419"/>
                    <a:pt x="1770" y="1116"/>
                  </a:cubicBezTo>
                  <a:cubicBezTo>
                    <a:pt x="1770" y="501"/>
                    <a:pt x="1267" y="0"/>
                    <a:pt x="65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76" name="Google Shape;8376;p38"/>
          <p:cNvGrpSpPr/>
          <p:nvPr/>
        </p:nvGrpSpPr>
        <p:grpSpPr>
          <a:xfrm>
            <a:off x="4338608" y="7175751"/>
            <a:ext cx="389152" cy="387879"/>
            <a:chOff x="7199196" y="1561258"/>
            <a:chExt cx="397866" cy="397866"/>
          </a:xfrm>
        </p:grpSpPr>
        <p:sp>
          <p:nvSpPr>
            <p:cNvPr id="8377" name="Google Shape;8377;p38"/>
            <p:cNvSpPr/>
            <p:nvPr/>
          </p:nvSpPr>
          <p:spPr>
            <a:xfrm>
              <a:off x="7363167" y="1701896"/>
              <a:ext cx="69935" cy="69977"/>
            </a:xfrm>
            <a:custGeom>
              <a:avLst/>
              <a:gdLst/>
              <a:ahLst/>
              <a:cxnLst/>
              <a:rect l="l" t="t" r="r" b="b"/>
              <a:pathLst>
                <a:path w="3351" h="3353" extrusionOk="0">
                  <a:moveTo>
                    <a:pt x="1675" y="0"/>
                  </a:moveTo>
                  <a:cubicBezTo>
                    <a:pt x="1675" y="925"/>
                    <a:pt x="923" y="1677"/>
                    <a:pt x="0" y="1677"/>
                  </a:cubicBezTo>
                  <a:cubicBezTo>
                    <a:pt x="0" y="2601"/>
                    <a:pt x="752" y="3352"/>
                    <a:pt x="1675" y="3352"/>
                  </a:cubicBezTo>
                  <a:cubicBezTo>
                    <a:pt x="2599" y="3352"/>
                    <a:pt x="3351" y="2601"/>
                    <a:pt x="3351" y="1677"/>
                  </a:cubicBezTo>
                  <a:cubicBezTo>
                    <a:pt x="3351" y="752"/>
                    <a:pt x="2599" y="0"/>
                    <a:pt x="167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78" name="Google Shape;8378;p38"/>
            <p:cNvSpPr/>
            <p:nvPr/>
          </p:nvSpPr>
          <p:spPr>
            <a:xfrm>
              <a:off x="7316523" y="1655253"/>
              <a:ext cx="163203" cy="209869"/>
            </a:xfrm>
            <a:custGeom>
              <a:avLst/>
              <a:gdLst/>
              <a:ahLst/>
              <a:cxnLst/>
              <a:rect l="l" t="t" r="r" b="b"/>
              <a:pathLst>
                <a:path w="7820" h="10056" extrusionOk="0">
                  <a:moveTo>
                    <a:pt x="3910" y="1119"/>
                  </a:moveTo>
                  <a:cubicBezTo>
                    <a:pt x="5449" y="1119"/>
                    <a:pt x="6704" y="2371"/>
                    <a:pt x="6704" y="3910"/>
                  </a:cubicBezTo>
                  <a:cubicBezTo>
                    <a:pt x="6704" y="5451"/>
                    <a:pt x="5449" y="6704"/>
                    <a:pt x="3910" y="6704"/>
                  </a:cubicBezTo>
                  <a:cubicBezTo>
                    <a:pt x="2371" y="6704"/>
                    <a:pt x="1117" y="5451"/>
                    <a:pt x="1117" y="3912"/>
                  </a:cubicBezTo>
                  <a:cubicBezTo>
                    <a:pt x="1117" y="3652"/>
                    <a:pt x="1161" y="3383"/>
                    <a:pt x="1251" y="3091"/>
                  </a:cubicBezTo>
                  <a:cubicBezTo>
                    <a:pt x="1299" y="2939"/>
                    <a:pt x="1409" y="2814"/>
                    <a:pt x="1554" y="2746"/>
                  </a:cubicBezTo>
                  <a:cubicBezTo>
                    <a:pt x="1627" y="2713"/>
                    <a:pt x="1706" y="2696"/>
                    <a:pt x="1786" y="2696"/>
                  </a:cubicBezTo>
                  <a:cubicBezTo>
                    <a:pt x="1863" y="2696"/>
                    <a:pt x="1940" y="2712"/>
                    <a:pt x="2012" y="2745"/>
                  </a:cubicBezTo>
                  <a:cubicBezTo>
                    <a:pt x="2088" y="2779"/>
                    <a:pt x="2165" y="2794"/>
                    <a:pt x="2239" y="2794"/>
                  </a:cubicBezTo>
                  <a:cubicBezTo>
                    <a:pt x="2538" y="2794"/>
                    <a:pt x="2794" y="2541"/>
                    <a:pt x="2794" y="2235"/>
                  </a:cubicBezTo>
                  <a:cubicBezTo>
                    <a:pt x="2794" y="1934"/>
                    <a:pt x="2584" y="1911"/>
                    <a:pt x="2746" y="1554"/>
                  </a:cubicBezTo>
                  <a:cubicBezTo>
                    <a:pt x="2812" y="1409"/>
                    <a:pt x="2937" y="1299"/>
                    <a:pt x="3089" y="1252"/>
                  </a:cubicBezTo>
                  <a:cubicBezTo>
                    <a:pt x="3381" y="1163"/>
                    <a:pt x="3650" y="1119"/>
                    <a:pt x="3910" y="1119"/>
                  </a:cubicBezTo>
                  <a:close/>
                  <a:moveTo>
                    <a:pt x="3910" y="1"/>
                  </a:moveTo>
                  <a:cubicBezTo>
                    <a:pt x="1756" y="1"/>
                    <a:pt x="1" y="1756"/>
                    <a:pt x="1" y="3912"/>
                  </a:cubicBezTo>
                  <a:cubicBezTo>
                    <a:pt x="1" y="6194"/>
                    <a:pt x="3139" y="9964"/>
                    <a:pt x="3917" y="10056"/>
                  </a:cubicBezTo>
                  <a:cubicBezTo>
                    <a:pt x="4682" y="9964"/>
                    <a:pt x="7820" y="6194"/>
                    <a:pt x="7820" y="3912"/>
                  </a:cubicBezTo>
                  <a:cubicBezTo>
                    <a:pt x="7820" y="1756"/>
                    <a:pt x="6065" y="1"/>
                    <a:pt x="3910"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79" name="Google Shape;8379;p38"/>
            <p:cNvSpPr/>
            <p:nvPr/>
          </p:nvSpPr>
          <p:spPr>
            <a:xfrm>
              <a:off x="7199196" y="1561258"/>
              <a:ext cx="397866" cy="397866"/>
            </a:xfrm>
            <a:custGeom>
              <a:avLst/>
              <a:gdLst/>
              <a:ahLst/>
              <a:cxnLst/>
              <a:rect l="l" t="t" r="r" b="b"/>
              <a:pathLst>
                <a:path w="19064" h="19064" extrusionOk="0">
                  <a:moveTo>
                    <a:pt x="9532" y="3389"/>
                  </a:moveTo>
                  <a:cubicBezTo>
                    <a:pt x="12304" y="3389"/>
                    <a:pt x="14560" y="5644"/>
                    <a:pt x="14560" y="8416"/>
                  </a:cubicBezTo>
                  <a:cubicBezTo>
                    <a:pt x="14560" y="11045"/>
                    <a:pt x="11089" y="15676"/>
                    <a:pt x="9532" y="15676"/>
                  </a:cubicBezTo>
                  <a:cubicBezTo>
                    <a:pt x="7974" y="15676"/>
                    <a:pt x="4507" y="11045"/>
                    <a:pt x="4507" y="8416"/>
                  </a:cubicBezTo>
                  <a:cubicBezTo>
                    <a:pt x="4507" y="5644"/>
                    <a:pt x="6760" y="3389"/>
                    <a:pt x="9532" y="3389"/>
                  </a:cubicBezTo>
                  <a:close/>
                  <a:moveTo>
                    <a:pt x="9532" y="1"/>
                  </a:moveTo>
                  <a:cubicBezTo>
                    <a:pt x="4296" y="1"/>
                    <a:pt x="1" y="4296"/>
                    <a:pt x="1" y="9532"/>
                  </a:cubicBezTo>
                  <a:cubicBezTo>
                    <a:pt x="1" y="14769"/>
                    <a:pt x="4296" y="19064"/>
                    <a:pt x="9532" y="19064"/>
                  </a:cubicBezTo>
                  <a:cubicBezTo>
                    <a:pt x="14769" y="19064"/>
                    <a:pt x="19064" y="14769"/>
                    <a:pt x="19064" y="9532"/>
                  </a:cubicBezTo>
                  <a:cubicBezTo>
                    <a:pt x="19064" y="4296"/>
                    <a:pt x="14769" y="1"/>
                    <a:pt x="953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80" name="Google Shape;8380;p38"/>
          <p:cNvGrpSpPr/>
          <p:nvPr/>
        </p:nvGrpSpPr>
        <p:grpSpPr>
          <a:xfrm>
            <a:off x="4442537" y="6699915"/>
            <a:ext cx="389193" cy="272740"/>
            <a:chOff x="3386036" y="1746339"/>
            <a:chExt cx="397907" cy="279762"/>
          </a:xfrm>
        </p:grpSpPr>
        <p:sp>
          <p:nvSpPr>
            <p:cNvPr id="8381" name="Google Shape;8381;p38"/>
            <p:cNvSpPr/>
            <p:nvPr/>
          </p:nvSpPr>
          <p:spPr>
            <a:xfrm>
              <a:off x="3561652" y="1848954"/>
              <a:ext cx="59646" cy="74506"/>
            </a:xfrm>
            <a:custGeom>
              <a:avLst/>
              <a:gdLst/>
              <a:ahLst/>
              <a:cxnLst/>
              <a:rect l="l" t="t" r="r" b="b"/>
              <a:pathLst>
                <a:path w="2858" h="3570" extrusionOk="0">
                  <a:moveTo>
                    <a:pt x="1" y="0"/>
                  </a:moveTo>
                  <a:lnTo>
                    <a:pt x="1" y="3570"/>
                  </a:lnTo>
                  <a:lnTo>
                    <a:pt x="2858" y="1785"/>
                  </a:lnTo>
                  <a:lnTo>
                    <a:pt x="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82" name="Google Shape;8382;p38"/>
            <p:cNvSpPr/>
            <p:nvPr/>
          </p:nvSpPr>
          <p:spPr>
            <a:xfrm>
              <a:off x="3386036" y="1746339"/>
              <a:ext cx="397907" cy="279762"/>
            </a:xfrm>
            <a:custGeom>
              <a:avLst/>
              <a:gdLst/>
              <a:ahLst/>
              <a:cxnLst/>
              <a:rect l="l" t="t" r="r" b="b"/>
              <a:pathLst>
                <a:path w="19066" h="13405" extrusionOk="0">
                  <a:moveTo>
                    <a:pt x="7858" y="3351"/>
                  </a:moveTo>
                  <a:cubicBezTo>
                    <a:pt x="7961" y="3351"/>
                    <a:pt x="8064" y="3379"/>
                    <a:pt x="8154" y="3436"/>
                  </a:cubicBezTo>
                  <a:lnTo>
                    <a:pt x="12622" y="6230"/>
                  </a:lnTo>
                  <a:cubicBezTo>
                    <a:pt x="12785" y="6330"/>
                    <a:pt x="12884" y="6509"/>
                    <a:pt x="12884" y="6702"/>
                  </a:cubicBezTo>
                  <a:cubicBezTo>
                    <a:pt x="12884" y="6895"/>
                    <a:pt x="12785" y="7073"/>
                    <a:pt x="12622" y="7176"/>
                  </a:cubicBezTo>
                  <a:lnTo>
                    <a:pt x="8154" y="9968"/>
                  </a:lnTo>
                  <a:cubicBezTo>
                    <a:pt x="8063" y="10025"/>
                    <a:pt x="7961" y="10053"/>
                    <a:pt x="7859" y="10053"/>
                  </a:cubicBezTo>
                  <a:cubicBezTo>
                    <a:pt x="7765" y="10053"/>
                    <a:pt x="7671" y="10029"/>
                    <a:pt x="7588" y="9983"/>
                  </a:cubicBezTo>
                  <a:cubicBezTo>
                    <a:pt x="7409" y="9884"/>
                    <a:pt x="7299" y="9699"/>
                    <a:pt x="7299" y="9495"/>
                  </a:cubicBezTo>
                  <a:lnTo>
                    <a:pt x="7299" y="3910"/>
                  </a:lnTo>
                  <a:cubicBezTo>
                    <a:pt x="7299" y="3707"/>
                    <a:pt x="7409" y="3519"/>
                    <a:pt x="7588" y="3420"/>
                  </a:cubicBezTo>
                  <a:cubicBezTo>
                    <a:pt x="7671" y="3374"/>
                    <a:pt x="7765" y="3351"/>
                    <a:pt x="7858" y="3351"/>
                  </a:cubicBezTo>
                  <a:close/>
                  <a:moveTo>
                    <a:pt x="2794" y="1"/>
                  </a:moveTo>
                  <a:cubicBezTo>
                    <a:pt x="1255" y="1"/>
                    <a:pt x="1" y="1253"/>
                    <a:pt x="1" y="2792"/>
                  </a:cubicBezTo>
                  <a:lnTo>
                    <a:pt x="1" y="10611"/>
                  </a:lnTo>
                  <a:cubicBezTo>
                    <a:pt x="1" y="12152"/>
                    <a:pt x="1255" y="13405"/>
                    <a:pt x="2794" y="13405"/>
                  </a:cubicBezTo>
                  <a:lnTo>
                    <a:pt x="16274" y="13405"/>
                  </a:lnTo>
                  <a:cubicBezTo>
                    <a:pt x="17813" y="13405"/>
                    <a:pt x="19065" y="12152"/>
                    <a:pt x="19065" y="10611"/>
                  </a:cubicBezTo>
                  <a:lnTo>
                    <a:pt x="19065" y="2792"/>
                  </a:lnTo>
                  <a:cubicBezTo>
                    <a:pt x="19065" y="1253"/>
                    <a:pt x="17813" y="1"/>
                    <a:pt x="1627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grpSp>
        <p:nvGrpSpPr>
          <p:cNvPr id="8383" name="Google Shape;8383;p38"/>
          <p:cNvGrpSpPr/>
          <p:nvPr/>
        </p:nvGrpSpPr>
        <p:grpSpPr>
          <a:xfrm>
            <a:off x="5522184" y="6642325"/>
            <a:ext cx="389193" cy="387920"/>
            <a:chOff x="4417380" y="1687279"/>
            <a:chExt cx="397907" cy="397907"/>
          </a:xfrm>
        </p:grpSpPr>
        <p:sp>
          <p:nvSpPr>
            <p:cNvPr id="8384" name="Google Shape;8384;p38"/>
            <p:cNvSpPr/>
            <p:nvPr/>
          </p:nvSpPr>
          <p:spPr>
            <a:xfrm>
              <a:off x="4417380" y="1687279"/>
              <a:ext cx="397907" cy="397907"/>
            </a:xfrm>
            <a:custGeom>
              <a:avLst/>
              <a:gdLst/>
              <a:ahLst/>
              <a:cxnLst/>
              <a:rect l="l" t="t" r="r" b="b"/>
              <a:pathLst>
                <a:path w="19066" h="19066" extrusionOk="0">
                  <a:moveTo>
                    <a:pt x="9525" y="2794"/>
                  </a:moveTo>
                  <a:cubicBezTo>
                    <a:pt x="11382" y="2845"/>
                    <a:pt x="13514" y="4021"/>
                    <a:pt x="13514" y="6949"/>
                  </a:cubicBezTo>
                  <a:cubicBezTo>
                    <a:pt x="13514" y="7361"/>
                    <a:pt x="13500" y="7674"/>
                    <a:pt x="13486" y="7912"/>
                  </a:cubicBezTo>
                  <a:cubicBezTo>
                    <a:pt x="13689" y="7867"/>
                    <a:pt x="14004" y="7789"/>
                    <a:pt x="14208" y="7789"/>
                  </a:cubicBezTo>
                  <a:cubicBezTo>
                    <a:pt x="14882" y="7789"/>
                    <a:pt x="15370" y="8202"/>
                    <a:pt x="15370" y="8769"/>
                  </a:cubicBezTo>
                  <a:cubicBezTo>
                    <a:pt x="15370" y="9574"/>
                    <a:pt x="14598" y="9882"/>
                    <a:pt x="14137" y="10066"/>
                  </a:cubicBezTo>
                  <a:cubicBezTo>
                    <a:pt x="14020" y="10112"/>
                    <a:pt x="13857" y="10178"/>
                    <a:pt x="13767" y="10231"/>
                  </a:cubicBezTo>
                  <a:cubicBezTo>
                    <a:pt x="13822" y="10949"/>
                    <a:pt x="14437" y="11278"/>
                    <a:pt x="15354" y="11690"/>
                  </a:cubicBezTo>
                  <a:cubicBezTo>
                    <a:pt x="16061" y="12007"/>
                    <a:pt x="16794" y="12336"/>
                    <a:pt x="16794" y="13104"/>
                  </a:cubicBezTo>
                  <a:cubicBezTo>
                    <a:pt x="16794" y="13896"/>
                    <a:pt x="16088" y="14016"/>
                    <a:pt x="15520" y="14112"/>
                  </a:cubicBezTo>
                  <a:cubicBezTo>
                    <a:pt x="15333" y="14146"/>
                    <a:pt x="15111" y="14183"/>
                    <a:pt x="14855" y="14239"/>
                  </a:cubicBezTo>
                  <a:cubicBezTo>
                    <a:pt x="14768" y="14620"/>
                    <a:pt x="14600" y="15156"/>
                    <a:pt x="13939" y="15156"/>
                  </a:cubicBezTo>
                  <a:cubicBezTo>
                    <a:pt x="13709" y="15156"/>
                    <a:pt x="13258" y="15035"/>
                    <a:pt x="12916" y="15035"/>
                  </a:cubicBezTo>
                  <a:cubicBezTo>
                    <a:pt x="12370" y="15035"/>
                    <a:pt x="12048" y="15253"/>
                    <a:pt x="11642" y="15531"/>
                  </a:cubicBezTo>
                  <a:cubicBezTo>
                    <a:pt x="11160" y="15860"/>
                    <a:pt x="10556" y="16272"/>
                    <a:pt x="9534" y="16272"/>
                  </a:cubicBezTo>
                  <a:cubicBezTo>
                    <a:pt x="8510" y="16272"/>
                    <a:pt x="7908" y="15860"/>
                    <a:pt x="7425" y="15531"/>
                  </a:cubicBezTo>
                  <a:cubicBezTo>
                    <a:pt x="7020" y="15255"/>
                    <a:pt x="6698" y="15035"/>
                    <a:pt x="6151" y="15035"/>
                  </a:cubicBezTo>
                  <a:cubicBezTo>
                    <a:pt x="5810" y="15035"/>
                    <a:pt x="5357" y="15156"/>
                    <a:pt x="5129" y="15156"/>
                  </a:cubicBezTo>
                  <a:cubicBezTo>
                    <a:pt x="4467" y="15156"/>
                    <a:pt x="4298" y="14620"/>
                    <a:pt x="4211" y="14239"/>
                  </a:cubicBezTo>
                  <a:cubicBezTo>
                    <a:pt x="3956" y="14183"/>
                    <a:pt x="3735" y="14146"/>
                    <a:pt x="3547" y="14112"/>
                  </a:cubicBezTo>
                  <a:cubicBezTo>
                    <a:pt x="2980" y="14016"/>
                    <a:pt x="2272" y="13896"/>
                    <a:pt x="2272" y="13104"/>
                  </a:cubicBezTo>
                  <a:cubicBezTo>
                    <a:pt x="2272" y="12336"/>
                    <a:pt x="3004" y="12007"/>
                    <a:pt x="3712" y="11690"/>
                  </a:cubicBezTo>
                  <a:cubicBezTo>
                    <a:pt x="4630" y="11280"/>
                    <a:pt x="5246" y="10949"/>
                    <a:pt x="5299" y="10231"/>
                  </a:cubicBezTo>
                  <a:cubicBezTo>
                    <a:pt x="5209" y="10178"/>
                    <a:pt x="5046" y="10112"/>
                    <a:pt x="4929" y="10066"/>
                  </a:cubicBezTo>
                  <a:cubicBezTo>
                    <a:pt x="4469" y="9882"/>
                    <a:pt x="3696" y="9573"/>
                    <a:pt x="3696" y="8769"/>
                  </a:cubicBezTo>
                  <a:cubicBezTo>
                    <a:pt x="3696" y="8202"/>
                    <a:pt x="4186" y="7789"/>
                    <a:pt x="4858" y="7789"/>
                  </a:cubicBezTo>
                  <a:cubicBezTo>
                    <a:pt x="5062" y="7789"/>
                    <a:pt x="5378" y="7867"/>
                    <a:pt x="5580" y="7912"/>
                  </a:cubicBezTo>
                  <a:cubicBezTo>
                    <a:pt x="5568" y="7674"/>
                    <a:pt x="5554" y="7361"/>
                    <a:pt x="5554" y="6949"/>
                  </a:cubicBezTo>
                  <a:cubicBezTo>
                    <a:pt x="5554" y="4011"/>
                    <a:pt x="7692" y="2840"/>
                    <a:pt x="9525" y="2794"/>
                  </a:cubicBezTo>
                  <a:close/>
                  <a:moveTo>
                    <a:pt x="2794" y="1"/>
                  </a:moveTo>
                  <a:cubicBezTo>
                    <a:pt x="1255" y="1"/>
                    <a:pt x="1" y="1253"/>
                    <a:pt x="1" y="2794"/>
                  </a:cubicBezTo>
                  <a:lnTo>
                    <a:pt x="1" y="16272"/>
                  </a:lnTo>
                  <a:cubicBezTo>
                    <a:pt x="1" y="17811"/>
                    <a:pt x="1255" y="19065"/>
                    <a:pt x="2794" y="19065"/>
                  </a:cubicBezTo>
                  <a:lnTo>
                    <a:pt x="16274" y="19065"/>
                  </a:lnTo>
                  <a:cubicBezTo>
                    <a:pt x="17813" y="19065"/>
                    <a:pt x="19065" y="17811"/>
                    <a:pt x="19065" y="16272"/>
                  </a:cubicBezTo>
                  <a:lnTo>
                    <a:pt x="19065" y="2792"/>
                  </a:lnTo>
                  <a:cubicBezTo>
                    <a:pt x="19065" y="1253"/>
                    <a:pt x="17813" y="1"/>
                    <a:pt x="16274"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85" name="Google Shape;8385;p38"/>
            <p:cNvSpPr/>
            <p:nvPr/>
          </p:nvSpPr>
          <p:spPr>
            <a:xfrm>
              <a:off x="4492363" y="1768878"/>
              <a:ext cx="248270" cy="234704"/>
            </a:xfrm>
            <a:custGeom>
              <a:avLst/>
              <a:gdLst/>
              <a:ahLst/>
              <a:cxnLst/>
              <a:rect l="l" t="t" r="r" b="b"/>
              <a:pathLst>
                <a:path w="11896" h="11246" extrusionOk="0">
                  <a:moveTo>
                    <a:pt x="5930" y="0"/>
                  </a:moveTo>
                  <a:cubicBezTo>
                    <a:pt x="5093" y="21"/>
                    <a:pt x="3077" y="428"/>
                    <a:pt x="3077" y="3039"/>
                  </a:cubicBezTo>
                  <a:cubicBezTo>
                    <a:pt x="3077" y="3478"/>
                    <a:pt x="3094" y="3798"/>
                    <a:pt x="3107" y="4028"/>
                  </a:cubicBezTo>
                  <a:cubicBezTo>
                    <a:pt x="3142" y="4647"/>
                    <a:pt x="3077" y="5187"/>
                    <a:pt x="2410" y="5187"/>
                  </a:cubicBezTo>
                  <a:cubicBezTo>
                    <a:pt x="2173" y="5187"/>
                    <a:pt x="1840" y="5114"/>
                    <a:pt x="1608" y="5061"/>
                  </a:cubicBezTo>
                  <a:lnTo>
                    <a:pt x="1608" y="5061"/>
                  </a:lnTo>
                  <a:cubicBezTo>
                    <a:pt x="2217" y="5314"/>
                    <a:pt x="2827" y="5535"/>
                    <a:pt x="2827" y="6215"/>
                  </a:cubicBezTo>
                  <a:cubicBezTo>
                    <a:pt x="2827" y="7791"/>
                    <a:pt x="1472" y="8398"/>
                    <a:pt x="577" y="8799"/>
                  </a:cubicBezTo>
                  <a:cubicBezTo>
                    <a:pt x="400" y="8879"/>
                    <a:pt x="169" y="8981"/>
                    <a:pt x="0" y="9077"/>
                  </a:cubicBezTo>
                  <a:cubicBezTo>
                    <a:pt x="386" y="9148"/>
                    <a:pt x="526" y="9160"/>
                    <a:pt x="965" y="9263"/>
                  </a:cubicBezTo>
                  <a:cubicBezTo>
                    <a:pt x="1348" y="9355"/>
                    <a:pt x="1603" y="9620"/>
                    <a:pt x="1713" y="10103"/>
                  </a:cubicBezTo>
                  <a:cubicBezTo>
                    <a:pt x="2012" y="10046"/>
                    <a:pt x="2244" y="10007"/>
                    <a:pt x="2558" y="10007"/>
                  </a:cubicBezTo>
                  <a:cubicBezTo>
                    <a:pt x="3450" y="10007"/>
                    <a:pt x="3988" y="10373"/>
                    <a:pt x="4460" y="10697"/>
                  </a:cubicBezTo>
                  <a:cubicBezTo>
                    <a:pt x="4892" y="10991"/>
                    <a:pt x="5261" y="11244"/>
                    <a:pt x="5941" y="11246"/>
                  </a:cubicBezTo>
                  <a:cubicBezTo>
                    <a:pt x="6620" y="11244"/>
                    <a:pt x="6990" y="10991"/>
                    <a:pt x="7420" y="10697"/>
                  </a:cubicBezTo>
                  <a:cubicBezTo>
                    <a:pt x="7894" y="10373"/>
                    <a:pt x="8430" y="10007"/>
                    <a:pt x="9323" y="10007"/>
                  </a:cubicBezTo>
                  <a:cubicBezTo>
                    <a:pt x="9638" y="10007"/>
                    <a:pt x="9870" y="10044"/>
                    <a:pt x="10169" y="10103"/>
                  </a:cubicBezTo>
                  <a:cubicBezTo>
                    <a:pt x="10280" y="9616"/>
                    <a:pt x="10535" y="9355"/>
                    <a:pt x="10917" y="9263"/>
                  </a:cubicBezTo>
                  <a:cubicBezTo>
                    <a:pt x="11308" y="9171"/>
                    <a:pt x="11524" y="9140"/>
                    <a:pt x="11895" y="9075"/>
                  </a:cubicBezTo>
                  <a:cubicBezTo>
                    <a:pt x="11727" y="8988"/>
                    <a:pt x="11487" y="8880"/>
                    <a:pt x="11304" y="8799"/>
                  </a:cubicBezTo>
                  <a:cubicBezTo>
                    <a:pt x="10409" y="8398"/>
                    <a:pt x="9054" y="7791"/>
                    <a:pt x="9054" y="6215"/>
                  </a:cubicBezTo>
                  <a:cubicBezTo>
                    <a:pt x="9054" y="5541"/>
                    <a:pt x="9663" y="5312"/>
                    <a:pt x="10271" y="5061"/>
                  </a:cubicBezTo>
                  <a:lnTo>
                    <a:pt x="10271" y="5061"/>
                  </a:lnTo>
                  <a:cubicBezTo>
                    <a:pt x="9985" y="5105"/>
                    <a:pt x="9811" y="5187"/>
                    <a:pt x="9472" y="5187"/>
                  </a:cubicBezTo>
                  <a:cubicBezTo>
                    <a:pt x="8805" y="5187"/>
                    <a:pt x="8739" y="4647"/>
                    <a:pt x="8773" y="4028"/>
                  </a:cubicBezTo>
                  <a:cubicBezTo>
                    <a:pt x="8787" y="3798"/>
                    <a:pt x="8805" y="3478"/>
                    <a:pt x="8805" y="3039"/>
                  </a:cubicBezTo>
                  <a:cubicBezTo>
                    <a:pt x="8805" y="439"/>
                    <a:pt x="6795" y="25"/>
                    <a:pt x="593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86" name="Google Shape;8386;p38"/>
          <p:cNvGrpSpPr/>
          <p:nvPr/>
        </p:nvGrpSpPr>
        <p:grpSpPr>
          <a:xfrm>
            <a:off x="3887004" y="6642336"/>
            <a:ext cx="389173" cy="387900"/>
            <a:chOff x="2869999" y="1687279"/>
            <a:chExt cx="397887" cy="397887"/>
          </a:xfrm>
        </p:grpSpPr>
        <p:sp>
          <p:nvSpPr>
            <p:cNvPr id="8387" name="Google Shape;8387;p38"/>
            <p:cNvSpPr/>
            <p:nvPr/>
          </p:nvSpPr>
          <p:spPr>
            <a:xfrm>
              <a:off x="2994590" y="1833740"/>
              <a:ext cx="148657" cy="81685"/>
            </a:xfrm>
            <a:custGeom>
              <a:avLst/>
              <a:gdLst/>
              <a:ahLst/>
              <a:cxnLst/>
              <a:rect l="l" t="t" r="r" b="b"/>
              <a:pathLst>
                <a:path w="7123" h="3914" extrusionOk="0">
                  <a:moveTo>
                    <a:pt x="2491" y="0"/>
                  </a:moveTo>
                  <a:lnTo>
                    <a:pt x="1" y="3112"/>
                  </a:lnTo>
                  <a:lnTo>
                    <a:pt x="1" y="3112"/>
                  </a:lnTo>
                  <a:lnTo>
                    <a:pt x="2196" y="2015"/>
                  </a:lnTo>
                  <a:cubicBezTo>
                    <a:pt x="2275" y="1975"/>
                    <a:pt x="2360" y="1956"/>
                    <a:pt x="2445" y="1956"/>
                  </a:cubicBezTo>
                  <a:cubicBezTo>
                    <a:pt x="2590" y="1956"/>
                    <a:pt x="2733" y="2012"/>
                    <a:pt x="2840" y="2119"/>
                  </a:cubicBezTo>
                  <a:lnTo>
                    <a:pt x="4634" y="3913"/>
                  </a:lnTo>
                  <a:lnTo>
                    <a:pt x="7123" y="800"/>
                  </a:lnTo>
                  <a:lnTo>
                    <a:pt x="4929" y="1897"/>
                  </a:lnTo>
                  <a:cubicBezTo>
                    <a:pt x="4850" y="1937"/>
                    <a:pt x="4764" y="1957"/>
                    <a:pt x="4679" y="1957"/>
                  </a:cubicBezTo>
                  <a:cubicBezTo>
                    <a:pt x="4535" y="1957"/>
                    <a:pt x="4392" y="1900"/>
                    <a:pt x="4285" y="1792"/>
                  </a:cubicBezTo>
                  <a:lnTo>
                    <a:pt x="249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88" name="Google Shape;8388;p38"/>
            <p:cNvSpPr/>
            <p:nvPr/>
          </p:nvSpPr>
          <p:spPr>
            <a:xfrm>
              <a:off x="2869999" y="1687279"/>
              <a:ext cx="397887" cy="397887"/>
            </a:xfrm>
            <a:custGeom>
              <a:avLst/>
              <a:gdLst/>
              <a:ahLst/>
              <a:cxnLst/>
              <a:rect l="l" t="t" r="r" b="b"/>
              <a:pathLst>
                <a:path w="19065" h="19065" extrusionOk="0">
                  <a:moveTo>
                    <a:pt x="8420" y="5623"/>
                  </a:moveTo>
                  <a:cubicBezTo>
                    <a:pt x="8569" y="5623"/>
                    <a:pt x="8707" y="5682"/>
                    <a:pt x="8810" y="5787"/>
                  </a:cubicBezTo>
                  <a:lnTo>
                    <a:pt x="10759" y="7736"/>
                  </a:lnTo>
                  <a:lnTo>
                    <a:pt x="14867" y="5683"/>
                  </a:lnTo>
                  <a:cubicBezTo>
                    <a:pt x="14947" y="5643"/>
                    <a:pt x="15033" y="5624"/>
                    <a:pt x="15118" y="5624"/>
                  </a:cubicBezTo>
                  <a:cubicBezTo>
                    <a:pt x="15283" y="5624"/>
                    <a:pt x="15443" y="5695"/>
                    <a:pt x="15552" y="5829"/>
                  </a:cubicBezTo>
                  <a:cubicBezTo>
                    <a:pt x="15716" y="6035"/>
                    <a:pt x="15718" y="6325"/>
                    <a:pt x="15553" y="6530"/>
                  </a:cubicBezTo>
                  <a:lnTo>
                    <a:pt x="11085" y="12116"/>
                  </a:lnTo>
                  <a:cubicBezTo>
                    <a:pt x="10973" y="12256"/>
                    <a:pt x="10812" y="12324"/>
                    <a:pt x="10652" y="12324"/>
                  </a:cubicBezTo>
                  <a:cubicBezTo>
                    <a:pt x="10507" y="12324"/>
                    <a:pt x="10363" y="12269"/>
                    <a:pt x="10255" y="12161"/>
                  </a:cubicBezTo>
                  <a:lnTo>
                    <a:pt x="8306" y="10211"/>
                  </a:lnTo>
                  <a:lnTo>
                    <a:pt x="4196" y="12267"/>
                  </a:lnTo>
                  <a:cubicBezTo>
                    <a:pt x="4117" y="12306"/>
                    <a:pt x="4032" y="12325"/>
                    <a:pt x="3948" y="12325"/>
                  </a:cubicBezTo>
                  <a:cubicBezTo>
                    <a:pt x="3784" y="12325"/>
                    <a:pt x="3622" y="12253"/>
                    <a:pt x="3514" y="12118"/>
                  </a:cubicBezTo>
                  <a:cubicBezTo>
                    <a:pt x="3347" y="11913"/>
                    <a:pt x="3347" y="11623"/>
                    <a:pt x="3510" y="11418"/>
                  </a:cubicBezTo>
                  <a:lnTo>
                    <a:pt x="7979" y="5833"/>
                  </a:lnTo>
                  <a:cubicBezTo>
                    <a:pt x="8078" y="5709"/>
                    <a:pt x="8226" y="5633"/>
                    <a:pt x="8384" y="5624"/>
                  </a:cubicBezTo>
                  <a:cubicBezTo>
                    <a:pt x="8396" y="5623"/>
                    <a:pt x="8408" y="5623"/>
                    <a:pt x="8420" y="5623"/>
                  </a:cubicBezTo>
                  <a:close/>
                  <a:moveTo>
                    <a:pt x="9532" y="1"/>
                  </a:moveTo>
                  <a:cubicBezTo>
                    <a:pt x="4297" y="1"/>
                    <a:pt x="0" y="4046"/>
                    <a:pt x="0" y="8975"/>
                  </a:cubicBezTo>
                  <a:cubicBezTo>
                    <a:pt x="0" y="11616"/>
                    <a:pt x="1255" y="14085"/>
                    <a:pt x="3388" y="15787"/>
                  </a:cubicBezTo>
                  <a:lnTo>
                    <a:pt x="3388" y="18506"/>
                  </a:lnTo>
                  <a:cubicBezTo>
                    <a:pt x="3388" y="18699"/>
                    <a:pt x="3489" y="18879"/>
                    <a:pt x="3653" y="18980"/>
                  </a:cubicBezTo>
                  <a:cubicBezTo>
                    <a:pt x="3742" y="19036"/>
                    <a:pt x="3843" y="19064"/>
                    <a:pt x="3946" y="19064"/>
                  </a:cubicBezTo>
                  <a:cubicBezTo>
                    <a:pt x="4031" y="19064"/>
                    <a:pt x="4117" y="19045"/>
                    <a:pt x="4196" y="19005"/>
                  </a:cubicBezTo>
                  <a:lnTo>
                    <a:pt x="6970" y="17581"/>
                  </a:lnTo>
                  <a:cubicBezTo>
                    <a:pt x="7802" y="17799"/>
                    <a:pt x="8661" y="17910"/>
                    <a:pt x="9532" y="17910"/>
                  </a:cubicBezTo>
                  <a:cubicBezTo>
                    <a:pt x="14768" y="17910"/>
                    <a:pt x="19065" y="13901"/>
                    <a:pt x="19065" y="8975"/>
                  </a:cubicBezTo>
                  <a:cubicBezTo>
                    <a:pt x="19065" y="4046"/>
                    <a:pt x="14768" y="1"/>
                    <a:pt x="953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89" name="Google Shape;8389;p38"/>
          <p:cNvGrpSpPr/>
          <p:nvPr/>
        </p:nvGrpSpPr>
        <p:grpSpPr>
          <a:xfrm>
            <a:off x="4973358" y="6642701"/>
            <a:ext cx="388315" cy="387167"/>
            <a:chOff x="3902887" y="1687655"/>
            <a:chExt cx="397010" cy="397135"/>
          </a:xfrm>
        </p:grpSpPr>
        <p:sp>
          <p:nvSpPr>
            <p:cNvPr id="8390" name="Google Shape;8390;p38"/>
            <p:cNvSpPr/>
            <p:nvPr/>
          </p:nvSpPr>
          <p:spPr>
            <a:xfrm>
              <a:off x="4023345" y="1785845"/>
              <a:ext cx="156275" cy="200269"/>
            </a:xfrm>
            <a:custGeom>
              <a:avLst/>
              <a:gdLst/>
              <a:ahLst/>
              <a:cxnLst/>
              <a:rect l="l" t="t" r="r" b="b"/>
              <a:pathLst>
                <a:path w="7488" h="9596" extrusionOk="0">
                  <a:moveTo>
                    <a:pt x="3585" y="1"/>
                  </a:moveTo>
                  <a:cubicBezTo>
                    <a:pt x="3550" y="1"/>
                    <a:pt x="36" y="31"/>
                    <a:pt x="36" y="2561"/>
                  </a:cubicBezTo>
                  <a:cubicBezTo>
                    <a:pt x="36" y="4296"/>
                    <a:pt x="1381" y="4712"/>
                    <a:pt x="3429" y="5147"/>
                  </a:cubicBezTo>
                  <a:cubicBezTo>
                    <a:pt x="4813" y="5440"/>
                    <a:pt x="6242" y="5745"/>
                    <a:pt x="6242" y="7084"/>
                  </a:cubicBezTo>
                  <a:cubicBezTo>
                    <a:pt x="6242" y="8290"/>
                    <a:pt x="4968" y="9010"/>
                    <a:pt x="3737" y="9010"/>
                  </a:cubicBezTo>
                  <a:cubicBezTo>
                    <a:pt x="2265" y="9010"/>
                    <a:pt x="1591" y="8227"/>
                    <a:pt x="1100" y="7655"/>
                  </a:cubicBezTo>
                  <a:cubicBezTo>
                    <a:pt x="793" y="7298"/>
                    <a:pt x="640" y="7140"/>
                    <a:pt x="463" y="7140"/>
                  </a:cubicBezTo>
                  <a:cubicBezTo>
                    <a:pt x="330" y="7140"/>
                    <a:pt x="1" y="7243"/>
                    <a:pt x="1" y="7485"/>
                  </a:cubicBezTo>
                  <a:cubicBezTo>
                    <a:pt x="1" y="8301"/>
                    <a:pt x="1016" y="9596"/>
                    <a:pt x="3744" y="9596"/>
                  </a:cubicBezTo>
                  <a:cubicBezTo>
                    <a:pt x="5165" y="9594"/>
                    <a:pt x="6203" y="9265"/>
                    <a:pt x="6831" y="8616"/>
                  </a:cubicBezTo>
                  <a:cubicBezTo>
                    <a:pt x="7479" y="7947"/>
                    <a:pt x="7487" y="7116"/>
                    <a:pt x="7482" y="6957"/>
                  </a:cubicBezTo>
                  <a:cubicBezTo>
                    <a:pt x="7482" y="5087"/>
                    <a:pt x="6088" y="4674"/>
                    <a:pt x="3964" y="4255"/>
                  </a:cubicBezTo>
                  <a:cubicBezTo>
                    <a:pt x="2598" y="3986"/>
                    <a:pt x="1186" y="3709"/>
                    <a:pt x="1186" y="2410"/>
                  </a:cubicBezTo>
                  <a:cubicBezTo>
                    <a:pt x="1186" y="1420"/>
                    <a:pt x="2170" y="675"/>
                    <a:pt x="3475" y="675"/>
                  </a:cubicBezTo>
                  <a:cubicBezTo>
                    <a:pt x="4868" y="675"/>
                    <a:pt x="5485" y="1305"/>
                    <a:pt x="5938" y="1766"/>
                  </a:cubicBezTo>
                  <a:cubicBezTo>
                    <a:pt x="6247" y="2081"/>
                    <a:pt x="6375" y="2191"/>
                    <a:pt x="6598" y="2191"/>
                  </a:cubicBezTo>
                  <a:cubicBezTo>
                    <a:pt x="6794" y="2191"/>
                    <a:pt x="7082" y="2072"/>
                    <a:pt x="7082" y="1818"/>
                  </a:cubicBezTo>
                  <a:cubicBezTo>
                    <a:pt x="7082" y="1381"/>
                    <a:pt x="5803" y="1"/>
                    <a:pt x="358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91" name="Google Shape;8391;p38"/>
            <p:cNvSpPr/>
            <p:nvPr/>
          </p:nvSpPr>
          <p:spPr>
            <a:xfrm>
              <a:off x="3902887" y="1687655"/>
              <a:ext cx="397010" cy="397135"/>
            </a:xfrm>
            <a:custGeom>
              <a:avLst/>
              <a:gdLst/>
              <a:ahLst/>
              <a:cxnLst/>
              <a:rect l="l" t="t" r="r" b="b"/>
              <a:pathLst>
                <a:path w="19023" h="19029" extrusionOk="0">
                  <a:moveTo>
                    <a:pt x="9357" y="3591"/>
                  </a:moveTo>
                  <a:cubicBezTo>
                    <a:pt x="11911" y="3591"/>
                    <a:pt x="13969" y="5196"/>
                    <a:pt x="13969" y="6523"/>
                  </a:cubicBezTo>
                  <a:cubicBezTo>
                    <a:pt x="13969" y="7455"/>
                    <a:pt x="13157" y="8010"/>
                    <a:pt x="12370" y="8010"/>
                  </a:cubicBezTo>
                  <a:cubicBezTo>
                    <a:pt x="11658" y="8010"/>
                    <a:pt x="11246" y="7589"/>
                    <a:pt x="10914" y="7251"/>
                  </a:cubicBezTo>
                  <a:cubicBezTo>
                    <a:pt x="10514" y="6845"/>
                    <a:pt x="10171" y="6494"/>
                    <a:pt x="9247" y="6494"/>
                  </a:cubicBezTo>
                  <a:cubicBezTo>
                    <a:pt x="8481" y="6494"/>
                    <a:pt x="8073" y="6855"/>
                    <a:pt x="8073" y="7115"/>
                  </a:cubicBezTo>
                  <a:cubicBezTo>
                    <a:pt x="8073" y="7497"/>
                    <a:pt x="9028" y="7685"/>
                    <a:pt x="9950" y="7867"/>
                  </a:cubicBezTo>
                  <a:cubicBezTo>
                    <a:pt x="11710" y="8214"/>
                    <a:pt x="14369" y="8739"/>
                    <a:pt x="14369" y="11635"/>
                  </a:cubicBezTo>
                  <a:cubicBezTo>
                    <a:pt x="14379" y="11960"/>
                    <a:pt x="14340" y="13128"/>
                    <a:pt x="13404" y="14096"/>
                  </a:cubicBezTo>
                  <a:cubicBezTo>
                    <a:pt x="12561" y="14970"/>
                    <a:pt x="11252" y="15414"/>
                    <a:pt x="9518" y="15415"/>
                  </a:cubicBezTo>
                  <a:lnTo>
                    <a:pt x="9516" y="15415"/>
                  </a:lnTo>
                  <a:cubicBezTo>
                    <a:pt x="5952" y="15415"/>
                    <a:pt x="4658" y="13487"/>
                    <a:pt x="4658" y="12190"/>
                  </a:cubicBezTo>
                  <a:cubicBezTo>
                    <a:pt x="4658" y="11290"/>
                    <a:pt x="5476" y="10731"/>
                    <a:pt x="6235" y="10731"/>
                  </a:cubicBezTo>
                  <a:cubicBezTo>
                    <a:pt x="6942" y="10731"/>
                    <a:pt x="7354" y="11210"/>
                    <a:pt x="7717" y="11633"/>
                  </a:cubicBezTo>
                  <a:cubicBezTo>
                    <a:pt x="8145" y="12132"/>
                    <a:pt x="8549" y="12601"/>
                    <a:pt x="9509" y="12601"/>
                  </a:cubicBezTo>
                  <a:cubicBezTo>
                    <a:pt x="10165" y="12601"/>
                    <a:pt x="10898" y="12254"/>
                    <a:pt x="10898" y="11789"/>
                  </a:cubicBezTo>
                  <a:cubicBezTo>
                    <a:pt x="10898" y="11384"/>
                    <a:pt x="10135" y="11191"/>
                    <a:pt x="8970" y="10943"/>
                  </a:cubicBezTo>
                  <a:cubicBezTo>
                    <a:pt x="7165" y="10559"/>
                    <a:pt x="4694" y="10032"/>
                    <a:pt x="4694" y="7266"/>
                  </a:cubicBezTo>
                  <a:cubicBezTo>
                    <a:pt x="4694" y="4359"/>
                    <a:pt x="7744" y="3591"/>
                    <a:pt x="9357" y="3591"/>
                  </a:cubicBezTo>
                  <a:close/>
                  <a:moveTo>
                    <a:pt x="5202" y="0"/>
                  </a:moveTo>
                  <a:cubicBezTo>
                    <a:pt x="2338" y="0"/>
                    <a:pt x="6" y="2303"/>
                    <a:pt x="1" y="5148"/>
                  </a:cubicBezTo>
                  <a:lnTo>
                    <a:pt x="1" y="5159"/>
                  </a:lnTo>
                  <a:cubicBezTo>
                    <a:pt x="2" y="6225"/>
                    <a:pt x="261" y="6830"/>
                    <a:pt x="469" y="7319"/>
                  </a:cubicBezTo>
                  <a:cubicBezTo>
                    <a:pt x="609" y="7646"/>
                    <a:pt x="712" y="7885"/>
                    <a:pt x="712" y="8212"/>
                  </a:cubicBezTo>
                  <a:cubicBezTo>
                    <a:pt x="712" y="8219"/>
                    <a:pt x="632" y="9035"/>
                    <a:pt x="632" y="9553"/>
                  </a:cubicBezTo>
                  <a:cubicBezTo>
                    <a:pt x="632" y="12302"/>
                    <a:pt x="2927" y="18423"/>
                    <a:pt x="9541" y="18423"/>
                  </a:cubicBezTo>
                  <a:cubicBezTo>
                    <a:pt x="10171" y="18423"/>
                    <a:pt x="10931" y="18343"/>
                    <a:pt x="10931" y="18343"/>
                  </a:cubicBezTo>
                  <a:cubicBezTo>
                    <a:pt x="11190" y="18343"/>
                    <a:pt x="11441" y="18446"/>
                    <a:pt x="11759" y="18577"/>
                  </a:cubicBezTo>
                  <a:cubicBezTo>
                    <a:pt x="12509" y="18886"/>
                    <a:pt x="13241" y="19028"/>
                    <a:pt x="13937" y="19028"/>
                  </a:cubicBezTo>
                  <a:cubicBezTo>
                    <a:pt x="15330" y="19028"/>
                    <a:pt x="16576" y="18458"/>
                    <a:pt x="17517" y="17520"/>
                  </a:cubicBezTo>
                  <a:cubicBezTo>
                    <a:pt x="18489" y="16555"/>
                    <a:pt x="19023" y="15260"/>
                    <a:pt x="19023" y="13878"/>
                  </a:cubicBezTo>
                  <a:cubicBezTo>
                    <a:pt x="19023" y="12804"/>
                    <a:pt x="18763" y="12198"/>
                    <a:pt x="18554" y="11708"/>
                  </a:cubicBezTo>
                  <a:cubicBezTo>
                    <a:pt x="18414" y="11380"/>
                    <a:pt x="18312" y="11141"/>
                    <a:pt x="18312" y="10814"/>
                  </a:cubicBezTo>
                  <a:cubicBezTo>
                    <a:pt x="18312" y="10804"/>
                    <a:pt x="18391" y="9993"/>
                    <a:pt x="18391" y="9473"/>
                  </a:cubicBezTo>
                  <a:cubicBezTo>
                    <a:pt x="18391" y="6724"/>
                    <a:pt x="16095" y="603"/>
                    <a:pt x="9483" y="603"/>
                  </a:cubicBezTo>
                  <a:cubicBezTo>
                    <a:pt x="8853" y="603"/>
                    <a:pt x="8092" y="683"/>
                    <a:pt x="8092" y="683"/>
                  </a:cubicBezTo>
                  <a:cubicBezTo>
                    <a:pt x="7832" y="683"/>
                    <a:pt x="7583" y="580"/>
                    <a:pt x="7264" y="450"/>
                  </a:cubicBezTo>
                  <a:cubicBezTo>
                    <a:pt x="6767" y="244"/>
                    <a:pt x="6150" y="0"/>
                    <a:pt x="520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92" name="Google Shape;8392;p38"/>
          <p:cNvGrpSpPr/>
          <p:nvPr/>
        </p:nvGrpSpPr>
        <p:grpSpPr>
          <a:xfrm>
            <a:off x="6070421" y="6642325"/>
            <a:ext cx="389193" cy="387920"/>
            <a:chOff x="4933458" y="1687279"/>
            <a:chExt cx="397907" cy="397907"/>
          </a:xfrm>
        </p:grpSpPr>
        <p:sp>
          <p:nvSpPr>
            <p:cNvPr id="8393" name="Google Shape;8393;p38"/>
            <p:cNvSpPr/>
            <p:nvPr/>
          </p:nvSpPr>
          <p:spPr>
            <a:xfrm>
              <a:off x="5071801" y="1766541"/>
              <a:ext cx="125867" cy="241215"/>
            </a:xfrm>
            <a:custGeom>
              <a:avLst/>
              <a:gdLst/>
              <a:ahLst/>
              <a:cxnLst/>
              <a:rect l="l" t="t" r="r" b="b"/>
              <a:pathLst>
                <a:path w="6031" h="11558" extrusionOk="0">
                  <a:moveTo>
                    <a:pt x="2415" y="1"/>
                  </a:moveTo>
                  <a:cubicBezTo>
                    <a:pt x="2233" y="993"/>
                    <a:pt x="1808" y="2415"/>
                    <a:pt x="0" y="2785"/>
                  </a:cubicBezTo>
                  <a:lnTo>
                    <a:pt x="0" y="4244"/>
                  </a:lnTo>
                  <a:lnTo>
                    <a:pt x="1228" y="4244"/>
                  </a:lnTo>
                  <a:cubicBezTo>
                    <a:pt x="1537" y="4244"/>
                    <a:pt x="1787" y="4496"/>
                    <a:pt x="1787" y="4803"/>
                  </a:cubicBezTo>
                  <a:lnTo>
                    <a:pt x="1787" y="9077"/>
                  </a:lnTo>
                  <a:cubicBezTo>
                    <a:pt x="1787" y="10222"/>
                    <a:pt x="2553" y="11558"/>
                    <a:pt x="4714" y="11558"/>
                  </a:cubicBezTo>
                  <a:cubicBezTo>
                    <a:pt x="5212" y="11558"/>
                    <a:pt x="5689" y="11535"/>
                    <a:pt x="6031" y="11512"/>
                  </a:cubicBezTo>
                  <a:lnTo>
                    <a:pt x="6031" y="9905"/>
                  </a:lnTo>
                  <a:lnTo>
                    <a:pt x="4891" y="9905"/>
                  </a:lnTo>
                  <a:cubicBezTo>
                    <a:pt x="3535" y="9905"/>
                    <a:pt x="3351" y="9125"/>
                    <a:pt x="3351" y="8363"/>
                  </a:cubicBezTo>
                  <a:lnTo>
                    <a:pt x="3351" y="4803"/>
                  </a:lnTo>
                  <a:cubicBezTo>
                    <a:pt x="3351" y="4496"/>
                    <a:pt x="3600" y="4244"/>
                    <a:pt x="3910" y="4244"/>
                  </a:cubicBezTo>
                  <a:lnTo>
                    <a:pt x="6031" y="4244"/>
                  </a:lnTo>
                  <a:lnTo>
                    <a:pt x="6031" y="2681"/>
                  </a:lnTo>
                  <a:lnTo>
                    <a:pt x="3910" y="2681"/>
                  </a:lnTo>
                  <a:cubicBezTo>
                    <a:pt x="3600" y="2681"/>
                    <a:pt x="3351" y="2431"/>
                    <a:pt x="3351" y="2122"/>
                  </a:cubicBezTo>
                  <a:lnTo>
                    <a:pt x="335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94" name="Google Shape;8394;p38"/>
            <p:cNvSpPr/>
            <p:nvPr/>
          </p:nvSpPr>
          <p:spPr>
            <a:xfrm>
              <a:off x="4933458" y="1687279"/>
              <a:ext cx="397907" cy="397907"/>
            </a:xfrm>
            <a:custGeom>
              <a:avLst/>
              <a:gdLst/>
              <a:ahLst/>
              <a:cxnLst/>
              <a:rect l="l" t="t" r="r" b="b"/>
              <a:pathLst>
                <a:path w="19066" h="19066" extrusionOk="0">
                  <a:moveTo>
                    <a:pt x="10539" y="2681"/>
                  </a:moveTo>
                  <a:cubicBezTo>
                    <a:pt x="10846" y="2681"/>
                    <a:pt x="11059" y="2932"/>
                    <a:pt x="11059" y="3240"/>
                  </a:cubicBezTo>
                  <a:lnTo>
                    <a:pt x="11059" y="5362"/>
                  </a:lnTo>
                  <a:lnTo>
                    <a:pt x="13219" y="5362"/>
                  </a:lnTo>
                  <a:cubicBezTo>
                    <a:pt x="13528" y="5362"/>
                    <a:pt x="13778" y="5612"/>
                    <a:pt x="13778" y="5921"/>
                  </a:cubicBezTo>
                  <a:lnTo>
                    <a:pt x="13778" y="8601"/>
                  </a:lnTo>
                  <a:cubicBezTo>
                    <a:pt x="13778" y="8911"/>
                    <a:pt x="13528" y="9160"/>
                    <a:pt x="13219" y="9160"/>
                  </a:cubicBezTo>
                  <a:lnTo>
                    <a:pt x="11096" y="9160"/>
                  </a:lnTo>
                  <a:lnTo>
                    <a:pt x="11096" y="12161"/>
                  </a:lnTo>
                  <a:cubicBezTo>
                    <a:pt x="11096" y="12440"/>
                    <a:pt x="11121" y="12520"/>
                    <a:pt x="11133" y="12541"/>
                  </a:cubicBezTo>
                  <a:cubicBezTo>
                    <a:pt x="11140" y="12541"/>
                    <a:pt x="11234" y="12585"/>
                    <a:pt x="11520" y="12585"/>
                  </a:cubicBezTo>
                  <a:lnTo>
                    <a:pt x="13219" y="12585"/>
                  </a:lnTo>
                  <a:cubicBezTo>
                    <a:pt x="13528" y="12585"/>
                    <a:pt x="13741" y="12836"/>
                    <a:pt x="13741" y="13144"/>
                  </a:cubicBezTo>
                  <a:lnTo>
                    <a:pt x="13741" y="15826"/>
                  </a:lnTo>
                  <a:cubicBezTo>
                    <a:pt x="13741" y="16113"/>
                    <a:pt x="13560" y="16351"/>
                    <a:pt x="13273" y="16382"/>
                  </a:cubicBezTo>
                  <a:cubicBezTo>
                    <a:pt x="13236" y="16385"/>
                    <a:pt x="12341" y="16474"/>
                    <a:pt x="11342" y="16474"/>
                  </a:cubicBezTo>
                  <a:cubicBezTo>
                    <a:pt x="8564" y="16474"/>
                    <a:pt x="7298" y="14609"/>
                    <a:pt x="7298" y="12877"/>
                  </a:cubicBezTo>
                  <a:lnTo>
                    <a:pt x="7298" y="9160"/>
                  </a:lnTo>
                  <a:lnTo>
                    <a:pt x="6070" y="9160"/>
                  </a:lnTo>
                  <a:cubicBezTo>
                    <a:pt x="5760" y="9160"/>
                    <a:pt x="5511" y="8911"/>
                    <a:pt x="5511" y="8601"/>
                  </a:cubicBezTo>
                  <a:lnTo>
                    <a:pt x="5511" y="6100"/>
                  </a:lnTo>
                  <a:cubicBezTo>
                    <a:pt x="5511" y="5808"/>
                    <a:pt x="5734" y="5568"/>
                    <a:pt x="6024" y="5543"/>
                  </a:cubicBezTo>
                  <a:cubicBezTo>
                    <a:pt x="7535" y="5417"/>
                    <a:pt x="7797" y="4524"/>
                    <a:pt x="8000" y="3275"/>
                  </a:cubicBezTo>
                  <a:lnTo>
                    <a:pt x="8021" y="3148"/>
                  </a:lnTo>
                  <a:cubicBezTo>
                    <a:pt x="8066" y="2879"/>
                    <a:pt x="8299" y="2681"/>
                    <a:pt x="8571" y="2681"/>
                  </a:cubicBezTo>
                  <a:close/>
                  <a:moveTo>
                    <a:pt x="2794" y="1"/>
                  </a:moveTo>
                  <a:cubicBezTo>
                    <a:pt x="1253" y="1"/>
                    <a:pt x="1" y="1253"/>
                    <a:pt x="1" y="2794"/>
                  </a:cubicBezTo>
                  <a:lnTo>
                    <a:pt x="1" y="16272"/>
                  </a:lnTo>
                  <a:cubicBezTo>
                    <a:pt x="1" y="17811"/>
                    <a:pt x="1253" y="19065"/>
                    <a:pt x="2794" y="19065"/>
                  </a:cubicBezTo>
                  <a:lnTo>
                    <a:pt x="16272" y="19065"/>
                  </a:lnTo>
                  <a:cubicBezTo>
                    <a:pt x="17813" y="19065"/>
                    <a:pt x="19065" y="17811"/>
                    <a:pt x="19065" y="16272"/>
                  </a:cubicBezTo>
                  <a:lnTo>
                    <a:pt x="19065" y="2792"/>
                  </a:lnTo>
                  <a:cubicBezTo>
                    <a:pt x="19065" y="1253"/>
                    <a:pt x="17813" y="1"/>
                    <a:pt x="1627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395" name="Google Shape;8395;p38"/>
          <p:cNvGrpSpPr/>
          <p:nvPr/>
        </p:nvGrpSpPr>
        <p:grpSpPr>
          <a:xfrm>
            <a:off x="2245045" y="6642337"/>
            <a:ext cx="389173" cy="387900"/>
            <a:chOff x="1379798" y="1723250"/>
            <a:chExt cx="397887" cy="397887"/>
          </a:xfrm>
        </p:grpSpPr>
        <p:sp>
          <p:nvSpPr>
            <p:cNvPr id="8396" name="Google Shape;8396;p38"/>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97" name="Google Shape;8397;p38"/>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98" name="Google Shape;8398;p38"/>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399" name="Google Shape;8399;p38"/>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400" name="Google Shape;8400;p38"/>
          <p:cNvGrpSpPr/>
          <p:nvPr/>
        </p:nvGrpSpPr>
        <p:grpSpPr>
          <a:xfrm>
            <a:off x="1158307" y="6642337"/>
            <a:ext cx="389193" cy="387900"/>
            <a:chOff x="266768" y="1721375"/>
            <a:chExt cx="397907" cy="397887"/>
          </a:xfrm>
        </p:grpSpPr>
        <p:sp>
          <p:nvSpPr>
            <p:cNvPr id="8401" name="Google Shape;8401;p38"/>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402" name="Google Shape;8402;p38"/>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8403" name="Google Shape;8403;p38"/>
          <p:cNvGrpSpPr/>
          <p:nvPr/>
        </p:nvGrpSpPr>
        <p:grpSpPr>
          <a:xfrm>
            <a:off x="1705096" y="6642337"/>
            <a:ext cx="389152" cy="387900"/>
            <a:chOff x="864491" y="1723250"/>
            <a:chExt cx="397866" cy="397887"/>
          </a:xfrm>
        </p:grpSpPr>
        <p:sp>
          <p:nvSpPr>
            <p:cNvPr id="8404" name="Google Shape;8404;p38"/>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405" name="Google Shape;8405;p38"/>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406" name="Google Shape;8406;p38"/>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8407" name="Google Shape;8407;p38"/>
          <p:cNvSpPr/>
          <p:nvPr/>
        </p:nvSpPr>
        <p:spPr>
          <a:xfrm>
            <a:off x="2792505" y="6677569"/>
            <a:ext cx="390376" cy="317340"/>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8408" name="Google Shape;8408;p38"/>
          <p:cNvGrpSpPr/>
          <p:nvPr/>
        </p:nvGrpSpPr>
        <p:grpSpPr>
          <a:xfrm>
            <a:off x="3331841" y="6642724"/>
            <a:ext cx="389050" cy="387126"/>
            <a:chOff x="2408992" y="1722875"/>
            <a:chExt cx="397761" cy="397093"/>
          </a:xfrm>
        </p:grpSpPr>
        <p:sp>
          <p:nvSpPr>
            <p:cNvPr id="8409" name="Google Shape;8409;p38"/>
            <p:cNvSpPr/>
            <p:nvPr/>
          </p:nvSpPr>
          <p:spPr>
            <a:xfrm>
              <a:off x="2492135" y="1827639"/>
              <a:ext cx="213667" cy="185326"/>
            </a:xfrm>
            <a:custGeom>
              <a:avLst/>
              <a:gdLst/>
              <a:ahLst/>
              <a:cxnLst/>
              <a:rect l="l" t="t" r="r" b="b"/>
              <a:pathLst>
                <a:path w="10238" h="8880" extrusionOk="0">
                  <a:moveTo>
                    <a:pt x="2548" y="1"/>
                  </a:moveTo>
                  <a:cubicBezTo>
                    <a:pt x="2277" y="1"/>
                    <a:pt x="2002" y="169"/>
                    <a:pt x="1743" y="427"/>
                  </a:cubicBezTo>
                  <a:cubicBezTo>
                    <a:pt x="1" y="2171"/>
                    <a:pt x="2739" y="5655"/>
                    <a:pt x="3567" y="6491"/>
                  </a:cubicBezTo>
                  <a:cubicBezTo>
                    <a:pt x="4206" y="7123"/>
                    <a:pt x="6403" y="8880"/>
                    <a:pt x="8179" y="8880"/>
                  </a:cubicBezTo>
                  <a:cubicBezTo>
                    <a:pt x="8718" y="8880"/>
                    <a:pt x="9219" y="8718"/>
                    <a:pt x="9626" y="8312"/>
                  </a:cubicBezTo>
                  <a:cubicBezTo>
                    <a:pt x="10054" y="7884"/>
                    <a:pt x="10238" y="7401"/>
                    <a:pt x="9812" y="6981"/>
                  </a:cubicBezTo>
                  <a:cubicBezTo>
                    <a:pt x="9168" y="6339"/>
                    <a:pt x="8797" y="6140"/>
                    <a:pt x="8555" y="6140"/>
                  </a:cubicBezTo>
                  <a:cubicBezTo>
                    <a:pt x="8422" y="6140"/>
                    <a:pt x="8327" y="6200"/>
                    <a:pt x="8248" y="6279"/>
                  </a:cubicBezTo>
                  <a:cubicBezTo>
                    <a:pt x="8064" y="6461"/>
                    <a:pt x="7636" y="7077"/>
                    <a:pt x="7461" y="7252"/>
                  </a:cubicBezTo>
                  <a:cubicBezTo>
                    <a:pt x="7260" y="7452"/>
                    <a:pt x="7021" y="7534"/>
                    <a:pt x="6762" y="7534"/>
                  </a:cubicBezTo>
                  <a:cubicBezTo>
                    <a:pt x="5839" y="7534"/>
                    <a:pt x="4665" y="6485"/>
                    <a:pt x="4117" y="5939"/>
                  </a:cubicBezTo>
                  <a:lnTo>
                    <a:pt x="4115" y="5938"/>
                  </a:lnTo>
                  <a:cubicBezTo>
                    <a:pt x="3417" y="5235"/>
                    <a:pt x="1890" y="3505"/>
                    <a:pt x="2803" y="2592"/>
                  </a:cubicBezTo>
                  <a:cubicBezTo>
                    <a:pt x="2879" y="2516"/>
                    <a:pt x="3056" y="2378"/>
                    <a:pt x="3254" y="2228"/>
                  </a:cubicBezTo>
                  <a:cubicBezTo>
                    <a:pt x="3445" y="2083"/>
                    <a:pt x="3661" y="1922"/>
                    <a:pt x="3776" y="1807"/>
                  </a:cubicBezTo>
                  <a:cubicBezTo>
                    <a:pt x="3999" y="1584"/>
                    <a:pt x="4069" y="1241"/>
                    <a:pt x="3080" y="250"/>
                  </a:cubicBezTo>
                  <a:cubicBezTo>
                    <a:pt x="2909" y="76"/>
                    <a:pt x="2730" y="1"/>
                    <a:pt x="2548"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8410" name="Google Shape;8410;p38"/>
            <p:cNvSpPr/>
            <p:nvPr/>
          </p:nvSpPr>
          <p:spPr>
            <a:xfrm>
              <a:off x="2408992" y="1722875"/>
              <a:ext cx="397761" cy="397093"/>
            </a:xfrm>
            <a:custGeom>
              <a:avLst/>
              <a:gdLst/>
              <a:ahLst/>
              <a:cxnLst/>
              <a:rect l="l" t="t" r="r" b="b"/>
              <a:pathLst>
                <a:path w="19059" h="19027" extrusionOk="0">
                  <a:moveTo>
                    <a:pt x="6538" y="3907"/>
                  </a:moveTo>
                  <a:cubicBezTo>
                    <a:pt x="7030" y="3907"/>
                    <a:pt x="7490" y="4114"/>
                    <a:pt x="7853" y="4483"/>
                  </a:cubicBezTo>
                  <a:cubicBezTo>
                    <a:pt x="8326" y="4955"/>
                    <a:pt x="9768" y="6397"/>
                    <a:pt x="8549" y="7616"/>
                  </a:cubicBezTo>
                  <a:cubicBezTo>
                    <a:pt x="8407" y="7756"/>
                    <a:pt x="8145" y="7957"/>
                    <a:pt x="7912" y="8136"/>
                  </a:cubicBezTo>
                  <a:cubicBezTo>
                    <a:pt x="7767" y="8246"/>
                    <a:pt x="7634" y="8343"/>
                    <a:pt x="7576" y="8400"/>
                  </a:cubicBezTo>
                  <a:cubicBezTo>
                    <a:pt x="7599" y="8585"/>
                    <a:pt x="8227" y="9504"/>
                    <a:pt x="8888" y="10169"/>
                  </a:cubicBezTo>
                  <a:cubicBezTo>
                    <a:pt x="9546" y="10823"/>
                    <a:pt x="10450" y="11437"/>
                    <a:pt x="10732" y="11437"/>
                  </a:cubicBezTo>
                  <a:cubicBezTo>
                    <a:pt x="10736" y="11437"/>
                    <a:pt x="10740" y="11437"/>
                    <a:pt x="10744" y="11437"/>
                  </a:cubicBezTo>
                  <a:cubicBezTo>
                    <a:pt x="10716" y="11423"/>
                    <a:pt x="10813" y="11292"/>
                    <a:pt x="10923" y="11147"/>
                  </a:cubicBezTo>
                  <a:cubicBezTo>
                    <a:pt x="11100" y="10913"/>
                    <a:pt x="11301" y="10650"/>
                    <a:pt x="11443" y="10510"/>
                  </a:cubicBezTo>
                  <a:cubicBezTo>
                    <a:pt x="11789" y="10163"/>
                    <a:pt x="12153" y="10031"/>
                    <a:pt x="12508" y="10031"/>
                  </a:cubicBezTo>
                  <a:cubicBezTo>
                    <a:pt x="13402" y="10031"/>
                    <a:pt x="14236" y="10866"/>
                    <a:pt x="14576" y="11205"/>
                  </a:cubicBezTo>
                  <a:cubicBezTo>
                    <a:pt x="15328" y="11943"/>
                    <a:pt x="15425" y="13093"/>
                    <a:pt x="14399" y="14119"/>
                  </a:cubicBezTo>
                  <a:cubicBezTo>
                    <a:pt x="13750" y="14770"/>
                    <a:pt x="12980" y="15023"/>
                    <a:pt x="12179" y="15023"/>
                  </a:cubicBezTo>
                  <a:cubicBezTo>
                    <a:pt x="10063" y="15023"/>
                    <a:pt x="7723" y="13248"/>
                    <a:pt x="6764" y="12299"/>
                  </a:cubicBezTo>
                  <a:cubicBezTo>
                    <a:pt x="5451" y="10974"/>
                    <a:pt x="2573" y="7025"/>
                    <a:pt x="4938" y="4660"/>
                  </a:cubicBezTo>
                  <a:cubicBezTo>
                    <a:pt x="5458" y="4140"/>
                    <a:pt x="6017" y="3907"/>
                    <a:pt x="6538" y="3907"/>
                  </a:cubicBezTo>
                  <a:close/>
                  <a:moveTo>
                    <a:pt x="9545" y="0"/>
                  </a:moveTo>
                  <a:cubicBezTo>
                    <a:pt x="4319" y="0"/>
                    <a:pt x="31" y="4288"/>
                    <a:pt x="31" y="9514"/>
                  </a:cubicBezTo>
                  <a:cubicBezTo>
                    <a:pt x="31" y="11064"/>
                    <a:pt x="448" y="12594"/>
                    <a:pt x="1172" y="13954"/>
                  </a:cubicBezTo>
                  <a:lnTo>
                    <a:pt x="49" y="18334"/>
                  </a:lnTo>
                  <a:cubicBezTo>
                    <a:pt x="1" y="18524"/>
                    <a:pt x="57" y="18725"/>
                    <a:pt x="195" y="18863"/>
                  </a:cubicBezTo>
                  <a:cubicBezTo>
                    <a:pt x="302" y="18971"/>
                    <a:pt x="445" y="19027"/>
                    <a:pt x="590" y="19027"/>
                  </a:cubicBezTo>
                  <a:cubicBezTo>
                    <a:pt x="635" y="19027"/>
                    <a:pt x="680" y="19021"/>
                    <a:pt x="724" y="19010"/>
                  </a:cubicBezTo>
                  <a:lnTo>
                    <a:pt x="5104" y="17887"/>
                  </a:lnTo>
                  <a:cubicBezTo>
                    <a:pt x="6465" y="18609"/>
                    <a:pt x="7995" y="19026"/>
                    <a:pt x="9545" y="19026"/>
                  </a:cubicBezTo>
                  <a:cubicBezTo>
                    <a:pt x="14770" y="19026"/>
                    <a:pt x="19058" y="14738"/>
                    <a:pt x="19058" y="9514"/>
                  </a:cubicBezTo>
                  <a:cubicBezTo>
                    <a:pt x="19058" y="4288"/>
                    <a:pt x="14770" y="0"/>
                    <a:pt x="9545"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8411" name="Google Shape;8411;p38"/>
          <p:cNvSpPr txBox="1">
            <a:spLocks noGrp="1"/>
          </p:cNvSpPr>
          <p:nvPr>
            <p:ph type="title" idx="4294967295"/>
          </p:nvPr>
        </p:nvSpPr>
        <p:spPr>
          <a:xfrm>
            <a:off x="1877546" y="3012060"/>
            <a:ext cx="3888000" cy="1003500"/>
          </a:xfrm>
          <a:prstGeom prst="rect">
            <a:avLst/>
          </a:prstGeom>
        </p:spPr>
        <p:txBody>
          <a:bodyPr spcFirstLastPara="1" wrap="square" lIns="91675" tIns="91675" rIns="91675" bIns="91675" anchor="t" anchorCtr="0">
            <a:noAutofit/>
          </a:bodyPr>
          <a:lstStyle/>
          <a:p>
            <a:pPr lvl="0">
              <a:buClr>
                <a:schemeClr val="dk1"/>
              </a:buClr>
              <a:buSzPts val="1100"/>
            </a:pPr>
            <a:r>
              <a:rPr lang="fa-IR" dirty="0">
                <a:solidFill>
                  <a:schemeClr val="lt1"/>
                </a:solidFill>
                <a:latin typeface="Arial"/>
                <a:ea typeface="Arial"/>
                <a:cs typeface="Arial"/>
                <a:sym typeface="Arial"/>
              </a:rPr>
              <a:t>سئو و بازاریابی</a:t>
            </a:r>
            <a:endParaRPr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415"/>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551053E2-5E27-482A-B9B7-B7F4F36D1736}"/>
              </a:ext>
            </a:extLst>
          </p:cNvPr>
          <p:cNvPicPr>
            <a:picLocks noChangeAspect="1"/>
          </p:cNvPicPr>
          <p:nvPr/>
        </p:nvPicPr>
        <p:blipFill>
          <a:blip r:embed="rId4"/>
          <a:stretch>
            <a:fillRect/>
          </a:stretch>
        </p:blipFill>
        <p:spPr>
          <a:xfrm>
            <a:off x="1186856" y="4697586"/>
            <a:ext cx="5346948" cy="11335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p:nvPr/>
        </p:nvSpPr>
        <p:spPr>
          <a:xfrm flipH="1">
            <a:off x="-12981" y="1143150"/>
            <a:ext cx="6502505" cy="1385729"/>
          </a:xfrm>
          <a:custGeom>
            <a:avLst/>
            <a:gdLst/>
            <a:ahLst/>
            <a:cxnLst/>
            <a:rect l="l" t="t" r="r" b="b"/>
            <a:pathLst>
              <a:path w="68877" h="68575" extrusionOk="0">
                <a:moveTo>
                  <a:pt x="0" y="0"/>
                </a:moveTo>
                <a:lnTo>
                  <a:pt x="0" y="68574"/>
                </a:lnTo>
                <a:lnTo>
                  <a:pt x="68877" y="68574"/>
                </a:lnTo>
                <a:lnTo>
                  <a:pt x="68877" y="0"/>
                </a:lnTo>
                <a:close/>
              </a:path>
            </a:pathLst>
          </a:custGeom>
          <a:solidFill>
            <a:srgbClr val="FFA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19"/>
          <p:cNvGrpSpPr/>
          <p:nvPr/>
        </p:nvGrpSpPr>
        <p:grpSpPr>
          <a:xfrm flipH="1">
            <a:off x="-12971" y="1340140"/>
            <a:ext cx="7589504" cy="994375"/>
            <a:chOff x="0" y="1705900"/>
            <a:chExt cx="7589504" cy="994375"/>
          </a:xfrm>
        </p:grpSpPr>
        <p:sp>
          <p:nvSpPr>
            <p:cNvPr id="148" name="Google Shape;148;p19"/>
            <p:cNvSpPr/>
            <p:nvPr/>
          </p:nvSpPr>
          <p:spPr>
            <a:xfrm>
              <a:off x="0" y="1705900"/>
              <a:ext cx="7589504" cy="51"/>
            </a:xfrm>
            <a:custGeom>
              <a:avLst/>
              <a:gdLst/>
              <a:ahLst/>
              <a:cxnLst/>
              <a:rect l="l" t="t" r="r" b="b"/>
              <a:pathLst>
                <a:path w="72547" h="1" fill="none" extrusionOk="0">
                  <a:moveTo>
                    <a:pt x="72547" y="0"/>
                  </a:moveTo>
                  <a:lnTo>
                    <a:pt x="68877" y="0"/>
                  </a:lnTo>
                  <a:lnTo>
                    <a:pt x="0" y="0"/>
                  </a:lnTo>
                </a:path>
              </a:pathLst>
            </a:custGeom>
            <a:noFill/>
            <a:ln w="9525" cap="flat" cmpd="sng">
              <a:solidFill>
                <a:srgbClr val="434343"/>
              </a:solidFill>
              <a:prstDash val="solid"/>
              <a:miter lim="144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p:nvPr/>
          </p:nvSpPr>
          <p:spPr>
            <a:xfrm>
              <a:off x="0" y="2700224"/>
              <a:ext cx="7589504" cy="51"/>
            </a:xfrm>
            <a:custGeom>
              <a:avLst/>
              <a:gdLst/>
              <a:ahLst/>
              <a:cxnLst/>
              <a:rect l="l" t="t" r="r" b="b"/>
              <a:pathLst>
                <a:path w="72547" h="1" fill="none" extrusionOk="0">
                  <a:moveTo>
                    <a:pt x="72547" y="1"/>
                  </a:moveTo>
                  <a:lnTo>
                    <a:pt x="68877" y="1"/>
                  </a:lnTo>
                  <a:lnTo>
                    <a:pt x="0" y="1"/>
                  </a:lnTo>
                </a:path>
              </a:pathLst>
            </a:custGeom>
            <a:noFill/>
            <a:ln w="9525" cap="flat" cmpd="sng">
              <a:solidFill>
                <a:srgbClr val="434343"/>
              </a:solidFill>
              <a:prstDash val="solid"/>
              <a:miter lim="144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19"/>
          <p:cNvSpPr/>
          <p:nvPr/>
        </p:nvSpPr>
        <p:spPr>
          <a:xfrm>
            <a:off x="-12850" y="10067875"/>
            <a:ext cx="7630617" cy="640229"/>
          </a:xfrm>
          <a:custGeom>
            <a:avLst/>
            <a:gdLst/>
            <a:ahLst/>
            <a:cxnLst/>
            <a:rect l="l" t="t" r="r" b="b"/>
            <a:pathLst>
              <a:path w="150209" h="9277" extrusionOk="0">
                <a:moveTo>
                  <a:pt x="0" y="1"/>
                </a:moveTo>
                <a:lnTo>
                  <a:pt x="0" y="9277"/>
                </a:lnTo>
                <a:lnTo>
                  <a:pt x="150209" y="9277"/>
                </a:lnTo>
                <a:lnTo>
                  <a:pt x="150209" y="1"/>
                </a:lnTo>
                <a:close/>
              </a:path>
            </a:pathLst>
          </a:custGeom>
          <a:solidFill>
            <a:srgbClr val="FFA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txBox="1"/>
          <p:nvPr/>
        </p:nvSpPr>
        <p:spPr>
          <a:xfrm>
            <a:off x="1968963" y="10093194"/>
            <a:ext cx="3651600" cy="605100"/>
          </a:xfrm>
          <a:prstGeom prst="rect">
            <a:avLst/>
          </a:prstGeom>
          <a:noFill/>
          <a:ln>
            <a:noFill/>
          </a:ln>
        </p:spPr>
        <p:txBody>
          <a:bodyPr spcFirstLastPara="1" wrap="square" lIns="91425" tIns="91425" rIns="91425" bIns="91425" anchor="ctr" anchorCtr="0">
            <a:noAutofit/>
          </a:bodyPr>
          <a:lstStyle/>
          <a:p>
            <a:pPr lvl="0" algn="ctr">
              <a:buClr>
                <a:prstClr val="black"/>
              </a:buClr>
              <a:buSzPts val="1800"/>
              <a:defRPr/>
            </a:pPr>
            <a:r>
              <a:rPr lang="en-US" b="1" dirty="0">
                <a:solidFill>
                  <a:schemeClr val="tx1">
                    <a:lumMod val="65000"/>
                    <a:lumOff val="35000"/>
                  </a:schemeClr>
                </a:solidFill>
                <a:sym typeface="Nunito"/>
                <a:hlinkClick r:id="rId3">
                  <a:extLst>
                    <a:ext uri="{A12FA001-AC4F-418D-AE19-62706E023703}">
                      <ahyp:hlinkClr xmlns:ahyp="http://schemas.microsoft.com/office/drawing/2018/hyperlinkcolor" val="tx"/>
                    </a:ext>
                  </a:extLst>
                </a:hlinkClick>
              </a:rPr>
              <a:t>Www.iranestekhdam.ir</a:t>
            </a:r>
            <a:endParaRPr lang="en-US" b="1" dirty="0">
              <a:solidFill>
                <a:schemeClr val="tx1">
                  <a:lumMod val="65000"/>
                  <a:lumOff val="35000"/>
                </a:schemeClr>
              </a:solidFill>
              <a:sym typeface="Nunito"/>
            </a:endParaRPr>
          </a:p>
        </p:txBody>
      </p:sp>
      <p:sp>
        <p:nvSpPr>
          <p:cNvPr id="152" name="Google Shape;152;p19"/>
          <p:cNvSpPr txBox="1">
            <a:spLocks noGrp="1"/>
          </p:cNvSpPr>
          <p:nvPr>
            <p:ph type="ctrTitle"/>
          </p:nvPr>
        </p:nvSpPr>
        <p:spPr>
          <a:xfrm>
            <a:off x="628650" y="1462775"/>
            <a:ext cx="5492100" cy="749100"/>
          </a:xfrm>
          <a:prstGeom prst="rect">
            <a:avLst/>
          </a:prstGeom>
        </p:spPr>
        <p:txBody>
          <a:bodyPr spcFirstLastPara="1" wrap="square" lIns="0" tIns="91425" rIns="91425" bIns="91425" anchor="ctr" anchorCtr="0">
            <a:noAutofit/>
          </a:bodyPr>
          <a:lstStyle/>
          <a:p>
            <a:pPr marL="0" lvl="0" indent="0" algn="r" rtl="0">
              <a:spcBef>
                <a:spcPts val="0"/>
              </a:spcBef>
              <a:spcAft>
                <a:spcPts val="0"/>
              </a:spcAft>
              <a:buNone/>
            </a:pPr>
            <a:r>
              <a:rPr lang="fa-IR" dirty="0">
                <a:solidFill>
                  <a:schemeClr val="tx1"/>
                </a:solidFill>
                <a:latin typeface="Perpetua Titling MT" panose="02020502060505020804" pitchFamily="18" charset="0"/>
                <a:cs typeface="+mn-cs"/>
              </a:rPr>
              <a:t>درباره این رزومه</a:t>
            </a:r>
            <a:endParaRPr dirty="0">
              <a:solidFill>
                <a:schemeClr val="tx1"/>
              </a:solidFill>
              <a:latin typeface="Perpetua Titling MT" panose="02020502060505020804" pitchFamily="18" charset="0"/>
              <a:cs typeface="+mn-cs"/>
            </a:endParaRPr>
          </a:p>
        </p:txBody>
      </p:sp>
      <p:sp>
        <p:nvSpPr>
          <p:cNvPr id="153" name="Google Shape;153;p19"/>
          <p:cNvSpPr txBox="1">
            <a:spLocks noGrp="1"/>
          </p:cNvSpPr>
          <p:nvPr>
            <p:ph type="body" idx="4294967295"/>
          </p:nvPr>
        </p:nvSpPr>
        <p:spPr>
          <a:xfrm>
            <a:off x="1180405" y="3332163"/>
            <a:ext cx="5127625" cy="5089525"/>
          </a:xfrm>
          <a:prstGeom prst="rect">
            <a:avLst/>
          </a:prstGeom>
        </p:spPr>
        <p:txBody>
          <a:bodyPr spcFirstLastPara="1" wrap="square" lIns="91425" tIns="91425" rIns="91425" bIns="91425" anchor="t" anchorCtr="0">
            <a:noAutofit/>
          </a:bodyPr>
          <a:lstStyle/>
          <a:p>
            <a:pPr marL="0" lvl="0" indent="0" algn="r" rtl="1">
              <a:buNone/>
            </a:pPr>
            <a:r>
              <a:rPr lang="fa-IR" sz="1400" dirty="0">
                <a:solidFill>
                  <a:schemeClr val="dk1"/>
                </a:solidFill>
                <a:latin typeface="Arial" panose="020B0604020202020204" pitchFamily="34" charset="0"/>
                <a:cs typeface="Arial" panose="020B0604020202020204" pitchFamily="34" charset="0"/>
              </a:rPr>
              <a:t>در این قالب بخش های قابل دانلود را برای شما قرارداده ایم. شما میتوانید بصورت دلخواه آن ها را ویرایش نمایید. اگر میخواهید آن ها را بصورت دیجیتالی به اشتراک گذارید، با فرمت </a:t>
            </a:r>
            <a:r>
              <a:rPr lang="en-US" sz="1400" dirty="0" err="1">
                <a:solidFill>
                  <a:schemeClr val="dk1"/>
                </a:solidFill>
                <a:latin typeface="Arial" panose="020B0604020202020204" pitchFamily="34" charset="0"/>
                <a:cs typeface="Arial" panose="020B0604020202020204" pitchFamily="34" charset="0"/>
              </a:rPr>
              <a:t>png</a:t>
            </a:r>
            <a:r>
              <a:rPr lang="fa-IR" sz="1400" dirty="0">
                <a:solidFill>
                  <a:schemeClr val="dk1"/>
                </a:solidFill>
                <a:latin typeface="Arial" panose="020B0604020202020204" pitchFamily="34" charset="0"/>
                <a:cs typeface="Arial" panose="020B0604020202020204" pitchFamily="34" charset="0"/>
              </a:rPr>
              <a:t> ذخیره نمایید. و اگر میخواهید بخش هارا چاپ نمایید  با فرمت .</a:t>
            </a:r>
            <a:r>
              <a:rPr lang="en-US" sz="1400" dirty="0">
                <a:solidFill>
                  <a:schemeClr val="dk1"/>
                </a:solidFill>
                <a:latin typeface="Arial" panose="020B0604020202020204" pitchFamily="34" charset="0"/>
                <a:cs typeface="Arial" panose="020B0604020202020204" pitchFamily="34" charset="0"/>
              </a:rPr>
              <a:t>jpg </a:t>
            </a:r>
            <a:r>
              <a:rPr lang="fa-IR" sz="1400" dirty="0">
                <a:solidFill>
                  <a:schemeClr val="dk1"/>
                </a:solidFill>
                <a:latin typeface="Arial" panose="020B0604020202020204" pitchFamily="34" charset="0"/>
                <a:cs typeface="Arial" panose="020B0604020202020204" pitchFamily="34" charset="0"/>
              </a:rPr>
              <a:t> ذخیره نمایید. به این ترتیب نسخه سفارشی رزومه خود را دارید.</a:t>
            </a:r>
          </a:p>
          <a:p>
            <a:pPr indent="-330200" algn="r" rtl="1">
              <a:buClr>
                <a:schemeClr val="dk1"/>
              </a:buClr>
              <a:buSzPts val="1600"/>
            </a:pPr>
            <a:r>
              <a:rPr lang="fa-IR" sz="1400" dirty="0">
                <a:solidFill>
                  <a:schemeClr val="dk1"/>
                </a:solidFill>
                <a:cs typeface="+mn-cs"/>
              </a:rPr>
              <a:t>بخشی که میخواهید دانلود نمایید را انتخاب کنید</a:t>
            </a:r>
            <a:endParaRPr lang="en-US" sz="1400" dirty="0">
              <a:solidFill>
                <a:schemeClr val="dk1"/>
              </a:solidFill>
              <a:cs typeface="+mn-cs"/>
            </a:endParaRPr>
          </a:p>
          <a:p>
            <a:pPr lvl="0" indent="-330200" algn="r" rtl="1">
              <a:spcBef>
                <a:spcPts val="1600"/>
              </a:spcBef>
              <a:buClr>
                <a:schemeClr val="dk1"/>
              </a:buClr>
              <a:buSzPts val="1600"/>
            </a:pPr>
            <a:r>
              <a:rPr lang="fa-IR" sz="1400" dirty="0">
                <a:solidFill>
                  <a:schemeClr val="dk1"/>
                </a:solidFill>
                <a:cs typeface="+mn-cs"/>
              </a:rPr>
              <a:t>بخش مورد نظر را ادیت و در صورت نیاز متن اضافه نمایید</a:t>
            </a:r>
          </a:p>
          <a:p>
            <a:pPr lvl="0" indent="-330200" algn="r" rtl="1">
              <a:spcBef>
                <a:spcPts val="1600"/>
              </a:spcBef>
              <a:buClr>
                <a:schemeClr val="dk1"/>
              </a:buClr>
              <a:buSzPts val="1600"/>
            </a:pPr>
            <a:r>
              <a:rPr lang="fa-IR" sz="1400" dirty="0">
                <a:solidFill>
                  <a:schemeClr val="dk1"/>
                </a:solidFill>
                <a:cs typeface="+mn-cs"/>
              </a:rPr>
              <a:t>از قسمت </a:t>
            </a:r>
            <a:r>
              <a:rPr lang="en-US" sz="1400" dirty="0">
                <a:solidFill>
                  <a:schemeClr val="dk1"/>
                </a:solidFill>
                <a:cs typeface="+mn-cs"/>
              </a:rPr>
              <a:t>File &gt;  Save as </a:t>
            </a:r>
            <a:r>
              <a:rPr lang="fa-IR" sz="1400" dirty="0">
                <a:solidFill>
                  <a:schemeClr val="dk1"/>
                </a:solidFill>
                <a:cs typeface="+mn-cs"/>
              </a:rPr>
              <a:t> مکان مورد نظر جهت ذخیره فایل رزومه خود را انتخاب نمایید.</a:t>
            </a:r>
          </a:p>
          <a:p>
            <a:pPr lvl="0" indent="-330200" algn="r" rtl="1">
              <a:spcBef>
                <a:spcPts val="1600"/>
              </a:spcBef>
              <a:spcAft>
                <a:spcPts val="1600"/>
              </a:spcAft>
              <a:buClr>
                <a:schemeClr val="dk1"/>
              </a:buClr>
              <a:buSzPts val="1600"/>
            </a:pPr>
            <a:r>
              <a:rPr lang="fa-IR" sz="1400" dirty="0">
                <a:solidFill>
                  <a:schemeClr val="dk1"/>
                </a:solidFill>
                <a:cs typeface="+mn-cs"/>
              </a:rPr>
              <a:t>حالا رزومه شما در سیستم ذخیره شده است. شما میتوانید رزومه خود را ویرایش نماییید. با پرینت رزومه خود یک نسخه چاپی از آن خواهید داشت.</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a:extLst>
              <a:ext uri="{FF2B5EF4-FFF2-40B4-BE49-F238E27FC236}">
                <a16:creationId xmlns:a16="http://schemas.microsoft.com/office/drawing/2014/main" id="{39CFE16B-78DD-8724-50C1-591C32C9B4B3}"/>
              </a:ext>
            </a:extLst>
          </p:cNvPr>
          <p:cNvGrpSpPr/>
          <p:nvPr/>
        </p:nvGrpSpPr>
        <p:grpSpPr>
          <a:xfrm>
            <a:off x="0" y="1912"/>
            <a:ext cx="7589838" cy="10694338"/>
            <a:chOff x="0" y="1912"/>
            <a:chExt cx="7589838" cy="10694338"/>
          </a:xfrm>
        </p:grpSpPr>
        <p:pic>
          <p:nvPicPr>
            <p:cNvPr id="3" name="Picture 2">
              <a:extLst>
                <a:ext uri="{FF2B5EF4-FFF2-40B4-BE49-F238E27FC236}">
                  <a16:creationId xmlns:a16="http://schemas.microsoft.com/office/drawing/2014/main" id="{2CE69B11-85DF-5CE2-A07A-170B5D4E497B}"/>
                </a:ext>
              </a:extLst>
            </p:cNvPr>
            <p:cNvPicPr>
              <a:picLocks noChangeAspect="1"/>
            </p:cNvPicPr>
            <p:nvPr/>
          </p:nvPicPr>
          <p:blipFill>
            <a:blip r:embed="rId2"/>
            <a:stretch>
              <a:fillRect/>
            </a:stretch>
          </p:blipFill>
          <p:spPr>
            <a:xfrm flipH="1">
              <a:off x="0" y="1912"/>
              <a:ext cx="7589838" cy="10694338"/>
            </a:xfrm>
            <a:prstGeom prst="rect">
              <a:avLst/>
            </a:prstGeom>
            <a:pattFill prst="pct75">
              <a:fgClr>
                <a:schemeClr val="bg2">
                  <a:lumMod val="60000"/>
                  <a:lumOff val="40000"/>
                </a:schemeClr>
              </a:fgClr>
              <a:bgClr>
                <a:schemeClr val="bg1"/>
              </a:bgClr>
            </a:pattFill>
          </p:spPr>
        </p:pic>
        <p:sp>
          <p:nvSpPr>
            <p:cNvPr id="125" name="TextBox 124">
              <a:extLst>
                <a:ext uri="{FF2B5EF4-FFF2-40B4-BE49-F238E27FC236}">
                  <a16:creationId xmlns:a16="http://schemas.microsoft.com/office/drawing/2014/main" id="{60C31B24-39FC-4F0D-8843-50BC6DCB5547}"/>
                </a:ext>
              </a:extLst>
            </p:cNvPr>
            <p:cNvSpPr txBox="1"/>
            <p:nvPr/>
          </p:nvSpPr>
          <p:spPr>
            <a:xfrm>
              <a:off x="2255520" y="10195560"/>
              <a:ext cx="2994660" cy="307777"/>
            </a:xfrm>
            <a:prstGeom prst="rect">
              <a:avLst/>
            </a:prstGeom>
            <a:solidFill>
              <a:srgbClr val="FDA39E"/>
            </a:solidFill>
          </p:spPr>
          <p:txBody>
            <a:bodyPr wrap="square" rtlCol="1">
              <a:spAutoFit/>
            </a:bodyPr>
            <a:lstStyle/>
            <a:p>
              <a:pPr lvl="0" algn="ctr">
                <a:buClr>
                  <a:prstClr val="black"/>
                </a:buClr>
                <a:buSzPts val="1800"/>
                <a:defRPr/>
              </a:pPr>
              <a:r>
                <a:rPr lang="en-US" b="1" dirty="0">
                  <a:solidFill>
                    <a:schemeClr val="tx1">
                      <a:lumMod val="65000"/>
                      <a:lumOff val="35000"/>
                    </a:schemeClr>
                  </a:solidFill>
                  <a:sym typeface="Nunito"/>
                  <a:hlinkClick r:id="rId3">
                    <a:extLst>
                      <a:ext uri="{A12FA001-AC4F-418D-AE19-62706E023703}">
                        <ahyp:hlinkClr xmlns:ahyp="http://schemas.microsoft.com/office/drawing/2018/hyperlinkcolor" val="tx"/>
                      </a:ext>
                    </a:extLst>
                  </a:hlinkClick>
                </a:rPr>
                <a:t>Www.iranestekhdam.ir</a:t>
              </a:r>
              <a:endParaRPr lang="en-US" b="1" dirty="0">
                <a:solidFill>
                  <a:schemeClr val="tx1">
                    <a:lumMod val="65000"/>
                    <a:lumOff val="35000"/>
                  </a:schemeClr>
                </a:solidFill>
                <a:sym typeface="Nunito"/>
              </a:endParaRPr>
            </a:p>
          </p:txBody>
        </p:sp>
      </p:grpSp>
      <p:grpSp>
        <p:nvGrpSpPr>
          <p:cNvPr id="5" name="profile pic">
            <a:extLst>
              <a:ext uri="{FF2B5EF4-FFF2-40B4-BE49-F238E27FC236}">
                <a16:creationId xmlns:a16="http://schemas.microsoft.com/office/drawing/2014/main" id="{5AE600D4-99AB-7D29-21E6-44877D9A9A0A}"/>
              </a:ext>
            </a:extLst>
          </p:cNvPr>
          <p:cNvGrpSpPr/>
          <p:nvPr/>
        </p:nvGrpSpPr>
        <p:grpSpPr>
          <a:xfrm>
            <a:off x="4420143" y="685384"/>
            <a:ext cx="2677682" cy="2665847"/>
            <a:chOff x="787200" y="1581225"/>
            <a:chExt cx="3495669" cy="3480218"/>
          </a:xfrm>
        </p:grpSpPr>
        <p:sp>
          <p:nvSpPr>
            <p:cNvPr id="123" name="Google Shape;164;p20">
              <a:extLst>
                <a:ext uri="{FF2B5EF4-FFF2-40B4-BE49-F238E27FC236}">
                  <a16:creationId xmlns:a16="http://schemas.microsoft.com/office/drawing/2014/main" id="{542113D3-790E-00B1-F25A-E58824AC54CA}"/>
                </a:ext>
              </a:extLst>
            </p:cNvPr>
            <p:cNvSpPr/>
            <p:nvPr/>
          </p:nvSpPr>
          <p:spPr>
            <a:xfrm>
              <a:off x="787200" y="1581225"/>
              <a:ext cx="3495669" cy="3480218"/>
            </a:xfrm>
            <a:custGeom>
              <a:avLst/>
              <a:gdLst/>
              <a:ahLst/>
              <a:cxnLst/>
              <a:rect l="l" t="t" r="r" b="b"/>
              <a:pathLst>
                <a:path w="51828" h="51597" extrusionOk="0">
                  <a:moveTo>
                    <a:pt x="0" y="0"/>
                  </a:moveTo>
                  <a:lnTo>
                    <a:pt x="0" y="51596"/>
                  </a:lnTo>
                  <a:lnTo>
                    <a:pt x="51828" y="51596"/>
                  </a:lnTo>
                  <a:lnTo>
                    <a:pt x="51828"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65;p20">
              <a:hlinkClick r:id="rId3"/>
              <a:extLst>
                <a:ext uri="{FF2B5EF4-FFF2-40B4-BE49-F238E27FC236}">
                  <a16:creationId xmlns:a16="http://schemas.microsoft.com/office/drawing/2014/main" id="{B2472142-FF62-7931-E687-5151C48AAE33}"/>
                </a:ext>
              </a:extLst>
            </p:cNvPr>
            <p:cNvPicPr preferRelativeResize="0"/>
            <p:nvPr/>
          </p:nvPicPr>
          <p:blipFill>
            <a:blip r:embed="rId4"/>
            <a:stretch>
              <a:fillRect/>
            </a:stretch>
          </p:blipFill>
          <p:spPr>
            <a:xfrm>
              <a:off x="971530" y="1757828"/>
              <a:ext cx="3127020" cy="3127020"/>
            </a:xfrm>
            <a:prstGeom prst="rect">
              <a:avLst/>
            </a:prstGeom>
            <a:ln/>
          </p:spPr>
          <p:style>
            <a:lnRef idx="2">
              <a:schemeClr val="accent3"/>
            </a:lnRef>
            <a:fillRef idx="1">
              <a:schemeClr val="lt1"/>
            </a:fillRef>
            <a:effectRef idx="0">
              <a:schemeClr val="accent3"/>
            </a:effectRef>
            <a:fontRef idx="minor">
              <a:schemeClr val="dk1"/>
            </a:fontRef>
          </p:style>
        </p:pic>
      </p:grpSp>
      <p:sp>
        <p:nvSpPr>
          <p:cNvPr id="6" name="name">
            <a:extLst>
              <a:ext uri="{FF2B5EF4-FFF2-40B4-BE49-F238E27FC236}">
                <a16:creationId xmlns:a16="http://schemas.microsoft.com/office/drawing/2014/main" id="{DDB3974B-C75A-541D-675A-A6892E94D649}"/>
              </a:ext>
            </a:extLst>
          </p:cNvPr>
          <p:cNvSpPr txBox="1"/>
          <p:nvPr/>
        </p:nvSpPr>
        <p:spPr>
          <a:xfrm flipH="1">
            <a:off x="4420143" y="3889269"/>
            <a:ext cx="2677682" cy="1077218"/>
          </a:xfrm>
          <a:prstGeom prst="rect">
            <a:avLst/>
          </a:prstGeom>
          <a:noFill/>
        </p:spPr>
        <p:txBody>
          <a:bodyPr wrap="square" rtlCol="0">
            <a:spAutoFit/>
          </a:bodyPr>
          <a:lstStyle/>
          <a:p>
            <a:pPr algn="r" rtl="1"/>
            <a:r>
              <a:rPr lang="fa-IR" sz="3200" b="1" i="0" dirty="0">
                <a:solidFill>
                  <a:srgbClr val="2D2D2D"/>
                </a:solidFill>
                <a:effectLst/>
                <a:latin typeface="Rubik" panose="020B0604020202020204" charset="-79"/>
                <a:ea typeface="Rubik" panose="020B0604020202020204" charset="-79"/>
                <a:cs typeface="Arial" panose="020B0604020202020204" pitchFamily="34" charset="0"/>
              </a:rPr>
              <a:t>محل درج </a:t>
            </a:r>
            <a:br>
              <a:rPr lang="fa-IR" sz="3200" b="1" i="0" dirty="0">
                <a:solidFill>
                  <a:srgbClr val="2D2D2D"/>
                </a:solidFill>
                <a:effectLst/>
                <a:latin typeface="Rubik" panose="020B0604020202020204" charset="-79"/>
                <a:ea typeface="Rubik" panose="020B0604020202020204" charset="-79"/>
                <a:cs typeface="Arial" panose="020B0604020202020204" pitchFamily="34" charset="0"/>
              </a:rPr>
            </a:br>
            <a:r>
              <a:rPr lang="fa-IR" sz="3200" b="1" i="0" dirty="0">
                <a:solidFill>
                  <a:srgbClr val="2D2D2D"/>
                </a:solidFill>
                <a:effectLst/>
                <a:latin typeface="Rubik" panose="020B0604020202020204" charset="-79"/>
                <a:ea typeface="Rubik" panose="020B0604020202020204" charset="-79"/>
                <a:cs typeface="Arial" panose="020B0604020202020204" pitchFamily="34" charset="0"/>
              </a:rPr>
              <a:t>نام و نام خانوادگی</a:t>
            </a:r>
            <a:endParaRPr lang="en-GB" sz="3200" dirty="0"/>
          </a:p>
        </p:txBody>
      </p:sp>
      <p:sp>
        <p:nvSpPr>
          <p:cNvPr id="7" name="job name">
            <a:extLst>
              <a:ext uri="{FF2B5EF4-FFF2-40B4-BE49-F238E27FC236}">
                <a16:creationId xmlns:a16="http://schemas.microsoft.com/office/drawing/2014/main" id="{A24545F7-C01F-5F7E-313C-1CD60E006C8C}"/>
              </a:ext>
            </a:extLst>
          </p:cNvPr>
          <p:cNvSpPr txBox="1"/>
          <p:nvPr/>
        </p:nvSpPr>
        <p:spPr>
          <a:xfrm flipH="1">
            <a:off x="4451883" y="5152931"/>
            <a:ext cx="2677682" cy="369332"/>
          </a:xfrm>
          <a:prstGeom prst="rect">
            <a:avLst/>
          </a:prstGeom>
          <a:noFill/>
        </p:spPr>
        <p:txBody>
          <a:bodyPr wrap="square" rtlCol="0">
            <a:spAutoFit/>
          </a:bodyPr>
          <a:lstStyle/>
          <a:p>
            <a:pPr algn="r" rtl="1"/>
            <a:r>
              <a:rPr lang="fa-IR" sz="1800" dirty="0">
                <a:cs typeface="+mn-cs"/>
              </a:rPr>
              <a:t>محل درج عنوان شغلی</a:t>
            </a:r>
          </a:p>
        </p:txBody>
      </p:sp>
      <p:grpSp>
        <p:nvGrpSpPr>
          <p:cNvPr id="8" name="language">
            <a:extLst>
              <a:ext uri="{FF2B5EF4-FFF2-40B4-BE49-F238E27FC236}">
                <a16:creationId xmlns:a16="http://schemas.microsoft.com/office/drawing/2014/main" id="{4F21A415-EB1F-9A08-E384-964EC26D4138}"/>
              </a:ext>
            </a:extLst>
          </p:cNvPr>
          <p:cNvGrpSpPr/>
          <p:nvPr/>
        </p:nvGrpSpPr>
        <p:grpSpPr>
          <a:xfrm flipH="1">
            <a:off x="4756780" y="8525003"/>
            <a:ext cx="1993160" cy="1405303"/>
            <a:chOff x="967281" y="8525003"/>
            <a:chExt cx="1993160" cy="1405303"/>
          </a:xfrm>
        </p:grpSpPr>
        <p:sp>
          <p:nvSpPr>
            <p:cNvPr id="115" name="lang lane">
              <a:extLst>
                <a:ext uri="{FF2B5EF4-FFF2-40B4-BE49-F238E27FC236}">
                  <a16:creationId xmlns:a16="http://schemas.microsoft.com/office/drawing/2014/main" id="{E1281D2A-9ABA-608A-0109-E70A2B53795C}"/>
                </a:ext>
              </a:extLst>
            </p:cNvPr>
            <p:cNvSpPr/>
            <p:nvPr/>
          </p:nvSpPr>
          <p:spPr>
            <a:xfrm>
              <a:off x="1095375" y="8763000"/>
              <a:ext cx="1788300" cy="164700"/>
            </a:xfrm>
            <a:prstGeom prst="rect">
              <a:avLst/>
            </a:prstGeom>
            <a:solidFill>
              <a:srgbClr val="FFA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languge sign">
              <a:extLst>
                <a:ext uri="{FF2B5EF4-FFF2-40B4-BE49-F238E27FC236}">
                  <a16:creationId xmlns:a16="http://schemas.microsoft.com/office/drawing/2014/main" id="{D17CF6C5-CB31-75B3-AED7-F8EAB5CF8EA4}"/>
                </a:ext>
              </a:extLst>
            </p:cNvPr>
            <p:cNvGrpSpPr/>
            <p:nvPr/>
          </p:nvGrpSpPr>
          <p:grpSpPr>
            <a:xfrm>
              <a:off x="2523193" y="8525003"/>
              <a:ext cx="353645" cy="354191"/>
              <a:chOff x="-31093575" y="3552550"/>
              <a:chExt cx="291450" cy="291900"/>
            </a:xfrm>
          </p:grpSpPr>
          <p:sp>
            <p:nvSpPr>
              <p:cNvPr id="119" name="Google Shape;258;p20">
                <a:extLst>
                  <a:ext uri="{FF2B5EF4-FFF2-40B4-BE49-F238E27FC236}">
                    <a16:creationId xmlns:a16="http://schemas.microsoft.com/office/drawing/2014/main" id="{332409B9-2091-0787-20FD-D598B88C32EC}"/>
                  </a:ext>
                </a:extLst>
              </p:cNvPr>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59;p20">
                <a:extLst>
                  <a:ext uri="{FF2B5EF4-FFF2-40B4-BE49-F238E27FC236}">
                    <a16:creationId xmlns:a16="http://schemas.microsoft.com/office/drawing/2014/main" id="{F561493B-CA5A-BE8F-3B01-35007672405E}"/>
                  </a:ext>
                </a:extLst>
              </p:cNvPr>
              <p:cNvSpPr/>
              <p:nvPr/>
            </p:nvSpPr>
            <p:spPr>
              <a:xfrm>
                <a:off x="-31093575" y="3671500"/>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0;p20">
                <a:extLst>
                  <a:ext uri="{FF2B5EF4-FFF2-40B4-BE49-F238E27FC236}">
                    <a16:creationId xmlns:a16="http://schemas.microsoft.com/office/drawing/2014/main" id="{0B47033A-4D3A-BEDA-5D84-5AD3BA7CC350}"/>
                  </a:ext>
                </a:extLst>
              </p:cNvPr>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1;p20">
                <a:extLst>
                  <a:ext uri="{FF2B5EF4-FFF2-40B4-BE49-F238E27FC236}">
                    <a16:creationId xmlns:a16="http://schemas.microsoft.com/office/drawing/2014/main" id="{AD4A89FE-E8FF-1D94-D497-86F504372281}"/>
                  </a:ext>
                </a:extLst>
              </p:cNvPr>
              <p:cNvSpPr/>
              <p:nvPr/>
            </p:nvSpPr>
            <p:spPr>
              <a:xfrm>
                <a:off x="-30974650"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language box">
              <a:extLst>
                <a:ext uri="{FF2B5EF4-FFF2-40B4-BE49-F238E27FC236}">
                  <a16:creationId xmlns:a16="http://schemas.microsoft.com/office/drawing/2014/main" id="{529CC2C2-DA4B-3F28-8FF9-3C8FF76978E3}"/>
                </a:ext>
              </a:extLst>
            </p:cNvPr>
            <p:cNvSpPr txBox="1"/>
            <p:nvPr/>
          </p:nvSpPr>
          <p:spPr>
            <a:xfrm>
              <a:off x="1065041" y="9041152"/>
              <a:ext cx="1895400" cy="889154"/>
            </a:xfrm>
            <a:prstGeom prst="rect">
              <a:avLst/>
            </a:prstGeom>
            <a:noFill/>
          </p:spPr>
          <p:txBody>
            <a:bodyPr wrap="square" rtlCol="0">
              <a:spAutoFit/>
            </a:bodyPr>
            <a:lstStyle/>
            <a:p>
              <a:pPr marL="75600" lvl="0" indent="-151800" algn="r" rtl="1">
                <a:lnSpc>
                  <a:spcPct val="150000"/>
                </a:lnSpc>
                <a:spcBef>
                  <a:spcPts val="0"/>
                </a:spcBef>
                <a:spcAft>
                  <a:spcPts val="0"/>
                </a:spcAft>
                <a:buClr>
                  <a:srgbClr val="2D2D2D"/>
                </a:buClr>
                <a:buSzPts val="1200"/>
                <a:buFont typeface="Nunito"/>
                <a:buChar char="●"/>
              </a:pPr>
              <a:r>
                <a:rPr lang="fa-IR" sz="1200" dirty="0">
                  <a:cs typeface="+mn-cs"/>
                </a:rPr>
                <a:t>زبان اول</a:t>
              </a:r>
            </a:p>
            <a:p>
              <a:pPr marL="75600" lvl="0" indent="-151800" algn="r" rtl="1">
                <a:lnSpc>
                  <a:spcPct val="150000"/>
                </a:lnSpc>
                <a:spcBef>
                  <a:spcPts val="0"/>
                </a:spcBef>
                <a:spcAft>
                  <a:spcPts val="0"/>
                </a:spcAft>
                <a:buClr>
                  <a:srgbClr val="2D2D2D"/>
                </a:buClr>
                <a:buSzPts val="1200"/>
                <a:buFont typeface="Nunito"/>
                <a:buChar char="●"/>
              </a:pPr>
              <a:r>
                <a:rPr lang="fa-IR" sz="1200" dirty="0">
                  <a:cs typeface="+mn-cs"/>
                </a:rPr>
                <a:t>زبان دوم</a:t>
              </a:r>
            </a:p>
            <a:p>
              <a:pPr marL="75600" lvl="0" indent="-151800" algn="r" rtl="1">
                <a:lnSpc>
                  <a:spcPct val="150000"/>
                </a:lnSpc>
                <a:spcBef>
                  <a:spcPts val="0"/>
                </a:spcBef>
                <a:spcAft>
                  <a:spcPts val="0"/>
                </a:spcAft>
                <a:buClr>
                  <a:srgbClr val="2D2D2D"/>
                </a:buClr>
                <a:buSzPts val="1200"/>
                <a:buFont typeface="Nunito"/>
                <a:buChar char="●"/>
              </a:pPr>
              <a:r>
                <a:rPr lang="fa-IR" sz="1200" dirty="0">
                  <a:cs typeface="+mn-cs"/>
                </a:rPr>
                <a:t>زبان سوم</a:t>
              </a:r>
            </a:p>
          </p:txBody>
        </p:sp>
        <p:sp>
          <p:nvSpPr>
            <p:cNvPr id="118" name="language">
              <a:extLst>
                <a:ext uri="{FF2B5EF4-FFF2-40B4-BE49-F238E27FC236}">
                  <a16:creationId xmlns:a16="http://schemas.microsoft.com/office/drawing/2014/main" id="{4D07C407-3DF3-273D-8097-E4C080EA2EBE}"/>
                </a:ext>
              </a:extLst>
            </p:cNvPr>
            <p:cNvSpPr txBox="1"/>
            <p:nvPr/>
          </p:nvSpPr>
          <p:spPr>
            <a:xfrm>
              <a:off x="967281" y="8539193"/>
              <a:ext cx="1605600" cy="369332"/>
            </a:xfrm>
            <a:prstGeom prst="rect">
              <a:avLst/>
            </a:prstGeom>
            <a:noFill/>
          </p:spPr>
          <p:txBody>
            <a:bodyPr wrap="square" rtlCol="0">
              <a:spAutoFit/>
            </a:bodyPr>
            <a:lstStyle/>
            <a:p>
              <a:pPr marL="0" lvl="0" indent="0" algn="l" rtl="0">
                <a:spcBef>
                  <a:spcPts val="0"/>
                </a:spcBef>
                <a:spcAft>
                  <a:spcPts val="0"/>
                </a:spcAft>
                <a:buNone/>
              </a:pPr>
              <a:r>
                <a:rPr lang="fa-IR" sz="1800" b="1" dirty="0">
                  <a:cs typeface="+mn-cs"/>
                </a:rPr>
                <a:t>مهارت های زبانی</a:t>
              </a:r>
            </a:p>
          </p:txBody>
        </p:sp>
      </p:grpSp>
      <p:grpSp>
        <p:nvGrpSpPr>
          <p:cNvPr id="9" name="site">
            <a:extLst>
              <a:ext uri="{FF2B5EF4-FFF2-40B4-BE49-F238E27FC236}">
                <a16:creationId xmlns:a16="http://schemas.microsoft.com/office/drawing/2014/main" id="{03B70DD9-D0BB-8AB3-383D-983B0DE991EC}"/>
              </a:ext>
            </a:extLst>
          </p:cNvPr>
          <p:cNvGrpSpPr/>
          <p:nvPr/>
        </p:nvGrpSpPr>
        <p:grpSpPr>
          <a:xfrm flipH="1">
            <a:off x="4224858" y="7838730"/>
            <a:ext cx="2556137" cy="355557"/>
            <a:chOff x="2917426" y="7838730"/>
            <a:chExt cx="2556137" cy="355557"/>
          </a:xfrm>
        </p:grpSpPr>
        <p:grpSp>
          <p:nvGrpSpPr>
            <p:cNvPr id="103" name="site sign">
              <a:extLst>
                <a:ext uri="{FF2B5EF4-FFF2-40B4-BE49-F238E27FC236}">
                  <a16:creationId xmlns:a16="http://schemas.microsoft.com/office/drawing/2014/main" id="{B1BDA9B4-5B25-6F92-0E44-D942A684BE50}"/>
                </a:ext>
              </a:extLst>
            </p:cNvPr>
            <p:cNvGrpSpPr/>
            <p:nvPr/>
          </p:nvGrpSpPr>
          <p:grpSpPr>
            <a:xfrm>
              <a:off x="2917426" y="7838730"/>
              <a:ext cx="354586" cy="355557"/>
              <a:chOff x="-33645475" y="3944800"/>
              <a:chExt cx="292225" cy="293025"/>
            </a:xfrm>
          </p:grpSpPr>
          <p:sp>
            <p:nvSpPr>
              <p:cNvPr id="105" name="Google Shape;191;p20">
                <a:extLst>
                  <a:ext uri="{FF2B5EF4-FFF2-40B4-BE49-F238E27FC236}">
                    <a16:creationId xmlns:a16="http://schemas.microsoft.com/office/drawing/2014/main" id="{8C9592BE-0C2E-8F57-BA8A-ECCD5F081F00}"/>
                  </a:ext>
                </a:extLst>
              </p:cNvPr>
              <p:cNvSpPr/>
              <p:nvPr/>
            </p:nvSpPr>
            <p:spPr>
              <a:xfrm>
                <a:off x="-33549375" y="3944800"/>
                <a:ext cx="98475" cy="70900"/>
              </a:xfrm>
              <a:custGeom>
                <a:avLst/>
                <a:gdLst/>
                <a:ahLst/>
                <a:cxnLst/>
                <a:rect l="l" t="t" r="r" b="b"/>
                <a:pathLst>
                  <a:path w="3939" h="2836" extrusionOk="0">
                    <a:moveTo>
                      <a:pt x="1985" y="0"/>
                    </a:moveTo>
                    <a:cubicBezTo>
                      <a:pt x="1260" y="0"/>
                      <a:pt x="473" y="946"/>
                      <a:pt x="0" y="2521"/>
                    </a:cubicBezTo>
                    <a:cubicBezTo>
                      <a:pt x="158" y="2615"/>
                      <a:pt x="284" y="2710"/>
                      <a:pt x="410" y="2836"/>
                    </a:cubicBezTo>
                    <a:cubicBezTo>
                      <a:pt x="914" y="2773"/>
                      <a:pt x="1481" y="2773"/>
                      <a:pt x="1985" y="2773"/>
                    </a:cubicBezTo>
                    <a:cubicBezTo>
                      <a:pt x="2489" y="2773"/>
                      <a:pt x="3056" y="2804"/>
                      <a:pt x="3560" y="2836"/>
                    </a:cubicBezTo>
                    <a:cubicBezTo>
                      <a:pt x="3623" y="2678"/>
                      <a:pt x="3781" y="2584"/>
                      <a:pt x="3938" y="2521"/>
                    </a:cubicBezTo>
                    <a:cubicBezTo>
                      <a:pt x="3529" y="946"/>
                      <a:pt x="2741" y="0"/>
                      <a:pt x="1985"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2;p20">
                <a:extLst>
                  <a:ext uri="{FF2B5EF4-FFF2-40B4-BE49-F238E27FC236}">
                    <a16:creationId xmlns:a16="http://schemas.microsoft.com/office/drawing/2014/main" id="{C5ABBD3B-139A-F6D5-4FA8-334D1D2D1D0D}"/>
                  </a:ext>
                </a:extLst>
              </p:cNvPr>
              <p:cNvSpPr/>
              <p:nvPr/>
            </p:nvSpPr>
            <p:spPr>
              <a:xfrm>
                <a:off x="-33645475" y="4041675"/>
                <a:ext cx="70900" cy="98475"/>
              </a:xfrm>
              <a:custGeom>
                <a:avLst/>
                <a:gdLst/>
                <a:ahLst/>
                <a:cxnLst/>
                <a:rect l="l" t="t" r="r" b="b"/>
                <a:pathLst>
                  <a:path w="2836" h="3939" extrusionOk="0">
                    <a:moveTo>
                      <a:pt x="2521" y="0"/>
                    </a:moveTo>
                    <a:cubicBezTo>
                      <a:pt x="946" y="473"/>
                      <a:pt x="32" y="1229"/>
                      <a:pt x="32" y="1954"/>
                    </a:cubicBezTo>
                    <a:cubicBezTo>
                      <a:pt x="1" y="2710"/>
                      <a:pt x="946" y="3466"/>
                      <a:pt x="2521" y="3939"/>
                    </a:cubicBezTo>
                    <a:cubicBezTo>
                      <a:pt x="2584" y="3781"/>
                      <a:pt x="2710" y="3655"/>
                      <a:pt x="2836" y="3529"/>
                    </a:cubicBezTo>
                    <a:cubicBezTo>
                      <a:pt x="2773" y="3025"/>
                      <a:pt x="2773" y="2521"/>
                      <a:pt x="2773" y="1954"/>
                    </a:cubicBezTo>
                    <a:cubicBezTo>
                      <a:pt x="2773" y="1418"/>
                      <a:pt x="2805" y="914"/>
                      <a:pt x="2836" y="379"/>
                    </a:cubicBezTo>
                    <a:cubicBezTo>
                      <a:pt x="2679" y="316"/>
                      <a:pt x="2553" y="158"/>
                      <a:pt x="2521"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3;p20">
                <a:extLst>
                  <a:ext uri="{FF2B5EF4-FFF2-40B4-BE49-F238E27FC236}">
                    <a16:creationId xmlns:a16="http://schemas.microsoft.com/office/drawing/2014/main" id="{8E787FE2-8559-74DB-11C8-EC88D92C7152}"/>
                  </a:ext>
                </a:extLst>
              </p:cNvPr>
              <p:cNvSpPr/>
              <p:nvPr/>
            </p:nvSpPr>
            <p:spPr>
              <a:xfrm>
                <a:off x="-33424150" y="4042450"/>
                <a:ext cx="70900" cy="52025"/>
              </a:xfrm>
              <a:custGeom>
                <a:avLst/>
                <a:gdLst/>
                <a:ahLst/>
                <a:cxnLst/>
                <a:rect l="l" t="t" r="r" b="b"/>
                <a:pathLst>
                  <a:path w="2836" h="2081" extrusionOk="0">
                    <a:moveTo>
                      <a:pt x="316" y="1"/>
                    </a:moveTo>
                    <a:cubicBezTo>
                      <a:pt x="253" y="159"/>
                      <a:pt x="127" y="285"/>
                      <a:pt x="1" y="379"/>
                    </a:cubicBezTo>
                    <a:cubicBezTo>
                      <a:pt x="32" y="600"/>
                      <a:pt x="32" y="789"/>
                      <a:pt x="32" y="978"/>
                    </a:cubicBezTo>
                    <a:cubicBezTo>
                      <a:pt x="158" y="978"/>
                      <a:pt x="284" y="946"/>
                      <a:pt x="442" y="946"/>
                    </a:cubicBezTo>
                    <a:cubicBezTo>
                      <a:pt x="1387" y="946"/>
                      <a:pt x="2237" y="1387"/>
                      <a:pt x="2804" y="2080"/>
                    </a:cubicBezTo>
                    <a:lnTo>
                      <a:pt x="2804" y="1954"/>
                    </a:lnTo>
                    <a:cubicBezTo>
                      <a:pt x="2836" y="1230"/>
                      <a:pt x="1891" y="474"/>
                      <a:pt x="316"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4;p20">
                <a:extLst>
                  <a:ext uri="{FF2B5EF4-FFF2-40B4-BE49-F238E27FC236}">
                    <a16:creationId xmlns:a16="http://schemas.microsoft.com/office/drawing/2014/main" id="{2CA1C00C-ED48-6E03-A968-B3B133485B71}"/>
                  </a:ext>
                </a:extLst>
              </p:cNvPr>
              <p:cNvSpPr/>
              <p:nvPr/>
            </p:nvSpPr>
            <p:spPr>
              <a:xfrm>
                <a:off x="-33549375" y="4165325"/>
                <a:ext cx="86650" cy="70925"/>
              </a:xfrm>
              <a:custGeom>
                <a:avLst/>
                <a:gdLst/>
                <a:ahLst/>
                <a:cxnLst/>
                <a:rect l="l" t="t" r="r" b="b"/>
                <a:pathLst>
                  <a:path w="3466" h="2837" extrusionOk="0">
                    <a:moveTo>
                      <a:pt x="410" y="1"/>
                    </a:moveTo>
                    <a:cubicBezTo>
                      <a:pt x="315" y="158"/>
                      <a:pt x="158" y="284"/>
                      <a:pt x="0" y="316"/>
                    </a:cubicBezTo>
                    <a:cubicBezTo>
                      <a:pt x="473" y="1891"/>
                      <a:pt x="1260" y="2836"/>
                      <a:pt x="1985" y="2836"/>
                    </a:cubicBezTo>
                    <a:cubicBezTo>
                      <a:pt x="2489" y="2836"/>
                      <a:pt x="3056" y="2364"/>
                      <a:pt x="3466" y="1544"/>
                    </a:cubicBezTo>
                    <a:lnTo>
                      <a:pt x="3119" y="1072"/>
                    </a:lnTo>
                    <a:cubicBezTo>
                      <a:pt x="2836" y="851"/>
                      <a:pt x="2678" y="473"/>
                      <a:pt x="2521" y="95"/>
                    </a:cubicBezTo>
                    <a:lnTo>
                      <a:pt x="1985" y="95"/>
                    </a:lnTo>
                    <a:cubicBezTo>
                      <a:pt x="1418" y="95"/>
                      <a:pt x="882" y="64"/>
                      <a:pt x="410"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5;p20">
                <a:extLst>
                  <a:ext uri="{FF2B5EF4-FFF2-40B4-BE49-F238E27FC236}">
                    <a16:creationId xmlns:a16="http://schemas.microsoft.com/office/drawing/2014/main" id="{04226295-AB36-134F-3AC4-02369EB52614}"/>
                  </a:ext>
                </a:extLst>
              </p:cNvPr>
              <p:cNvSpPr/>
              <p:nvPr/>
            </p:nvSpPr>
            <p:spPr>
              <a:xfrm>
                <a:off x="-33558825" y="4030650"/>
                <a:ext cx="118950" cy="120525"/>
              </a:xfrm>
              <a:custGeom>
                <a:avLst/>
                <a:gdLst/>
                <a:ahLst/>
                <a:cxnLst/>
                <a:rect l="l" t="t" r="r" b="b"/>
                <a:pathLst>
                  <a:path w="4758" h="4821" extrusionOk="0">
                    <a:moveTo>
                      <a:pt x="2395" y="0"/>
                    </a:moveTo>
                    <a:cubicBezTo>
                      <a:pt x="1922" y="0"/>
                      <a:pt x="1418" y="32"/>
                      <a:pt x="1008" y="95"/>
                    </a:cubicBezTo>
                    <a:cubicBezTo>
                      <a:pt x="977" y="599"/>
                      <a:pt x="599" y="977"/>
                      <a:pt x="63" y="1040"/>
                    </a:cubicBezTo>
                    <a:cubicBezTo>
                      <a:pt x="32" y="1450"/>
                      <a:pt x="0" y="1922"/>
                      <a:pt x="0" y="2395"/>
                    </a:cubicBezTo>
                    <a:cubicBezTo>
                      <a:pt x="0" y="2867"/>
                      <a:pt x="32" y="3340"/>
                      <a:pt x="63" y="3781"/>
                    </a:cubicBezTo>
                    <a:cubicBezTo>
                      <a:pt x="599" y="3812"/>
                      <a:pt x="977" y="4222"/>
                      <a:pt x="1008" y="4726"/>
                    </a:cubicBezTo>
                    <a:cubicBezTo>
                      <a:pt x="1449" y="4758"/>
                      <a:pt x="1922" y="4821"/>
                      <a:pt x="2395" y="4821"/>
                    </a:cubicBezTo>
                    <a:lnTo>
                      <a:pt x="2804" y="4821"/>
                    </a:lnTo>
                    <a:cubicBezTo>
                      <a:pt x="2804" y="4695"/>
                      <a:pt x="2741" y="4569"/>
                      <a:pt x="2741" y="4506"/>
                    </a:cubicBezTo>
                    <a:cubicBezTo>
                      <a:pt x="2741" y="3151"/>
                      <a:pt x="3592" y="2017"/>
                      <a:pt x="4757" y="1576"/>
                    </a:cubicBezTo>
                    <a:cubicBezTo>
                      <a:pt x="4757" y="1387"/>
                      <a:pt x="4726" y="1229"/>
                      <a:pt x="4726" y="1040"/>
                    </a:cubicBezTo>
                    <a:cubicBezTo>
                      <a:pt x="4222" y="977"/>
                      <a:pt x="3812" y="599"/>
                      <a:pt x="3781" y="95"/>
                    </a:cubicBezTo>
                    <a:cubicBezTo>
                      <a:pt x="3340" y="32"/>
                      <a:pt x="2867" y="0"/>
                      <a:pt x="2395"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6;p20">
                <a:extLst>
                  <a:ext uri="{FF2B5EF4-FFF2-40B4-BE49-F238E27FC236}">
                    <a16:creationId xmlns:a16="http://schemas.microsoft.com/office/drawing/2014/main" id="{E9089BEE-AD17-C6AA-6919-A4DFF2B998A0}"/>
                  </a:ext>
                </a:extLst>
              </p:cNvPr>
              <p:cNvSpPr/>
              <p:nvPr/>
            </p:nvSpPr>
            <p:spPr>
              <a:xfrm>
                <a:off x="-33639950" y="4129900"/>
                <a:ext cx="100825" cy="100825"/>
              </a:xfrm>
              <a:custGeom>
                <a:avLst/>
                <a:gdLst/>
                <a:ahLst/>
                <a:cxnLst/>
                <a:rect l="l" t="t" r="r" b="b"/>
                <a:pathLst>
                  <a:path w="4033" h="4033" extrusionOk="0">
                    <a:moveTo>
                      <a:pt x="0" y="0"/>
                    </a:moveTo>
                    <a:lnTo>
                      <a:pt x="0" y="0"/>
                    </a:lnTo>
                    <a:cubicBezTo>
                      <a:pt x="567" y="1953"/>
                      <a:pt x="2111" y="3466"/>
                      <a:pt x="4033" y="4033"/>
                    </a:cubicBezTo>
                    <a:cubicBezTo>
                      <a:pt x="3592" y="3466"/>
                      <a:pt x="3245" y="2741"/>
                      <a:pt x="2962" y="1827"/>
                    </a:cubicBezTo>
                    <a:cubicBezTo>
                      <a:pt x="2584" y="1733"/>
                      <a:pt x="2300" y="1481"/>
                      <a:pt x="2206" y="1071"/>
                    </a:cubicBezTo>
                    <a:cubicBezTo>
                      <a:pt x="1323" y="851"/>
                      <a:pt x="567" y="441"/>
                      <a:pt x="0"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7;p20">
                <a:extLst>
                  <a:ext uri="{FF2B5EF4-FFF2-40B4-BE49-F238E27FC236}">
                    <a16:creationId xmlns:a16="http://schemas.microsoft.com/office/drawing/2014/main" id="{DAC7D063-043C-7595-354C-95C4DFAF9936}"/>
                  </a:ext>
                </a:extLst>
              </p:cNvPr>
              <p:cNvSpPr/>
              <p:nvPr/>
            </p:nvSpPr>
            <p:spPr>
              <a:xfrm>
                <a:off x="-33459600" y="3951875"/>
                <a:ext cx="100850" cy="100075"/>
              </a:xfrm>
              <a:custGeom>
                <a:avLst/>
                <a:gdLst/>
                <a:ahLst/>
                <a:cxnLst/>
                <a:rect l="l" t="t" r="r" b="b"/>
                <a:pathLst>
                  <a:path w="4034" h="4003" extrusionOk="0">
                    <a:moveTo>
                      <a:pt x="1" y="1"/>
                    </a:moveTo>
                    <a:lnTo>
                      <a:pt x="1" y="1"/>
                    </a:lnTo>
                    <a:cubicBezTo>
                      <a:pt x="442" y="537"/>
                      <a:pt x="788" y="1293"/>
                      <a:pt x="1072" y="2206"/>
                    </a:cubicBezTo>
                    <a:cubicBezTo>
                      <a:pt x="1419" y="2238"/>
                      <a:pt x="1734" y="2553"/>
                      <a:pt x="1828" y="2962"/>
                    </a:cubicBezTo>
                    <a:cubicBezTo>
                      <a:pt x="2710" y="3183"/>
                      <a:pt x="3466" y="3592"/>
                      <a:pt x="4033" y="4002"/>
                    </a:cubicBezTo>
                    <a:cubicBezTo>
                      <a:pt x="3466" y="2080"/>
                      <a:pt x="1923" y="537"/>
                      <a:pt x="1"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8;p20">
                <a:extLst>
                  <a:ext uri="{FF2B5EF4-FFF2-40B4-BE49-F238E27FC236}">
                    <a16:creationId xmlns:a16="http://schemas.microsoft.com/office/drawing/2014/main" id="{435EFC47-6B80-88EB-7A73-05993BCECBA8}"/>
                  </a:ext>
                </a:extLst>
              </p:cNvPr>
              <p:cNvSpPr/>
              <p:nvPr/>
            </p:nvSpPr>
            <p:spPr>
              <a:xfrm>
                <a:off x="-33639950" y="3951100"/>
                <a:ext cx="100825" cy="100050"/>
              </a:xfrm>
              <a:custGeom>
                <a:avLst/>
                <a:gdLst/>
                <a:ahLst/>
                <a:cxnLst/>
                <a:rect l="l" t="t" r="r" b="b"/>
                <a:pathLst>
                  <a:path w="4033" h="4002" extrusionOk="0">
                    <a:moveTo>
                      <a:pt x="4033" y="0"/>
                    </a:moveTo>
                    <a:lnTo>
                      <a:pt x="4033" y="0"/>
                    </a:lnTo>
                    <a:cubicBezTo>
                      <a:pt x="2111" y="536"/>
                      <a:pt x="567" y="2080"/>
                      <a:pt x="0" y="4002"/>
                    </a:cubicBezTo>
                    <a:cubicBezTo>
                      <a:pt x="567" y="3592"/>
                      <a:pt x="1323" y="3214"/>
                      <a:pt x="2206" y="2962"/>
                    </a:cubicBezTo>
                    <a:cubicBezTo>
                      <a:pt x="2300" y="2552"/>
                      <a:pt x="2615" y="2269"/>
                      <a:pt x="2962" y="2206"/>
                    </a:cubicBezTo>
                    <a:cubicBezTo>
                      <a:pt x="3214" y="1292"/>
                      <a:pt x="3592" y="505"/>
                      <a:pt x="4033"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9;p20">
                <a:extLst>
                  <a:ext uri="{FF2B5EF4-FFF2-40B4-BE49-F238E27FC236}">
                    <a16:creationId xmlns:a16="http://schemas.microsoft.com/office/drawing/2014/main" id="{BF9C89A8-34ED-A3EB-F0CB-16A0B4106728}"/>
                  </a:ext>
                </a:extLst>
              </p:cNvPr>
              <p:cNvSpPr/>
              <p:nvPr/>
            </p:nvSpPr>
            <p:spPr>
              <a:xfrm>
                <a:off x="-33472975" y="4082625"/>
                <a:ext cx="119725" cy="155200"/>
              </a:xfrm>
              <a:custGeom>
                <a:avLst/>
                <a:gdLst/>
                <a:ahLst/>
                <a:cxnLst/>
                <a:rect l="l" t="t" r="r" b="b"/>
                <a:pathLst>
                  <a:path w="4789" h="6208" extrusionOk="0">
                    <a:moveTo>
                      <a:pt x="2395" y="1355"/>
                    </a:moveTo>
                    <a:cubicBezTo>
                      <a:pt x="2930" y="1355"/>
                      <a:pt x="3403" y="1828"/>
                      <a:pt x="3403" y="2364"/>
                    </a:cubicBezTo>
                    <a:cubicBezTo>
                      <a:pt x="3403" y="2962"/>
                      <a:pt x="2930" y="3403"/>
                      <a:pt x="2395" y="3403"/>
                    </a:cubicBezTo>
                    <a:cubicBezTo>
                      <a:pt x="1827" y="3403"/>
                      <a:pt x="1355" y="2931"/>
                      <a:pt x="1355" y="2364"/>
                    </a:cubicBezTo>
                    <a:cubicBezTo>
                      <a:pt x="1355" y="1828"/>
                      <a:pt x="1827" y="1355"/>
                      <a:pt x="2395" y="1355"/>
                    </a:cubicBezTo>
                    <a:close/>
                    <a:moveTo>
                      <a:pt x="2395" y="1"/>
                    </a:moveTo>
                    <a:cubicBezTo>
                      <a:pt x="1040" y="1"/>
                      <a:pt x="0" y="1072"/>
                      <a:pt x="0" y="2427"/>
                    </a:cubicBezTo>
                    <a:cubicBezTo>
                      <a:pt x="0" y="2994"/>
                      <a:pt x="221" y="3592"/>
                      <a:pt x="630" y="4002"/>
                    </a:cubicBezTo>
                    <a:lnTo>
                      <a:pt x="2111" y="6050"/>
                    </a:lnTo>
                    <a:cubicBezTo>
                      <a:pt x="2206" y="6113"/>
                      <a:pt x="2269" y="6207"/>
                      <a:pt x="2395" y="6207"/>
                    </a:cubicBezTo>
                    <a:cubicBezTo>
                      <a:pt x="2521" y="6207"/>
                      <a:pt x="2584" y="6144"/>
                      <a:pt x="2678" y="6050"/>
                    </a:cubicBezTo>
                    <a:lnTo>
                      <a:pt x="4442" y="3592"/>
                    </a:lnTo>
                    <a:cubicBezTo>
                      <a:pt x="4663" y="3246"/>
                      <a:pt x="4757" y="2805"/>
                      <a:pt x="4757" y="2364"/>
                    </a:cubicBezTo>
                    <a:cubicBezTo>
                      <a:pt x="4789" y="1072"/>
                      <a:pt x="3686" y="1"/>
                      <a:pt x="2395"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0;p20">
                <a:extLst>
                  <a:ext uri="{FF2B5EF4-FFF2-40B4-BE49-F238E27FC236}">
                    <a16:creationId xmlns:a16="http://schemas.microsoft.com/office/drawing/2014/main" id="{69BF6AF6-E6EA-CAD7-9010-D6801E9B2D60}"/>
                  </a:ext>
                </a:extLst>
              </p:cNvPr>
              <p:cNvSpPr/>
              <p:nvPr/>
            </p:nvSpPr>
            <p:spPr>
              <a:xfrm>
                <a:off x="-33421775" y="41338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site">
              <a:extLst>
                <a:ext uri="{FF2B5EF4-FFF2-40B4-BE49-F238E27FC236}">
                  <a16:creationId xmlns:a16="http://schemas.microsoft.com/office/drawing/2014/main" id="{034930E8-E121-7AF2-D47A-095F2E345552}"/>
                </a:ext>
              </a:extLst>
            </p:cNvPr>
            <p:cNvSpPr txBox="1"/>
            <p:nvPr/>
          </p:nvSpPr>
          <p:spPr>
            <a:xfrm>
              <a:off x="3338693" y="7875437"/>
              <a:ext cx="2134870" cy="276999"/>
            </a:xfrm>
            <a:prstGeom prst="rect">
              <a:avLst/>
            </a:prstGeom>
            <a:noFill/>
          </p:spPr>
          <p:txBody>
            <a:bodyPr wrap="square" rtlCol="0">
              <a:spAutoFit/>
            </a:bodyPr>
            <a:lstStyle/>
            <a:p>
              <a:pPr marR="0" lvl="0" indent="19050" algn="r" defTabSz="914400" rtl="1" eaLnBrk="1" fontAlgn="auto" latinLnBrk="0" hangingPunct="1">
                <a:lnSpc>
                  <a:spcPct val="100000"/>
                </a:lnSpc>
                <a:spcBef>
                  <a:spcPts val="0"/>
                </a:spcBef>
                <a:spcAft>
                  <a:spcPts val="0"/>
                </a:spcAft>
                <a:buClr>
                  <a:srgbClr val="666666"/>
                </a:buClr>
                <a:buSzPts val="1100"/>
                <a:buFont typeface="Open Sans"/>
                <a:buNone/>
                <a:tabLst/>
                <a:defRPr/>
              </a:pPr>
              <a:r>
                <a:rPr kumimoji="0" lang="en-US" sz="1200" b="0" i="0" u="none" strike="noStrike" kern="0" cap="none" spc="0" normalizeH="0" baseline="0" noProof="0" dirty="0">
                  <a:ln>
                    <a:noFill/>
                  </a:ln>
                  <a:solidFill>
                    <a:srgbClr val="6E6E6E"/>
                  </a:solidFill>
                  <a:effectLst/>
                  <a:uLnTx/>
                  <a:uFillTx/>
                  <a:latin typeface="Nunito"/>
                  <a:ea typeface="Open Sans"/>
                  <a:cs typeface="Open Sans"/>
                  <a:sym typeface="Open Sans"/>
                  <a:hlinkClick r:id="rId3">
                    <a:extLst>
                      <a:ext uri="{A12FA001-AC4F-418D-AE19-62706E023703}">
                        <ahyp:hlinkClr xmlns:ahyp="http://schemas.microsoft.com/office/drawing/2018/hyperlinkcolor" val="tx"/>
                      </a:ext>
                    </a:extLst>
                  </a:hlinkClick>
                </a:rPr>
                <a:t>Www.iranestekhdam.ir</a:t>
              </a:r>
              <a:endParaRPr kumimoji="0" lang="en-US" sz="1200" b="0" i="0" u="none" strike="noStrike" kern="0" cap="none" spc="0" normalizeH="0" baseline="0" noProof="0" dirty="0">
                <a:ln>
                  <a:noFill/>
                </a:ln>
                <a:solidFill>
                  <a:srgbClr val="6E6E6E"/>
                </a:solidFill>
                <a:effectLst/>
                <a:uLnTx/>
                <a:uFillTx/>
                <a:latin typeface="Nunito"/>
                <a:ea typeface="Open Sans"/>
                <a:cs typeface="Open Sans"/>
                <a:sym typeface="Open Sans"/>
              </a:endParaRPr>
            </a:p>
          </p:txBody>
        </p:sp>
      </p:grpSp>
      <p:grpSp>
        <p:nvGrpSpPr>
          <p:cNvPr id="10" name="phone">
            <a:extLst>
              <a:ext uri="{FF2B5EF4-FFF2-40B4-BE49-F238E27FC236}">
                <a16:creationId xmlns:a16="http://schemas.microsoft.com/office/drawing/2014/main" id="{06B17F70-7169-3ECA-756B-AFE3EC28E729}"/>
              </a:ext>
            </a:extLst>
          </p:cNvPr>
          <p:cNvGrpSpPr/>
          <p:nvPr/>
        </p:nvGrpSpPr>
        <p:grpSpPr>
          <a:xfrm flipH="1">
            <a:off x="4445209" y="7339287"/>
            <a:ext cx="2352023" cy="339288"/>
            <a:chOff x="2889980" y="7352324"/>
            <a:chExt cx="2352023" cy="339288"/>
          </a:xfrm>
        </p:grpSpPr>
        <p:grpSp>
          <p:nvGrpSpPr>
            <p:cNvPr id="98" name="phone sign">
              <a:extLst>
                <a:ext uri="{FF2B5EF4-FFF2-40B4-BE49-F238E27FC236}">
                  <a16:creationId xmlns:a16="http://schemas.microsoft.com/office/drawing/2014/main" id="{25D244DD-62DC-CAFE-94BA-4400C9B2684D}"/>
                </a:ext>
              </a:extLst>
            </p:cNvPr>
            <p:cNvGrpSpPr/>
            <p:nvPr/>
          </p:nvGrpSpPr>
          <p:grpSpPr>
            <a:xfrm>
              <a:off x="2889980" y="7352324"/>
              <a:ext cx="352349" cy="339288"/>
              <a:chOff x="2070980" y="1435025"/>
              <a:chExt cx="500420" cy="481875"/>
            </a:xfrm>
          </p:grpSpPr>
          <p:sp>
            <p:nvSpPr>
              <p:cNvPr id="100" name="Google Shape;187;p20">
                <a:extLst>
                  <a:ext uri="{FF2B5EF4-FFF2-40B4-BE49-F238E27FC236}">
                    <a16:creationId xmlns:a16="http://schemas.microsoft.com/office/drawing/2014/main" id="{3072D34E-91B7-5D65-6943-BD261A6F15DE}"/>
                  </a:ext>
                </a:extLst>
              </p:cNvPr>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1" name="Google Shape;188;p20">
                <a:extLst>
                  <a:ext uri="{FF2B5EF4-FFF2-40B4-BE49-F238E27FC236}">
                    <a16:creationId xmlns:a16="http://schemas.microsoft.com/office/drawing/2014/main" id="{1086E15F-9092-2DCE-9861-FA3AB0331B41}"/>
                  </a:ext>
                </a:extLst>
              </p:cNvPr>
              <p:cNvSpPr/>
              <p:nvPr/>
            </p:nvSpPr>
            <p:spPr>
              <a:xfrm>
                <a:off x="2070980" y="1477850"/>
                <a:ext cx="453122"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2" name="Google Shape;189;p20">
                <a:extLst>
                  <a:ext uri="{FF2B5EF4-FFF2-40B4-BE49-F238E27FC236}">
                    <a16:creationId xmlns:a16="http://schemas.microsoft.com/office/drawing/2014/main" id="{36EB907A-9183-E1CA-9D01-1F5F6095F9D3}"/>
                  </a:ext>
                </a:extLst>
              </p:cNvPr>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9" name="phone">
              <a:extLst>
                <a:ext uri="{FF2B5EF4-FFF2-40B4-BE49-F238E27FC236}">
                  <a16:creationId xmlns:a16="http://schemas.microsoft.com/office/drawing/2014/main" id="{5F611DBC-0155-7362-C782-C8ED13C57A5F}"/>
                </a:ext>
              </a:extLst>
            </p:cNvPr>
            <p:cNvSpPr txBox="1"/>
            <p:nvPr/>
          </p:nvSpPr>
          <p:spPr>
            <a:xfrm>
              <a:off x="3343265" y="7362440"/>
              <a:ext cx="1898738" cy="276999"/>
            </a:xfrm>
            <a:prstGeom prst="rect">
              <a:avLst/>
            </a:prstGeom>
            <a:noFill/>
          </p:spPr>
          <p:txBody>
            <a:bodyPr wrap="square" rtlCol="0">
              <a:spAutoFit/>
            </a:bodyPr>
            <a:lstStyle/>
            <a:p>
              <a:pPr algn="r" rtl="1">
                <a:buClr>
                  <a:srgbClr val="404040"/>
                </a:buClr>
                <a:buSzPts val="1100"/>
                <a:defRPr/>
              </a:pPr>
              <a:r>
                <a:rPr lang="fa-IR" sz="1200" dirty="0">
                  <a:solidFill>
                    <a:srgbClr val="666666"/>
                  </a:solidFill>
                  <a:latin typeface="Open Sans"/>
                  <a:ea typeface="Open Sans"/>
                  <a:cs typeface="Arial" panose="020B0604020202020204" pitchFamily="34" charset="0"/>
                  <a:sym typeface="Open Sans"/>
                </a:rPr>
                <a:t>91300013-021</a:t>
              </a:r>
              <a:endParaRPr lang="en" sz="1200" dirty="0">
                <a:solidFill>
                  <a:srgbClr val="666666"/>
                </a:solidFill>
                <a:latin typeface="Open Sans"/>
                <a:ea typeface="Open Sans"/>
                <a:sym typeface="Open Sans"/>
              </a:endParaRPr>
            </a:p>
          </p:txBody>
        </p:sp>
      </p:grpSp>
      <p:grpSp>
        <p:nvGrpSpPr>
          <p:cNvPr id="11" name="address">
            <a:extLst>
              <a:ext uri="{FF2B5EF4-FFF2-40B4-BE49-F238E27FC236}">
                <a16:creationId xmlns:a16="http://schemas.microsoft.com/office/drawing/2014/main" id="{3A414C9C-7941-863B-E052-56CDB5601674}"/>
              </a:ext>
            </a:extLst>
          </p:cNvPr>
          <p:cNvGrpSpPr/>
          <p:nvPr/>
        </p:nvGrpSpPr>
        <p:grpSpPr>
          <a:xfrm flipH="1">
            <a:off x="4429098" y="6865955"/>
            <a:ext cx="2330038" cy="339253"/>
            <a:chOff x="2888485" y="6865955"/>
            <a:chExt cx="2330038" cy="339253"/>
          </a:xfrm>
        </p:grpSpPr>
        <p:grpSp>
          <p:nvGrpSpPr>
            <p:cNvPr id="94" name="address sign">
              <a:extLst>
                <a:ext uri="{FF2B5EF4-FFF2-40B4-BE49-F238E27FC236}">
                  <a16:creationId xmlns:a16="http://schemas.microsoft.com/office/drawing/2014/main" id="{F41B800A-547E-74CE-FD51-20E1B3FB6546}"/>
                </a:ext>
              </a:extLst>
            </p:cNvPr>
            <p:cNvGrpSpPr/>
            <p:nvPr/>
          </p:nvGrpSpPr>
          <p:grpSpPr>
            <a:xfrm>
              <a:off x="2888485" y="6865955"/>
              <a:ext cx="298169" cy="339253"/>
              <a:chOff x="1434654" y="258825"/>
              <a:chExt cx="423475" cy="481825"/>
            </a:xfrm>
          </p:grpSpPr>
          <p:sp>
            <p:nvSpPr>
              <p:cNvPr id="96" name="Google Shape;176;p20">
                <a:extLst>
                  <a:ext uri="{FF2B5EF4-FFF2-40B4-BE49-F238E27FC236}">
                    <a16:creationId xmlns:a16="http://schemas.microsoft.com/office/drawing/2014/main" id="{5E23119E-718C-85F9-E6FF-D0F430121D9D}"/>
                  </a:ext>
                </a:extLst>
              </p:cNvPr>
              <p:cNvSpPr/>
              <p:nvPr/>
            </p:nvSpPr>
            <p:spPr>
              <a:xfrm>
                <a:off x="1491103"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7" name="Google Shape;177;p20">
                <a:extLst>
                  <a:ext uri="{FF2B5EF4-FFF2-40B4-BE49-F238E27FC236}">
                    <a16:creationId xmlns:a16="http://schemas.microsoft.com/office/drawing/2014/main" id="{2F1F8ADE-2BC6-3074-6823-F5B6E9125EB7}"/>
                  </a:ext>
                </a:extLst>
              </p:cNvPr>
              <p:cNvSpPr/>
              <p:nvPr/>
            </p:nvSpPr>
            <p:spPr>
              <a:xfrm>
                <a:off x="1434654" y="583199"/>
                <a:ext cx="423475" cy="157451"/>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5" name="address">
              <a:extLst>
                <a:ext uri="{FF2B5EF4-FFF2-40B4-BE49-F238E27FC236}">
                  <a16:creationId xmlns:a16="http://schemas.microsoft.com/office/drawing/2014/main" id="{6518C907-2D03-6693-7B17-BA933E9E0C87}"/>
                </a:ext>
              </a:extLst>
            </p:cNvPr>
            <p:cNvSpPr txBox="1"/>
            <p:nvPr/>
          </p:nvSpPr>
          <p:spPr>
            <a:xfrm>
              <a:off x="3319785" y="6892106"/>
              <a:ext cx="1898738" cy="276999"/>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404040"/>
                </a:buClr>
                <a:buSzPts val="1100"/>
                <a:buFont typeface="Open Sans"/>
                <a:buNone/>
                <a:tabLst/>
                <a:defRPr/>
              </a:pPr>
              <a:r>
                <a:rPr kumimoji="0" lang="fa-IR" sz="1200" b="0" i="0" u="none" strike="noStrike" kern="0" cap="none" spc="0" normalizeH="0" baseline="0" noProof="0" dirty="0">
                  <a:ln>
                    <a:noFill/>
                  </a:ln>
                  <a:solidFill>
                    <a:srgbClr val="666666"/>
                  </a:solidFill>
                  <a:effectLst/>
                  <a:uLnTx/>
                  <a:uFillTx/>
                  <a:latin typeface="Open Sans"/>
                  <a:ea typeface="Open Sans"/>
                  <a:cs typeface="Arial" panose="020B0604020202020204" pitchFamily="34" charset="0"/>
                  <a:sym typeface="Open Sans"/>
                </a:rPr>
                <a:t>ایران، تهران</a:t>
              </a:r>
            </a:p>
          </p:txBody>
        </p:sp>
      </p:grpSp>
      <p:grpSp>
        <p:nvGrpSpPr>
          <p:cNvPr id="12" name="email">
            <a:extLst>
              <a:ext uri="{FF2B5EF4-FFF2-40B4-BE49-F238E27FC236}">
                <a16:creationId xmlns:a16="http://schemas.microsoft.com/office/drawing/2014/main" id="{B7F185B8-F3D0-F546-B63A-84A299D117C6}"/>
              </a:ext>
            </a:extLst>
          </p:cNvPr>
          <p:cNvGrpSpPr/>
          <p:nvPr/>
        </p:nvGrpSpPr>
        <p:grpSpPr>
          <a:xfrm flipH="1">
            <a:off x="4484783" y="6379585"/>
            <a:ext cx="2274362" cy="339253"/>
            <a:chOff x="2888476" y="6379585"/>
            <a:chExt cx="2274362" cy="339253"/>
          </a:xfrm>
        </p:grpSpPr>
        <p:grpSp>
          <p:nvGrpSpPr>
            <p:cNvPr id="85" name="email sign">
              <a:extLst>
                <a:ext uri="{FF2B5EF4-FFF2-40B4-BE49-F238E27FC236}">
                  <a16:creationId xmlns:a16="http://schemas.microsoft.com/office/drawing/2014/main" id="{6E89FE33-EE09-869F-0242-FC4FB51DC747}"/>
                </a:ext>
              </a:extLst>
            </p:cNvPr>
            <p:cNvGrpSpPr/>
            <p:nvPr/>
          </p:nvGrpSpPr>
          <p:grpSpPr>
            <a:xfrm>
              <a:off x="2888476" y="6379585"/>
              <a:ext cx="298186" cy="339253"/>
              <a:chOff x="6264525" y="842250"/>
              <a:chExt cx="423500" cy="481825"/>
            </a:xfrm>
          </p:grpSpPr>
          <p:sp>
            <p:nvSpPr>
              <p:cNvPr id="87" name="Google Shape;179;p20">
                <a:extLst>
                  <a:ext uri="{FF2B5EF4-FFF2-40B4-BE49-F238E27FC236}">
                    <a16:creationId xmlns:a16="http://schemas.microsoft.com/office/drawing/2014/main" id="{C0D455C2-585D-00AD-A96B-A53C3CF0F303}"/>
                  </a:ext>
                </a:extLst>
              </p:cNvPr>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8" name="Google Shape;180;p20">
                <a:extLst>
                  <a:ext uri="{FF2B5EF4-FFF2-40B4-BE49-F238E27FC236}">
                    <a16:creationId xmlns:a16="http://schemas.microsoft.com/office/drawing/2014/main" id="{45A9877D-CA16-6001-1D92-EAC2E8445513}"/>
                  </a:ext>
                </a:extLst>
              </p:cNvPr>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9" name="Google Shape;181;p20">
                <a:extLst>
                  <a:ext uri="{FF2B5EF4-FFF2-40B4-BE49-F238E27FC236}">
                    <a16:creationId xmlns:a16="http://schemas.microsoft.com/office/drawing/2014/main" id="{DFD601E2-49BD-FF70-3E5F-740643D32620}"/>
                  </a:ext>
                </a:extLst>
              </p:cNvPr>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0" name="Google Shape;182;p20">
                <a:extLst>
                  <a:ext uri="{FF2B5EF4-FFF2-40B4-BE49-F238E27FC236}">
                    <a16:creationId xmlns:a16="http://schemas.microsoft.com/office/drawing/2014/main" id="{7BA67880-05BB-30CA-5907-D125004E641A}"/>
                  </a:ext>
                </a:extLst>
              </p:cNvPr>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1" name="Google Shape;183;p20">
                <a:extLst>
                  <a:ext uri="{FF2B5EF4-FFF2-40B4-BE49-F238E27FC236}">
                    <a16:creationId xmlns:a16="http://schemas.microsoft.com/office/drawing/2014/main" id="{C06505F0-D7C1-2C3E-D55B-F8C4FE646232}"/>
                  </a:ext>
                </a:extLst>
              </p:cNvPr>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 name="Google Shape;184;p20">
                <a:extLst>
                  <a:ext uri="{FF2B5EF4-FFF2-40B4-BE49-F238E27FC236}">
                    <a16:creationId xmlns:a16="http://schemas.microsoft.com/office/drawing/2014/main" id="{E612A750-960F-FDDE-7FC6-F3C020D06697}"/>
                  </a:ext>
                </a:extLst>
              </p:cNvPr>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 name="Google Shape;185;p20">
                <a:extLst>
                  <a:ext uri="{FF2B5EF4-FFF2-40B4-BE49-F238E27FC236}">
                    <a16:creationId xmlns:a16="http://schemas.microsoft.com/office/drawing/2014/main" id="{61E0EFF1-EBC1-8E13-4C24-5D4F06FB77A8}"/>
                  </a:ext>
                </a:extLst>
              </p:cNvPr>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86" name="email">
              <a:extLst>
                <a:ext uri="{FF2B5EF4-FFF2-40B4-BE49-F238E27FC236}">
                  <a16:creationId xmlns:a16="http://schemas.microsoft.com/office/drawing/2014/main" id="{FF94B08F-F47D-A8BF-C896-E0948F980981}"/>
                </a:ext>
              </a:extLst>
            </p:cNvPr>
            <p:cNvSpPr txBox="1"/>
            <p:nvPr/>
          </p:nvSpPr>
          <p:spPr>
            <a:xfrm>
              <a:off x="3264100" y="6424817"/>
              <a:ext cx="1898738" cy="276999"/>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404040"/>
                </a:buClr>
                <a:buSzPts val="1100"/>
                <a:buFont typeface="Open Sans"/>
                <a:buNone/>
                <a:tabLst/>
                <a:defRPr/>
              </a:pPr>
              <a:r>
                <a:rPr kumimoji="0" lang="en-US" sz="1200" b="0" i="0" u="none" strike="noStrike" kern="0" cap="none" spc="0" normalizeH="0" baseline="0" noProof="0" dirty="0">
                  <a:ln>
                    <a:noFill/>
                  </a:ln>
                  <a:solidFill>
                    <a:srgbClr val="666666"/>
                  </a:solidFill>
                  <a:effectLst/>
                  <a:uLnTx/>
                  <a:uFillTx/>
                  <a:latin typeface="Open Sans"/>
                  <a:ea typeface="Open Sans"/>
                  <a:cs typeface="Arial" panose="020B0604020202020204" pitchFamily="34" charset="0"/>
                  <a:sym typeface="Open Sans"/>
                </a:rPr>
                <a:t>info@iranestekhdam.ir</a:t>
              </a:r>
            </a:p>
          </p:txBody>
        </p:sp>
      </p:grpSp>
      <p:grpSp>
        <p:nvGrpSpPr>
          <p:cNvPr id="13" name="skills">
            <a:extLst>
              <a:ext uri="{FF2B5EF4-FFF2-40B4-BE49-F238E27FC236}">
                <a16:creationId xmlns:a16="http://schemas.microsoft.com/office/drawing/2014/main" id="{9396008F-7571-267D-4DA0-17E57F532A54}"/>
              </a:ext>
            </a:extLst>
          </p:cNvPr>
          <p:cNvGrpSpPr/>
          <p:nvPr/>
        </p:nvGrpSpPr>
        <p:grpSpPr>
          <a:xfrm flipH="1">
            <a:off x="749773" y="8532470"/>
            <a:ext cx="3065739" cy="1373164"/>
            <a:chOff x="3901709" y="8532470"/>
            <a:chExt cx="3065739" cy="1373164"/>
          </a:xfrm>
        </p:grpSpPr>
        <p:sp>
          <p:nvSpPr>
            <p:cNvPr id="65" name="Google Shape;159;p20">
              <a:extLst>
                <a:ext uri="{FF2B5EF4-FFF2-40B4-BE49-F238E27FC236}">
                  <a16:creationId xmlns:a16="http://schemas.microsoft.com/office/drawing/2014/main" id="{A123DE1B-0CEA-9C67-F267-B5583A35451D}"/>
                </a:ext>
              </a:extLst>
            </p:cNvPr>
            <p:cNvSpPr/>
            <p:nvPr/>
          </p:nvSpPr>
          <p:spPr>
            <a:xfrm>
              <a:off x="4761038" y="8763000"/>
              <a:ext cx="1788300" cy="164700"/>
            </a:xfrm>
            <a:prstGeom prst="rect">
              <a:avLst/>
            </a:prstGeom>
            <a:solidFill>
              <a:srgbClr val="FFA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skills sign">
              <a:extLst>
                <a:ext uri="{FF2B5EF4-FFF2-40B4-BE49-F238E27FC236}">
                  <a16:creationId xmlns:a16="http://schemas.microsoft.com/office/drawing/2014/main" id="{7F06F17B-5E30-96B1-DE39-ED5C2B7696EB}"/>
                </a:ext>
              </a:extLst>
            </p:cNvPr>
            <p:cNvGrpSpPr/>
            <p:nvPr/>
          </p:nvGrpSpPr>
          <p:grpSpPr>
            <a:xfrm>
              <a:off x="6249439" y="8532470"/>
              <a:ext cx="311899" cy="339253"/>
              <a:chOff x="2104275" y="3806450"/>
              <a:chExt cx="442975" cy="481825"/>
            </a:xfrm>
          </p:grpSpPr>
          <p:sp>
            <p:nvSpPr>
              <p:cNvPr id="83" name="Google Shape;242;p20">
                <a:extLst>
                  <a:ext uri="{FF2B5EF4-FFF2-40B4-BE49-F238E27FC236}">
                    <a16:creationId xmlns:a16="http://schemas.microsoft.com/office/drawing/2014/main" id="{7D514BC2-D509-E962-B6FA-475CDBF2EC40}"/>
                  </a:ext>
                </a:extLst>
              </p:cNvPr>
              <p:cNvSpPr/>
              <p:nvPr/>
            </p:nvSpPr>
            <p:spPr>
              <a:xfrm>
                <a:off x="2104275" y="3806450"/>
                <a:ext cx="442975" cy="481825"/>
              </a:xfrm>
              <a:custGeom>
                <a:avLst/>
                <a:gdLst/>
                <a:ahLst/>
                <a:cxnLst/>
                <a:rect l="l" t="t" r="r" b="b"/>
                <a:pathLst>
                  <a:path w="17719" h="19273" extrusionOk="0">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 name="Google Shape;243;p20">
                <a:extLst>
                  <a:ext uri="{FF2B5EF4-FFF2-40B4-BE49-F238E27FC236}">
                    <a16:creationId xmlns:a16="http://schemas.microsoft.com/office/drawing/2014/main" id="{97BA7892-46EA-C471-C32A-70918441932F}"/>
                  </a:ext>
                </a:extLst>
              </p:cNvPr>
              <p:cNvSpPr/>
              <p:nvPr/>
            </p:nvSpPr>
            <p:spPr>
              <a:xfrm>
                <a:off x="2284200" y="4005050"/>
                <a:ext cx="84700" cy="84700"/>
              </a:xfrm>
              <a:custGeom>
                <a:avLst/>
                <a:gdLst/>
                <a:ahLst/>
                <a:cxnLst/>
                <a:rect l="l" t="t" r="r" b="b"/>
                <a:pathLst>
                  <a:path w="3388" h="3388" extrusionOk="0">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 name="skill 1 bar">
              <a:extLst>
                <a:ext uri="{FF2B5EF4-FFF2-40B4-BE49-F238E27FC236}">
                  <a16:creationId xmlns:a16="http://schemas.microsoft.com/office/drawing/2014/main" id="{7CAEB422-C909-953B-6106-DBD048735417}"/>
                </a:ext>
              </a:extLst>
            </p:cNvPr>
            <p:cNvGrpSpPr/>
            <p:nvPr/>
          </p:nvGrpSpPr>
          <p:grpSpPr>
            <a:xfrm>
              <a:off x="4811534" y="9177931"/>
              <a:ext cx="1460567" cy="116691"/>
              <a:chOff x="3530150" y="2790060"/>
              <a:chExt cx="1962600" cy="225315"/>
            </a:xfrm>
          </p:grpSpPr>
          <p:sp>
            <p:nvSpPr>
              <p:cNvPr id="81" name="Google Shape;245;p20">
                <a:extLst>
                  <a:ext uri="{FF2B5EF4-FFF2-40B4-BE49-F238E27FC236}">
                    <a16:creationId xmlns:a16="http://schemas.microsoft.com/office/drawing/2014/main" id="{AA214246-D3A7-1A75-3FF3-238EBAAC10DA}"/>
                  </a:ext>
                </a:extLst>
              </p:cNvPr>
              <p:cNvSpPr/>
              <p:nvPr/>
            </p:nvSpPr>
            <p:spPr>
              <a:xfrm>
                <a:off x="3530150" y="2790075"/>
                <a:ext cx="1962600" cy="2253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6;p20">
                <a:extLst>
                  <a:ext uri="{FF2B5EF4-FFF2-40B4-BE49-F238E27FC236}">
                    <a16:creationId xmlns:a16="http://schemas.microsoft.com/office/drawing/2014/main" id="{4113A61B-01BC-087D-CD09-6243B30F141C}"/>
                  </a:ext>
                </a:extLst>
              </p:cNvPr>
              <p:cNvSpPr/>
              <p:nvPr/>
            </p:nvSpPr>
            <p:spPr>
              <a:xfrm>
                <a:off x="3779224" y="2790060"/>
                <a:ext cx="1700400" cy="225300"/>
              </a:xfrm>
              <a:prstGeom prst="rect">
                <a:avLst/>
              </a:prstGeom>
              <a:solidFill>
                <a:srgbClr val="FFA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skill 2 bar">
              <a:extLst>
                <a:ext uri="{FF2B5EF4-FFF2-40B4-BE49-F238E27FC236}">
                  <a16:creationId xmlns:a16="http://schemas.microsoft.com/office/drawing/2014/main" id="{B047BAFC-F9FC-5523-5ECF-2DC3E55EB4C9}"/>
                </a:ext>
              </a:extLst>
            </p:cNvPr>
            <p:cNvGrpSpPr/>
            <p:nvPr/>
          </p:nvGrpSpPr>
          <p:grpSpPr>
            <a:xfrm>
              <a:off x="4821059" y="9444631"/>
              <a:ext cx="1460566" cy="116691"/>
              <a:chOff x="3530150" y="2790060"/>
              <a:chExt cx="1962600" cy="225315"/>
            </a:xfrm>
          </p:grpSpPr>
          <p:sp>
            <p:nvSpPr>
              <p:cNvPr id="79" name="Google Shape;248;p20">
                <a:extLst>
                  <a:ext uri="{FF2B5EF4-FFF2-40B4-BE49-F238E27FC236}">
                    <a16:creationId xmlns:a16="http://schemas.microsoft.com/office/drawing/2014/main" id="{66A579C7-626E-39AA-9808-60BC10632F56}"/>
                  </a:ext>
                </a:extLst>
              </p:cNvPr>
              <p:cNvSpPr/>
              <p:nvPr/>
            </p:nvSpPr>
            <p:spPr>
              <a:xfrm>
                <a:off x="3530150" y="2790075"/>
                <a:ext cx="1962600" cy="2253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49;p20">
                <a:extLst>
                  <a:ext uri="{FF2B5EF4-FFF2-40B4-BE49-F238E27FC236}">
                    <a16:creationId xmlns:a16="http://schemas.microsoft.com/office/drawing/2014/main" id="{4775F834-E363-ECC3-11E2-2E3893E915D7}"/>
                  </a:ext>
                </a:extLst>
              </p:cNvPr>
              <p:cNvSpPr/>
              <p:nvPr/>
            </p:nvSpPr>
            <p:spPr>
              <a:xfrm>
                <a:off x="4208483" y="2790060"/>
                <a:ext cx="1265100" cy="225300"/>
              </a:xfrm>
              <a:prstGeom prst="rect">
                <a:avLst/>
              </a:prstGeom>
              <a:solidFill>
                <a:srgbClr val="FFA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skill 3 bar">
              <a:extLst>
                <a:ext uri="{FF2B5EF4-FFF2-40B4-BE49-F238E27FC236}">
                  <a16:creationId xmlns:a16="http://schemas.microsoft.com/office/drawing/2014/main" id="{6B4E9669-41B8-11F8-5BCF-90060F8770CB}"/>
                </a:ext>
              </a:extLst>
            </p:cNvPr>
            <p:cNvGrpSpPr/>
            <p:nvPr/>
          </p:nvGrpSpPr>
          <p:grpSpPr>
            <a:xfrm>
              <a:off x="4811534" y="9711331"/>
              <a:ext cx="1460567" cy="116691"/>
              <a:chOff x="3530150" y="2790060"/>
              <a:chExt cx="1962600" cy="225315"/>
            </a:xfrm>
          </p:grpSpPr>
          <p:sp>
            <p:nvSpPr>
              <p:cNvPr id="77" name="Google Shape;251;p20">
                <a:extLst>
                  <a:ext uri="{FF2B5EF4-FFF2-40B4-BE49-F238E27FC236}">
                    <a16:creationId xmlns:a16="http://schemas.microsoft.com/office/drawing/2014/main" id="{11D7B99A-BC73-0BA6-AA0F-40F01DD350A2}"/>
                  </a:ext>
                </a:extLst>
              </p:cNvPr>
              <p:cNvSpPr/>
              <p:nvPr/>
            </p:nvSpPr>
            <p:spPr>
              <a:xfrm>
                <a:off x="3530150" y="2790075"/>
                <a:ext cx="1962600" cy="2253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52;p20">
                <a:extLst>
                  <a:ext uri="{FF2B5EF4-FFF2-40B4-BE49-F238E27FC236}">
                    <a16:creationId xmlns:a16="http://schemas.microsoft.com/office/drawing/2014/main" id="{805C9624-2483-343B-BE7C-19BD78A1A957}"/>
                  </a:ext>
                </a:extLst>
              </p:cNvPr>
              <p:cNvSpPr/>
              <p:nvPr/>
            </p:nvSpPr>
            <p:spPr>
              <a:xfrm>
                <a:off x="3696517" y="2790060"/>
                <a:ext cx="1790101" cy="225300"/>
              </a:xfrm>
              <a:prstGeom prst="rect">
                <a:avLst/>
              </a:prstGeom>
              <a:solidFill>
                <a:srgbClr val="FFA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s3%">
              <a:extLst>
                <a:ext uri="{FF2B5EF4-FFF2-40B4-BE49-F238E27FC236}">
                  <a16:creationId xmlns:a16="http://schemas.microsoft.com/office/drawing/2014/main" id="{BEFB806A-37B6-CE39-B5D3-4E419D6D9C87}"/>
                </a:ext>
              </a:extLst>
            </p:cNvPr>
            <p:cNvSpPr txBox="1"/>
            <p:nvPr/>
          </p:nvSpPr>
          <p:spPr>
            <a:xfrm>
              <a:off x="3907576" y="9638867"/>
              <a:ext cx="781172" cy="261610"/>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
                  <a:srgbClr val="2D2D2D"/>
                </a:buClr>
                <a:buSzPts val="1100"/>
                <a:buFont typeface="Open Sans"/>
                <a:buNone/>
                <a:tabLst/>
                <a:defRPr/>
              </a:pPr>
              <a:r>
                <a:rPr kumimoji="0" lang="en" sz="1100" b="1" i="0" u="none" strike="noStrike" kern="0" cap="none" spc="0" normalizeH="0" baseline="0" noProof="0" dirty="0">
                  <a:ln>
                    <a:noFill/>
                  </a:ln>
                  <a:solidFill>
                    <a:srgbClr val="2D2D2D"/>
                  </a:solidFill>
                  <a:effectLst/>
                  <a:uLnTx/>
                  <a:uFillTx/>
                  <a:latin typeface="Arial" panose="020B0604020202020204" pitchFamily="34" charset="0"/>
                  <a:ea typeface="Open Sans"/>
                  <a:cs typeface="Arial" panose="020B0604020202020204" pitchFamily="34" charset="0"/>
                  <a:sym typeface="Open Sans"/>
                </a:rPr>
                <a:t>90%</a:t>
              </a:r>
            </a:p>
          </p:txBody>
        </p:sp>
        <p:sp>
          <p:nvSpPr>
            <p:cNvPr id="71" name="s2%">
              <a:extLst>
                <a:ext uri="{FF2B5EF4-FFF2-40B4-BE49-F238E27FC236}">
                  <a16:creationId xmlns:a16="http://schemas.microsoft.com/office/drawing/2014/main" id="{17869E45-199A-FD35-A00E-9A2BD8F06F07}"/>
                </a:ext>
              </a:extLst>
            </p:cNvPr>
            <p:cNvSpPr txBox="1"/>
            <p:nvPr/>
          </p:nvSpPr>
          <p:spPr>
            <a:xfrm>
              <a:off x="3901709" y="9369788"/>
              <a:ext cx="781172" cy="261610"/>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
                  <a:srgbClr val="2D2D2D"/>
                </a:buClr>
                <a:buSzPts val="1100"/>
                <a:buFont typeface="Open Sans"/>
                <a:buNone/>
                <a:tabLst/>
                <a:defRPr/>
              </a:pPr>
              <a:r>
                <a:rPr kumimoji="0" lang="en" sz="1100" b="1" i="0" u="none" strike="noStrike" kern="0" cap="none" spc="0" normalizeH="0" baseline="0" noProof="0" dirty="0">
                  <a:ln>
                    <a:noFill/>
                  </a:ln>
                  <a:solidFill>
                    <a:srgbClr val="2D2D2D"/>
                  </a:solidFill>
                  <a:effectLst/>
                  <a:uLnTx/>
                  <a:uFillTx/>
                  <a:latin typeface="Arial" panose="020B0604020202020204" pitchFamily="34" charset="0"/>
                  <a:ea typeface="Open Sans"/>
                  <a:cs typeface="Arial" panose="020B0604020202020204" pitchFamily="34" charset="0"/>
                  <a:sym typeface="Open Sans"/>
                </a:rPr>
                <a:t>65%</a:t>
              </a:r>
            </a:p>
          </p:txBody>
        </p:sp>
        <p:sp>
          <p:nvSpPr>
            <p:cNvPr id="72" name="s1%">
              <a:extLst>
                <a:ext uri="{FF2B5EF4-FFF2-40B4-BE49-F238E27FC236}">
                  <a16:creationId xmlns:a16="http://schemas.microsoft.com/office/drawing/2014/main" id="{C56F5453-9B14-DE5A-58E8-580A0D3FDDD2}"/>
                </a:ext>
              </a:extLst>
            </p:cNvPr>
            <p:cNvSpPr txBox="1"/>
            <p:nvPr/>
          </p:nvSpPr>
          <p:spPr>
            <a:xfrm>
              <a:off x="3901709" y="9099157"/>
              <a:ext cx="781172" cy="261610"/>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
                  <a:srgbClr val="2D2D2D"/>
                </a:buClr>
                <a:buSzPts val="1100"/>
                <a:buFont typeface="Open Sans"/>
                <a:buNone/>
                <a:tabLst/>
                <a:defRPr/>
              </a:pPr>
              <a:r>
                <a:rPr kumimoji="0" lang="en" sz="1100" b="1" i="0" u="none" strike="noStrike" kern="0" cap="none" spc="0" normalizeH="0" baseline="0" noProof="0" dirty="0">
                  <a:ln>
                    <a:noFill/>
                  </a:ln>
                  <a:solidFill>
                    <a:srgbClr val="2D2D2D"/>
                  </a:solidFill>
                  <a:effectLst/>
                  <a:uLnTx/>
                  <a:uFillTx/>
                  <a:latin typeface="Arial" panose="020B0604020202020204" pitchFamily="34" charset="0"/>
                  <a:ea typeface="Open Sans"/>
                  <a:cs typeface="Arial" panose="020B0604020202020204" pitchFamily="34" charset="0"/>
                  <a:sym typeface="Open Sans"/>
                </a:rPr>
                <a:t>85%</a:t>
              </a:r>
            </a:p>
          </p:txBody>
        </p:sp>
        <p:sp>
          <p:nvSpPr>
            <p:cNvPr id="73" name="skill1">
              <a:extLst>
                <a:ext uri="{FF2B5EF4-FFF2-40B4-BE49-F238E27FC236}">
                  <a16:creationId xmlns:a16="http://schemas.microsoft.com/office/drawing/2014/main" id="{D923931A-5B3B-B489-EC72-25724BCC1923}"/>
                </a:ext>
              </a:extLst>
            </p:cNvPr>
            <p:cNvSpPr txBox="1"/>
            <p:nvPr/>
          </p:nvSpPr>
          <p:spPr>
            <a:xfrm>
              <a:off x="6262333" y="9097773"/>
              <a:ext cx="700087" cy="27699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2D2D2D"/>
                </a:buClr>
                <a:buSzPts val="900"/>
                <a:buFont typeface="Open Sans"/>
                <a:buNone/>
                <a:tabLst/>
                <a:defRPr/>
              </a:pPr>
              <a:r>
                <a:rPr kumimoji="0" lang="fa-IR" sz="1200" b="1" i="0" u="none" strike="noStrike" kern="0" cap="none" spc="0" normalizeH="0" baseline="0" noProof="0" dirty="0">
                  <a:ln>
                    <a:noFill/>
                  </a:ln>
                  <a:solidFill>
                    <a:srgbClr val="2D2D2D"/>
                  </a:solidFill>
                  <a:effectLst/>
                  <a:uLnTx/>
                  <a:uFillTx/>
                  <a:latin typeface="Arial"/>
                  <a:cs typeface="Arial" panose="020B0604020202020204" pitchFamily="34" charset="0"/>
                  <a:sym typeface="Nunito"/>
                </a:rPr>
                <a:t>مهارت 1</a:t>
              </a:r>
              <a:endParaRPr kumimoji="0" lang="fa-IR" sz="1200" b="1" i="0" u="none" strike="noStrike" kern="0" cap="none" spc="0" normalizeH="0" baseline="0" noProof="0" dirty="0">
                <a:ln>
                  <a:noFill/>
                </a:ln>
                <a:solidFill>
                  <a:srgbClr val="2D2D2D"/>
                </a:solidFill>
                <a:effectLst/>
                <a:uLnTx/>
                <a:uFillTx/>
                <a:latin typeface="Arial"/>
                <a:cs typeface="+mn-cs"/>
                <a:sym typeface="Nunito"/>
              </a:endParaRPr>
            </a:p>
          </p:txBody>
        </p:sp>
        <p:sp>
          <p:nvSpPr>
            <p:cNvPr id="74" name="skill2">
              <a:extLst>
                <a:ext uri="{FF2B5EF4-FFF2-40B4-BE49-F238E27FC236}">
                  <a16:creationId xmlns:a16="http://schemas.microsoft.com/office/drawing/2014/main" id="{A8B88AB8-D01D-C360-8D82-C6F085D36CF9}"/>
                </a:ext>
              </a:extLst>
            </p:cNvPr>
            <p:cNvSpPr txBox="1"/>
            <p:nvPr/>
          </p:nvSpPr>
          <p:spPr>
            <a:xfrm>
              <a:off x="6267361" y="9359323"/>
              <a:ext cx="700087" cy="27699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2D2D2D"/>
                </a:buClr>
                <a:buSzPts val="900"/>
                <a:buFont typeface="Open Sans"/>
                <a:buNone/>
                <a:tabLst/>
                <a:defRPr/>
              </a:pPr>
              <a:r>
                <a:rPr kumimoji="0" lang="fa-IR" sz="1200" b="1" i="0" u="none" strike="noStrike" kern="0" cap="none" spc="0" normalizeH="0" baseline="0" noProof="0" dirty="0">
                  <a:ln>
                    <a:noFill/>
                  </a:ln>
                  <a:solidFill>
                    <a:srgbClr val="2D2D2D"/>
                  </a:solidFill>
                  <a:effectLst/>
                  <a:uLnTx/>
                  <a:uFillTx/>
                  <a:latin typeface="Arial"/>
                  <a:cs typeface="Arial" panose="020B0604020202020204" pitchFamily="34" charset="0"/>
                  <a:sym typeface="Nunito"/>
                </a:rPr>
                <a:t>مهارت </a:t>
              </a:r>
              <a:r>
                <a:rPr lang="fa-IR" sz="1200" b="1" dirty="0">
                  <a:solidFill>
                    <a:srgbClr val="2D2D2D"/>
                  </a:solidFill>
                  <a:cs typeface="Arial" panose="020B0604020202020204" pitchFamily="34" charset="0"/>
                  <a:sym typeface="Nunito"/>
                </a:rPr>
                <a:t>2</a:t>
              </a:r>
              <a:endParaRPr kumimoji="0" lang="fa-IR" sz="1200" b="1" i="0" u="none" strike="noStrike" kern="0" cap="none" spc="0" normalizeH="0" baseline="0" noProof="0" dirty="0">
                <a:ln>
                  <a:noFill/>
                </a:ln>
                <a:solidFill>
                  <a:srgbClr val="2D2D2D"/>
                </a:solidFill>
                <a:effectLst/>
                <a:uLnTx/>
                <a:uFillTx/>
                <a:latin typeface="Arial"/>
                <a:cs typeface="+mn-cs"/>
                <a:sym typeface="Nunito"/>
              </a:endParaRPr>
            </a:p>
          </p:txBody>
        </p:sp>
        <p:sp>
          <p:nvSpPr>
            <p:cNvPr id="75" name="skill3">
              <a:extLst>
                <a:ext uri="{FF2B5EF4-FFF2-40B4-BE49-F238E27FC236}">
                  <a16:creationId xmlns:a16="http://schemas.microsoft.com/office/drawing/2014/main" id="{40FBF8C1-0016-B98A-ECA8-799E8EB3FFA0}"/>
                </a:ext>
              </a:extLst>
            </p:cNvPr>
            <p:cNvSpPr txBox="1"/>
            <p:nvPr/>
          </p:nvSpPr>
          <p:spPr>
            <a:xfrm>
              <a:off x="6266211" y="9628635"/>
              <a:ext cx="700087" cy="27699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2D2D2D"/>
                </a:buClr>
                <a:buSzPts val="900"/>
                <a:buFont typeface="Open Sans"/>
                <a:buNone/>
                <a:tabLst/>
                <a:defRPr/>
              </a:pPr>
              <a:r>
                <a:rPr kumimoji="0" lang="fa-IR" sz="1200" b="1" i="0" u="none" strike="noStrike" kern="0" cap="none" spc="0" normalizeH="0" baseline="0" noProof="0" dirty="0">
                  <a:ln>
                    <a:noFill/>
                  </a:ln>
                  <a:solidFill>
                    <a:srgbClr val="2D2D2D"/>
                  </a:solidFill>
                  <a:effectLst/>
                  <a:uLnTx/>
                  <a:uFillTx/>
                  <a:latin typeface="Arial"/>
                  <a:cs typeface="Arial" panose="020B0604020202020204" pitchFamily="34" charset="0"/>
                  <a:sym typeface="Nunito"/>
                </a:rPr>
                <a:t>مهارت 3</a:t>
              </a:r>
              <a:endParaRPr kumimoji="0" lang="fa-IR" sz="1200" b="1" i="0" u="none" strike="noStrike" kern="0" cap="none" spc="0" normalizeH="0" baseline="0" noProof="0" dirty="0">
                <a:ln>
                  <a:noFill/>
                </a:ln>
                <a:solidFill>
                  <a:srgbClr val="2D2D2D"/>
                </a:solidFill>
                <a:effectLst/>
                <a:uLnTx/>
                <a:uFillTx/>
                <a:latin typeface="Arial"/>
                <a:cs typeface="+mn-cs"/>
                <a:sym typeface="Nunito"/>
              </a:endParaRPr>
            </a:p>
          </p:txBody>
        </p:sp>
        <p:sp>
          <p:nvSpPr>
            <p:cNvPr id="76" name="skills">
              <a:extLst>
                <a:ext uri="{FF2B5EF4-FFF2-40B4-BE49-F238E27FC236}">
                  <a16:creationId xmlns:a16="http://schemas.microsoft.com/office/drawing/2014/main" id="{F21D245F-1222-16B1-07AB-923805B5D14F}"/>
                </a:ext>
              </a:extLst>
            </p:cNvPr>
            <p:cNvSpPr txBox="1"/>
            <p:nvPr/>
          </p:nvSpPr>
          <p:spPr>
            <a:xfrm>
              <a:off x="4769550" y="8548925"/>
              <a:ext cx="1466330"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2D2D2D"/>
                </a:buClr>
                <a:buSzPts val="1400"/>
                <a:buFont typeface="Montserrat"/>
                <a:buNone/>
                <a:tabLst/>
                <a:defRPr/>
              </a:pPr>
              <a:r>
                <a:rPr kumimoji="0" lang="fa-IR" sz="1800" b="1" i="0" u="none" strike="noStrike" kern="0" cap="none" spc="0" normalizeH="0" baseline="0" noProof="0" dirty="0">
                  <a:ln>
                    <a:noFill/>
                  </a:ln>
                  <a:solidFill>
                    <a:srgbClr val="2D2D2D"/>
                  </a:solidFill>
                  <a:effectLst/>
                  <a:uLnTx/>
                  <a:uFillTx/>
                  <a:latin typeface="Rubik"/>
                  <a:cs typeface="Arial" panose="020B0604020202020204" pitchFamily="34" charset="0"/>
                  <a:sym typeface="Rubik"/>
                </a:rPr>
                <a:t>مهارت ها</a:t>
              </a:r>
              <a:endParaRPr kumimoji="0" lang="fa-IR" sz="1800" b="1" i="0" u="none" strike="noStrike" kern="0" cap="none" spc="0" normalizeH="0" baseline="0" noProof="0" dirty="0">
                <a:ln>
                  <a:noFill/>
                </a:ln>
                <a:solidFill>
                  <a:srgbClr val="2D2D2D"/>
                </a:solidFill>
                <a:effectLst/>
                <a:uLnTx/>
                <a:uFillTx/>
                <a:latin typeface="Rubik"/>
                <a:cs typeface="Rubik"/>
                <a:sym typeface="Rubik"/>
              </a:endParaRPr>
            </a:p>
          </p:txBody>
        </p:sp>
      </p:grpSp>
      <p:grpSp>
        <p:nvGrpSpPr>
          <p:cNvPr id="14" name="about me">
            <a:extLst>
              <a:ext uri="{FF2B5EF4-FFF2-40B4-BE49-F238E27FC236}">
                <a16:creationId xmlns:a16="http://schemas.microsoft.com/office/drawing/2014/main" id="{DA9CBF0D-5C25-7419-7FD3-BC02A0A20037}"/>
              </a:ext>
            </a:extLst>
          </p:cNvPr>
          <p:cNvGrpSpPr/>
          <p:nvPr/>
        </p:nvGrpSpPr>
        <p:grpSpPr>
          <a:xfrm flipH="1">
            <a:off x="404781" y="688608"/>
            <a:ext cx="3274137" cy="1216428"/>
            <a:chOff x="4038303" y="688608"/>
            <a:chExt cx="3274137" cy="1216428"/>
          </a:xfrm>
        </p:grpSpPr>
        <p:sp>
          <p:nvSpPr>
            <p:cNvPr id="56" name="Google Shape;162;p20">
              <a:extLst>
                <a:ext uri="{FF2B5EF4-FFF2-40B4-BE49-F238E27FC236}">
                  <a16:creationId xmlns:a16="http://schemas.microsoft.com/office/drawing/2014/main" id="{F5FA2EEB-E0B5-7C93-5287-FE2CE28ED8DF}"/>
                </a:ext>
              </a:extLst>
            </p:cNvPr>
            <p:cNvSpPr/>
            <p:nvPr/>
          </p:nvSpPr>
          <p:spPr>
            <a:xfrm>
              <a:off x="4743450" y="916781"/>
              <a:ext cx="1788300" cy="164700"/>
            </a:xfrm>
            <a:prstGeom prst="rect">
              <a:avLst/>
            </a:prstGeom>
            <a:solidFill>
              <a:srgbClr val="FFA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about sign">
              <a:extLst>
                <a:ext uri="{FF2B5EF4-FFF2-40B4-BE49-F238E27FC236}">
                  <a16:creationId xmlns:a16="http://schemas.microsoft.com/office/drawing/2014/main" id="{76903C6B-6848-1B8C-6A57-0EE79A8F2014}"/>
                </a:ext>
              </a:extLst>
            </p:cNvPr>
            <p:cNvGrpSpPr/>
            <p:nvPr/>
          </p:nvGrpSpPr>
          <p:grpSpPr>
            <a:xfrm>
              <a:off x="6290486" y="688608"/>
              <a:ext cx="253265" cy="339253"/>
              <a:chOff x="3938800" y="4399275"/>
              <a:chExt cx="359700" cy="481825"/>
            </a:xfrm>
          </p:grpSpPr>
          <p:sp>
            <p:nvSpPr>
              <p:cNvPr id="60" name="Google Shape;224;p20">
                <a:extLst>
                  <a:ext uri="{FF2B5EF4-FFF2-40B4-BE49-F238E27FC236}">
                    <a16:creationId xmlns:a16="http://schemas.microsoft.com/office/drawing/2014/main" id="{9BC3FC84-6AC9-D1CF-F263-63D2C5D1EA5E}"/>
                  </a:ext>
                </a:extLst>
              </p:cNvPr>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 name="Google Shape;225;p20">
                <a:extLst>
                  <a:ext uri="{FF2B5EF4-FFF2-40B4-BE49-F238E27FC236}">
                    <a16:creationId xmlns:a16="http://schemas.microsoft.com/office/drawing/2014/main" id="{A6C5BC91-51B0-D6D1-1FD2-3806417EDCF7}"/>
                  </a:ext>
                </a:extLst>
              </p:cNvPr>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 name="Google Shape;226;p20">
                <a:extLst>
                  <a:ext uri="{FF2B5EF4-FFF2-40B4-BE49-F238E27FC236}">
                    <a16:creationId xmlns:a16="http://schemas.microsoft.com/office/drawing/2014/main" id="{0C65EC02-31E2-5F91-7F1B-526D654766D9}"/>
                  </a:ext>
                </a:extLst>
              </p:cNvPr>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 name="Google Shape;227;p20">
                <a:extLst>
                  <a:ext uri="{FF2B5EF4-FFF2-40B4-BE49-F238E27FC236}">
                    <a16:creationId xmlns:a16="http://schemas.microsoft.com/office/drawing/2014/main" id="{809C84D9-F8B9-D5EA-A7C0-C0B11D83C37C}"/>
                  </a:ext>
                </a:extLst>
              </p:cNvPr>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 name="Google Shape;228;p20">
                <a:extLst>
                  <a:ext uri="{FF2B5EF4-FFF2-40B4-BE49-F238E27FC236}">
                    <a16:creationId xmlns:a16="http://schemas.microsoft.com/office/drawing/2014/main" id="{091036D6-96EA-8F4D-58B7-6A4C7877C0DA}"/>
                  </a:ext>
                </a:extLst>
              </p:cNvPr>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8" name="TextBox 57">
              <a:extLst>
                <a:ext uri="{FF2B5EF4-FFF2-40B4-BE49-F238E27FC236}">
                  <a16:creationId xmlns:a16="http://schemas.microsoft.com/office/drawing/2014/main" id="{DB5EB1D5-2C71-6F7E-D3FA-E7AF4C8006EA}"/>
                </a:ext>
              </a:extLst>
            </p:cNvPr>
            <p:cNvSpPr txBox="1"/>
            <p:nvPr/>
          </p:nvSpPr>
          <p:spPr>
            <a:xfrm>
              <a:off x="4739552" y="714823"/>
              <a:ext cx="1385023"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404040"/>
                </a:buClr>
                <a:buSzPts val="1600"/>
                <a:buFont typeface="Montserrat"/>
                <a:buNone/>
                <a:tabLst/>
                <a:defRPr/>
              </a:pPr>
              <a:r>
                <a:rPr kumimoji="0" lang="fa-IR" sz="1800" b="1" i="0" u="none" strike="noStrike" kern="0" cap="none" spc="0" normalizeH="0" baseline="0" noProof="0" dirty="0">
                  <a:ln>
                    <a:noFill/>
                  </a:ln>
                  <a:solidFill>
                    <a:srgbClr val="404040"/>
                  </a:solidFill>
                  <a:effectLst/>
                  <a:uLnTx/>
                  <a:uFillTx/>
                  <a:latin typeface="Gochi Hand"/>
                  <a:cs typeface="Arial" panose="020B0604020202020204" pitchFamily="34" charset="0"/>
                  <a:sym typeface="Gochi Hand"/>
                </a:rPr>
                <a:t>درباره من</a:t>
              </a:r>
              <a:endParaRPr kumimoji="0" lang="en-US" sz="1800" b="1" i="0" u="none" strike="noStrike" kern="0" cap="none" spc="0" normalizeH="0" baseline="0" noProof="0" dirty="0">
                <a:ln>
                  <a:noFill/>
                </a:ln>
                <a:solidFill>
                  <a:srgbClr val="404040"/>
                </a:solidFill>
                <a:effectLst/>
                <a:uLnTx/>
                <a:uFillTx/>
                <a:latin typeface="Gochi Hand"/>
                <a:cs typeface="Rubik"/>
                <a:sym typeface="Gochi Hand"/>
              </a:endParaRPr>
            </a:p>
          </p:txBody>
        </p:sp>
        <p:sp>
          <p:nvSpPr>
            <p:cNvPr id="59" name="TextBox 58">
              <a:extLst>
                <a:ext uri="{FF2B5EF4-FFF2-40B4-BE49-F238E27FC236}">
                  <a16:creationId xmlns:a16="http://schemas.microsoft.com/office/drawing/2014/main" id="{E1798739-496E-8956-739A-568618691043}"/>
                </a:ext>
              </a:extLst>
            </p:cNvPr>
            <p:cNvSpPr txBox="1"/>
            <p:nvPr/>
          </p:nvSpPr>
          <p:spPr>
            <a:xfrm>
              <a:off x="4038303" y="1166372"/>
              <a:ext cx="3274137" cy="73866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2D2D2D"/>
                </a:buClr>
                <a:buSzPts val="1200"/>
                <a:buFont typeface="Open Sans"/>
                <a:buNone/>
                <a:tabLst/>
                <a:defRPr/>
              </a:pPr>
              <a:r>
                <a:rPr kumimoji="0" lang="fa-IR" sz="1400" b="0" i="0" u="none" strike="noStrike" kern="0" cap="none" spc="0" normalizeH="0" baseline="0" noProof="0" dirty="0">
                  <a:ln>
                    <a:noFill/>
                  </a:ln>
                  <a:solidFill>
                    <a:srgbClr val="2D2D2D"/>
                  </a:solidFill>
                  <a:effectLst/>
                  <a:uLnTx/>
                  <a:uFillTx/>
                  <a:latin typeface="Nunito"/>
                  <a:cs typeface="Arial" panose="020B0604020202020204" pitchFamily="34" charset="0"/>
                  <a:sym typeface="Nunito"/>
                </a:rPr>
                <a:t>در چند خط مسیر شغلی، مهارت های کلیدی خود برای موقعیت و اهداف شغلی خود را شرح دهید. این قسمت در واقع مقدمه ای برای رزومه شماست.</a:t>
              </a:r>
            </a:p>
          </p:txBody>
        </p:sp>
      </p:grpSp>
      <p:grpSp>
        <p:nvGrpSpPr>
          <p:cNvPr id="15" name="education">
            <a:extLst>
              <a:ext uri="{FF2B5EF4-FFF2-40B4-BE49-F238E27FC236}">
                <a16:creationId xmlns:a16="http://schemas.microsoft.com/office/drawing/2014/main" id="{E4400052-5889-A557-A0F2-13303ABF74D8}"/>
              </a:ext>
            </a:extLst>
          </p:cNvPr>
          <p:cNvGrpSpPr/>
          <p:nvPr/>
        </p:nvGrpSpPr>
        <p:grpSpPr>
          <a:xfrm flipH="1">
            <a:off x="422157" y="2601408"/>
            <a:ext cx="3211394" cy="2408149"/>
            <a:chOff x="4083670" y="2601408"/>
            <a:chExt cx="3211394" cy="2408149"/>
          </a:xfrm>
        </p:grpSpPr>
        <p:sp>
          <p:nvSpPr>
            <p:cNvPr id="39" name="Google Shape;161;p20">
              <a:extLst>
                <a:ext uri="{FF2B5EF4-FFF2-40B4-BE49-F238E27FC236}">
                  <a16:creationId xmlns:a16="http://schemas.microsoft.com/office/drawing/2014/main" id="{3AFAA3F3-E539-CD7B-71AA-21E483EB8ECF}"/>
                </a:ext>
              </a:extLst>
            </p:cNvPr>
            <p:cNvSpPr/>
            <p:nvPr/>
          </p:nvSpPr>
          <p:spPr>
            <a:xfrm>
              <a:off x="4781550" y="2812256"/>
              <a:ext cx="1788300" cy="164700"/>
            </a:xfrm>
            <a:prstGeom prst="rect">
              <a:avLst/>
            </a:prstGeom>
            <a:solidFill>
              <a:srgbClr val="FFA29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p>
          </p:txBody>
        </p:sp>
        <p:grpSp>
          <p:nvGrpSpPr>
            <p:cNvPr id="40" name="edu sign">
              <a:extLst>
                <a:ext uri="{FF2B5EF4-FFF2-40B4-BE49-F238E27FC236}">
                  <a16:creationId xmlns:a16="http://schemas.microsoft.com/office/drawing/2014/main" id="{1B59D1E3-41FF-F8F9-7E7C-3F4EED6A41D8}"/>
                </a:ext>
              </a:extLst>
            </p:cNvPr>
            <p:cNvGrpSpPr/>
            <p:nvPr/>
          </p:nvGrpSpPr>
          <p:grpSpPr>
            <a:xfrm>
              <a:off x="6197259" y="2601408"/>
              <a:ext cx="363518" cy="370178"/>
              <a:chOff x="-40742750" y="3972175"/>
              <a:chExt cx="311125" cy="316825"/>
            </a:xfrm>
          </p:grpSpPr>
          <p:sp>
            <p:nvSpPr>
              <p:cNvPr id="54" name="Google Shape;230;p20">
                <a:extLst>
                  <a:ext uri="{FF2B5EF4-FFF2-40B4-BE49-F238E27FC236}">
                    <a16:creationId xmlns:a16="http://schemas.microsoft.com/office/drawing/2014/main" id="{DD13A586-8CE6-1F68-4A35-0361DF4DE348}"/>
                  </a:ext>
                </a:extLst>
              </p:cNvPr>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1;p20">
                <a:extLst>
                  <a:ext uri="{FF2B5EF4-FFF2-40B4-BE49-F238E27FC236}">
                    <a16:creationId xmlns:a16="http://schemas.microsoft.com/office/drawing/2014/main" id="{6BD626C0-90F7-BF48-CFA9-B6F140158D4B}"/>
                  </a:ext>
                </a:extLst>
              </p:cNvPr>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education">
              <a:extLst>
                <a:ext uri="{FF2B5EF4-FFF2-40B4-BE49-F238E27FC236}">
                  <a16:creationId xmlns:a16="http://schemas.microsoft.com/office/drawing/2014/main" id="{B27DAB7F-6E38-C156-381B-7D588236976B}"/>
                </a:ext>
              </a:extLst>
            </p:cNvPr>
            <p:cNvSpPr txBox="1"/>
            <p:nvPr/>
          </p:nvSpPr>
          <p:spPr>
            <a:xfrm>
              <a:off x="4784725" y="2603528"/>
              <a:ext cx="1412534"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2D2D2D"/>
                </a:buClr>
                <a:buSzPts val="1600"/>
                <a:buFont typeface="Montserrat"/>
                <a:buNone/>
                <a:tabLst/>
                <a:defRPr/>
              </a:pPr>
              <a:r>
                <a:rPr kumimoji="0" lang="fa-IR" sz="1800" b="1" i="0" u="none" strike="noStrike" kern="0" cap="none" spc="0" normalizeH="0" baseline="0" noProof="0" dirty="0">
                  <a:ln>
                    <a:noFill/>
                  </a:ln>
                  <a:solidFill>
                    <a:srgbClr val="2D2D2D"/>
                  </a:solidFill>
                  <a:effectLst/>
                  <a:uLnTx/>
                  <a:uFillTx/>
                  <a:latin typeface="Gochi Hand"/>
                  <a:cs typeface="Arial" panose="020B0604020202020204" pitchFamily="34" charset="0"/>
                  <a:sym typeface="Gochi Hand"/>
                </a:rPr>
                <a:t>تحصیلات</a:t>
              </a:r>
              <a:endParaRPr kumimoji="0" lang="en-US" sz="1800" b="1" i="0" u="none" strike="noStrike" kern="0" cap="none" spc="0" normalizeH="0" baseline="0" noProof="0" dirty="0">
                <a:ln>
                  <a:noFill/>
                </a:ln>
                <a:solidFill>
                  <a:srgbClr val="2D2D2D"/>
                </a:solidFill>
                <a:effectLst/>
                <a:uLnTx/>
                <a:uFillTx/>
                <a:latin typeface="Gochi Hand"/>
                <a:cs typeface="Rubik"/>
                <a:sym typeface="Gochi Hand"/>
              </a:endParaRPr>
            </a:p>
          </p:txBody>
        </p:sp>
        <p:grpSp>
          <p:nvGrpSpPr>
            <p:cNvPr id="42" name="edu 1">
              <a:extLst>
                <a:ext uri="{FF2B5EF4-FFF2-40B4-BE49-F238E27FC236}">
                  <a16:creationId xmlns:a16="http://schemas.microsoft.com/office/drawing/2014/main" id="{F5BCBEA9-AC39-2FB0-C363-027683A80B2F}"/>
                </a:ext>
              </a:extLst>
            </p:cNvPr>
            <p:cNvGrpSpPr/>
            <p:nvPr/>
          </p:nvGrpSpPr>
          <p:grpSpPr>
            <a:xfrm>
              <a:off x="4083670" y="3095813"/>
              <a:ext cx="3117073" cy="579410"/>
              <a:chOff x="4083670" y="3095813"/>
              <a:chExt cx="3117073" cy="579410"/>
            </a:xfrm>
          </p:grpSpPr>
          <p:sp>
            <p:nvSpPr>
              <p:cNvPr id="51" name="TextBox 50">
                <a:extLst>
                  <a:ext uri="{FF2B5EF4-FFF2-40B4-BE49-F238E27FC236}">
                    <a16:creationId xmlns:a16="http://schemas.microsoft.com/office/drawing/2014/main" id="{AA10013D-0AFA-A010-1219-7680D7054F6B}"/>
                  </a:ext>
                </a:extLst>
              </p:cNvPr>
              <p:cNvSpPr txBox="1"/>
              <p:nvPr/>
            </p:nvSpPr>
            <p:spPr>
              <a:xfrm>
                <a:off x="4103868" y="3095813"/>
                <a:ext cx="2084047" cy="276999"/>
              </a:xfrm>
              <a:prstGeom prst="rect">
                <a:avLst/>
              </a:prstGeom>
              <a:noFill/>
            </p:spPr>
            <p:txBody>
              <a:bodyPr wrap="square" rtlCol="1">
                <a:spAutoFit/>
              </a:bodyPr>
              <a:lstStyle/>
              <a:p>
                <a:pPr algn="r" rtl="1">
                  <a:buClr>
                    <a:srgbClr val="666666"/>
                  </a:buClr>
                  <a:buSzPts val="1100"/>
                  <a:defRPr/>
                </a:pPr>
                <a:r>
                  <a:rPr kumimoji="0" lang="fa-IR" sz="1200" b="1" i="0" u="none" strike="noStrike" kern="0" cap="none" spc="0" normalizeH="0" baseline="0" noProof="0" dirty="0">
                    <a:ln>
                      <a:noFill/>
                    </a:ln>
                    <a:solidFill>
                      <a:srgbClr val="666666"/>
                    </a:solidFill>
                    <a:effectLst/>
                    <a:uLnTx/>
                    <a:uFillTx/>
                    <a:latin typeface="Open Sans"/>
                    <a:ea typeface="Open Sans"/>
                    <a:cs typeface="Arial" panose="020B0604020202020204" pitchFamily="34" charset="0"/>
                    <a:sym typeface="Open Sans"/>
                  </a:rPr>
                  <a:t>محل درج نام دانشگاه</a:t>
                </a:r>
                <a:endParaRPr kumimoji="0" lang="en-US" sz="1200" b="1" i="0" u="none" strike="noStrike" kern="0" cap="none" spc="0" normalizeH="0" baseline="0" noProof="0" dirty="0">
                  <a:ln>
                    <a:noFill/>
                  </a:ln>
                  <a:solidFill>
                    <a:srgbClr val="666666"/>
                  </a:solidFill>
                  <a:effectLst/>
                  <a:uLnTx/>
                  <a:uFillTx/>
                  <a:latin typeface="Open Sans"/>
                  <a:ea typeface="Open Sans"/>
                  <a:cs typeface="+mn-cs"/>
                  <a:sym typeface="Open Sans"/>
                </a:endParaRPr>
              </a:p>
            </p:txBody>
          </p:sp>
          <p:sp>
            <p:nvSpPr>
              <p:cNvPr id="52" name="TextBox 51">
                <a:extLst>
                  <a:ext uri="{FF2B5EF4-FFF2-40B4-BE49-F238E27FC236}">
                    <a16:creationId xmlns:a16="http://schemas.microsoft.com/office/drawing/2014/main" id="{546D0566-C461-6B10-1420-9E821B1025AD}"/>
                  </a:ext>
                </a:extLst>
              </p:cNvPr>
              <p:cNvSpPr txBox="1"/>
              <p:nvPr/>
            </p:nvSpPr>
            <p:spPr>
              <a:xfrm>
                <a:off x="4083670" y="3398224"/>
                <a:ext cx="2390524" cy="276999"/>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
                    <a:srgbClr val="2D2D2D"/>
                  </a:buClr>
                  <a:buSzPts val="1100"/>
                  <a:buFont typeface="Open Sans"/>
                  <a:buNone/>
                  <a:tabLst/>
                  <a:defRPr/>
                </a:pPr>
                <a:r>
                  <a:rPr kumimoji="0" lang="fa-IR" sz="1200" b="0" i="0" u="none" strike="noStrike" kern="0" cap="none" spc="0" normalizeH="0" baseline="0" noProof="0" dirty="0">
                    <a:ln>
                      <a:noFill/>
                    </a:ln>
                    <a:solidFill>
                      <a:srgbClr val="2D2D2D"/>
                    </a:solidFill>
                    <a:effectLst/>
                    <a:uLnTx/>
                    <a:uFillTx/>
                    <a:latin typeface="Nunito"/>
                    <a:cs typeface="Arial" panose="020B0604020202020204" pitchFamily="34" charset="0"/>
                    <a:sym typeface="Nunito"/>
                  </a:rPr>
                  <a:t>عنوان مدرک تحصیلی</a:t>
                </a:r>
                <a:endParaRPr kumimoji="0" lang="fa-IR" sz="1200" b="0" i="0" u="none" strike="noStrike" kern="0" cap="none" spc="0" normalizeH="0" baseline="0" noProof="0" dirty="0">
                  <a:ln>
                    <a:noFill/>
                  </a:ln>
                  <a:solidFill>
                    <a:srgbClr val="2D2D2D"/>
                  </a:solidFill>
                  <a:effectLst/>
                  <a:uLnTx/>
                  <a:uFillTx/>
                  <a:latin typeface="Nunito"/>
                  <a:cs typeface="+mn-cs"/>
                  <a:sym typeface="Nunito"/>
                </a:endParaRPr>
              </a:p>
            </p:txBody>
          </p:sp>
          <p:sp>
            <p:nvSpPr>
              <p:cNvPr id="53" name="TextBox 52">
                <a:extLst>
                  <a:ext uri="{FF2B5EF4-FFF2-40B4-BE49-F238E27FC236}">
                    <a16:creationId xmlns:a16="http://schemas.microsoft.com/office/drawing/2014/main" id="{48E01ACF-5693-7856-EBF8-AB3EDF758AF6}"/>
                  </a:ext>
                </a:extLst>
              </p:cNvPr>
              <p:cNvSpPr txBox="1"/>
              <p:nvPr/>
            </p:nvSpPr>
            <p:spPr>
              <a:xfrm>
                <a:off x="6238373" y="3105800"/>
                <a:ext cx="962370" cy="261610"/>
              </a:xfrm>
              <a:prstGeom prst="rect">
                <a:avLst/>
              </a:prstGeom>
              <a:noFill/>
            </p:spPr>
            <p:txBody>
              <a:bodyPr wrap="square" rtlCol="1">
                <a:spAutoFit/>
              </a:bodyPr>
              <a:lstStyle/>
              <a:p>
                <a:r>
                  <a:rPr kumimoji="0" lang="fa-IR" sz="1100" b="0" i="0" u="none" strike="noStrike" kern="0" cap="none" spc="0" normalizeH="0" baseline="0" noProof="0" dirty="0">
                    <a:ln>
                      <a:noFill/>
                    </a:ln>
                    <a:solidFill>
                      <a:srgbClr val="404040"/>
                    </a:solidFill>
                    <a:effectLst/>
                    <a:uLnTx/>
                    <a:uFillTx/>
                    <a:latin typeface="Arial" panose="020B0604020202020204" pitchFamily="34" charset="0"/>
                    <a:ea typeface="Open Sans"/>
                    <a:cs typeface="Arial" panose="020B0604020202020204" pitchFamily="34" charset="0"/>
                    <a:sym typeface="Open Sans"/>
                  </a:rPr>
                  <a:t>1401 - 1400</a:t>
                </a:r>
                <a:endParaRPr lang="fa-IR" dirty="0"/>
              </a:p>
            </p:txBody>
          </p:sp>
        </p:grpSp>
        <p:grpSp>
          <p:nvGrpSpPr>
            <p:cNvPr id="43" name="edu 2">
              <a:extLst>
                <a:ext uri="{FF2B5EF4-FFF2-40B4-BE49-F238E27FC236}">
                  <a16:creationId xmlns:a16="http://schemas.microsoft.com/office/drawing/2014/main" id="{37E818B5-5F13-3DB6-049F-A579CF2BC94D}"/>
                </a:ext>
              </a:extLst>
            </p:cNvPr>
            <p:cNvGrpSpPr/>
            <p:nvPr/>
          </p:nvGrpSpPr>
          <p:grpSpPr>
            <a:xfrm>
              <a:off x="4111495" y="3757580"/>
              <a:ext cx="3067181" cy="579410"/>
              <a:chOff x="4116922" y="3095813"/>
              <a:chExt cx="3067181" cy="579410"/>
            </a:xfrm>
          </p:grpSpPr>
          <p:sp>
            <p:nvSpPr>
              <p:cNvPr id="48" name="TextBox 47">
                <a:extLst>
                  <a:ext uri="{FF2B5EF4-FFF2-40B4-BE49-F238E27FC236}">
                    <a16:creationId xmlns:a16="http://schemas.microsoft.com/office/drawing/2014/main" id="{84BC9E32-7BD8-BEA2-44DE-D252A9F31212}"/>
                  </a:ext>
                </a:extLst>
              </p:cNvPr>
              <p:cNvSpPr txBox="1"/>
              <p:nvPr/>
            </p:nvSpPr>
            <p:spPr>
              <a:xfrm>
                <a:off x="4120499" y="3095813"/>
                <a:ext cx="2084047" cy="27699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666666"/>
                  </a:buClr>
                  <a:buSzPts val="1100"/>
                  <a:buFont typeface="Open Sans"/>
                  <a:buNone/>
                  <a:tabLst/>
                  <a:defRPr/>
                </a:pPr>
                <a:r>
                  <a:rPr kumimoji="0" lang="fa-IR" sz="1200" b="1" i="0" u="none" strike="noStrike" kern="0" cap="none" spc="0" normalizeH="0" baseline="0" noProof="0" dirty="0">
                    <a:ln>
                      <a:noFill/>
                    </a:ln>
                    <a:solidFill>
                      <a:srgbClr val="666666"/>
                    </a:solidFill>
                    <a:effectLst/>
                    <a:uLnTx/>
                    <a:uFillTx/>
                    <a:latin typeface="Open Sans"/>
                    <a:ea typeface="Open Sans"/>
                    <a:cs typeface="Arial" panose="020B0604020202020204" pitchFamily="34" charset="0"/>
                    <a:sym typeface="Open Sans"/>
                  </a:rPr>
                  <a:t>محل درج نام دانشگاه</a:t>
                </a:r>
                <a:endParaRPr kumimoji="0" lang="en-US" sz="1200" b="1" i="0" u="none" strike="noStrike" kern="0" cap="none" spc="0" normalizeH="0" baseline="0" noProof="0" dirty="0">
                  <a:ln>
                    <a:noFill/>
                  </a:ln>
                  <a:solidFill>
                    <a:srgbClr val="666666"/>
                  </a:solidFill>
                  <a:effectLst/>
                  <a:uLnTx/>
                  <a:uFillTx/>
                  <a:latin typeface="Open Sans"/>
                  <a:ea typeface="Open Sans"/>
                  <a:cs typeface="+mn-cs"/>
                  <a:sym typeface="Open Sans"/>
                </a:endParaRPr>
              </a:p>
            </p:txBody>
          </p:sp>
          <p:sp>
            <p:nvSpPr>
              <p:cNvPr id="49" name="TextBox 48">
                <a:extLst>
                  <a:ext uri="{FF2B5EF4-FFF2-40B4-BE49-F238E27FC236}">
                    <a16:creationId xmlns:a16="http://schemas.microsoft.com/office/drawing/2014/main" id="{46BAA676-498A-F3E6-5DF0-E3FC01068C65}"/>
                  </a:ext>
                </a:extLst>
              </p:cNvPr>
              <p:cNvSpPr txBox="1"/>
              <p:nvPr/>
            </p:nvSpPr>
            <p:spPr>
              <a:xfrm>
                <a:off x="4116922" y="3398224"/>
                <a:ext cx="2390524" cy="276999"/>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
                    <a:srgbClr val="2D2D2D"/>
                  </a:buClr>
                  <a:buSzPts val="1100"/>
                  <a:buFont typeface="Open Sans"/>
                  <a:buNone/>
                  <a:tabLst/>
                  <a:defRPr/>
                </a:pPr>
                <a:r>
                  <a:rPr kumimoji="0" lang="fa-IR" sz="1200" b="0" i="0" u="none" strike="noStrike" kern="0" cap="none" spc="0" normalizeH="0" baseline="0" noProof="0" dirty="0">
                    <a:ln>
                      <a:noFill/>
                    </a:ln>
                    <a:solidFill>
                      <a:srgbClr val="2D2D2D"/>
                    </a:solidFill>
                    <a:effectLst/>
                    <a:uLnTx/>
                    <a:uFillTx/>
                    <a:latin typeface="Nunito"/>
                    <a:cs typeface="Arial" panose="020B0604020202020204" pitchFamily="34" charset="0"/>
                    <a:sym typeface="Nunito"/>
                  </a:rPr>
                  <a:t>عنوان مدرک تحصیلی</a:t>
                </a:r>
                <a:endParaRPr kumimoji="0" lang="fa-IR" sz="1200" b="0" i="0" u="none" strike="noStrike" kern="0" cap="none" spc="0" normalizeH="0" baseline="0" noProof="0" dirty="0">
                  <a:ln>
                    <a:noFill/>
                  </a:ln>
                  <a:solidFill>
                    <a:srgbClr val="2D2D2D"/>
                  </a:solidFill>
                  <a:effectLst/>
                  <a:uLnTx/>
                  <a:uFillTx/>
                  <a:latin typeface="Nunito"/>
                  <a:cs typeface="+mn-cs"/>
                  <a:sym typeface="Nunito"/>
                </a:endParaRPr>
              </a:p>
            </p:txBody>
          </p:sp>
          <p:sp>
            <p:nvSpPr>
              <p:cNvPr id="50" name="TextBox 49">
                <a:extLst>
                  <a:ext uri="{FF2B5EF4-FFF2-40B4-BE49-F238E27FC236}">
                    <a16:creationId xmlns:a16="http://schemas.microsoft.com/office/drawing/2014/main" id="{51A4E5ED-EF7B-271A-3FE4-91ECF7704F08}"/>
                  </a:ext>
                </a:extLst>
              </p:cNvPr>
              <p:cNvSpPr txBox="1"/>
              <p:nvPr/>
            </p:nvSpPr>
            <p:spPr>
              <a:xfrm>
                <a:off x="6221733" y="3105800"/>
                <a:ext cx="962370" cy="261610"/>
              </a:xfrm>
              <a:prstGeom prst="rect">
                <a:avLst/>
              </a:prstGeom>
              <a:noFill/>
            </p:spPr>
            <p:txBody>
              <a:bodyPr wrap="square" rtlCol="1">
                <a:spAutoFit/>
              </a:bodyPr>
              <a:lstStyle/>
              <a:p>
                <a:r>
                  <a:rPr kumimoji="0" lang="fa-IR" sz="1100" b="0" i="0" u="none" strike="noStrike" kern="0" cap="none" spc="0" normalizeH="0" baseline="0" noProof="0" dirty="0">
                    <a:ln>
                      <a:noFill/>
                    </a:ln>
                    <a:solidFill>
                      <a:srgbClr val="404040"/>
                    </a:solidFill>
                    <a:effectLst/>
                    <a:uLnTx/>
                    <a:uFillTx/>
                    <a:latin typeface="Arial" panose="020B0604020202020204" pitchFamily="34" charset="0"/>
                    <a:ea typeface="Open Sans"/>
                    <a:cs typeface="Arial" panose="020B0604020202020204" pitchFamily="34" charset="0"/>
                    <a:sym typeface="Open Sans"/>
                  </a:rPr>
                  <a:t>1401 - 1400</a:t>
                </a:r>
                <a:endParaRPr lang="fa-IR" dirty="0"/>
              </a:p>
            </p:txBody>
          </p:sp>
        </p:grpSp>
        <p:grpSp>
          <p:nvGrpSpPr>
            <p:cNvPr id="44" name="edu 3">
              <a:extLst>
                <a:ext uri="{FF2B5EF4-FFF2-40B4-BE49-F238E27FC236}">
                  <a16:creationId xmlns:a16="http://schemas.microsoft.com/office/drawing/2014/main" id="{DA165569-C73C-9D57-FE7B-8BE117D8CAC5}"/>
                </a:ext>
              </a:extLst>
            </p:cNvPr>
            <p:cNvGrpSpPr/>
            <p:nvPr/>
          </p:nvGrpSpPr>
          <p:grpSpPr>
            <a:xfrm>
              <a:off x="4098446" y="4430147"/>
              <a:ext cx="3196618" cy="579410"/>
              <a:chOff x="4103873" y="3095813"/>
              <a:chExt cx="3196618" cy="579410"/>
            </a:xfrm>
          </p:grpSpPr>
          <p:sp>
            <p:nvSpPr>
              <p:cNvPr id="45" name="TextBox 44">
                <a:extLst>
                  <a:ext uri="{FF2B5EF4-FFF2-40B4-BE49-F238E27FC236}">
                    <a16:creationId xmlns:a16="http://schemas.microsoft.com/office/drawing/2014/main" id="{649649B5-A5D5-75C7-A852-981BD3DEEE01}"/>
                  </a:ext>
                </a:extLst>
              </p:cNvPr>
              <p:cNvSpPr txBox="1"/>
              <p:nvPr/>
            </p:nvSpPr>
            <p:spPr>
              <a:xfrm>
                <a:off x="4103873" y="3095813"/>
                <a:ext cx="2084047" cy="27699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666666"/>
                  </a:buClr>
                  <a:buSzPts val="1100"/>
                  <a:buFont typeface="Open Sans"/>
                  <a:buNone/>
                  <a:tabLst/>
                  <a:defRPr/>
                </a:pPr>
                <a:r>
                  <a:rPr kumimoji="0" lang="fa-IR" sz="1200" b="1" i="0" u="none" strike="noStrike" kern="0" cap="none" spc="0" normalizeH="0" baseline="0" noProof="0" dirty="0">
                    <a:ln>
                      <a:noFill/>
                    </a:ln>
                    <a:solidFill>
                      <a:srgbClr val="666666"/>
                    </a:solidFill>
                    <a:effectLst/>
                    <a:uLnTx/>
                    <a:uFillTx/>
                    <a:latin typeface="Open Sans"/>
                    <a:ea typeface="Open Sans"/>
                    <a:cs typeface="Arial" panose="020B0604020202020204" pitchFamily="34" charset="0"/>
                    <a:sym typeface="Open Sans"/>
                  </a:rPr>
                  <a:t>محل درج نام دانشگاه</a:t>
                </a:r>
                <a:endParaRPr kumimoji="0" lang="en-US" sz="1200" b="1" i="0" u="none" strike="noStrike" kern="0" cap="none" spc="0" normalizeH="0" baseline="0" noProof="0" dirty="0">
                  <a:ln>
                    <a:noFill/>
                  </a:ln>
                  <a:solidFill>
                    <a:srgbClr val="666666"/>
                  </a:solidFill>
                  <a:effectLst/>
                  <a:uLnTx/>
                  <a:uFillTx/>
                  <a:latin typeface="Open Sans"/>
                  <a:ea typeface="Open Sans"/>
                  <a:cs typeface="+mn-cs"/>
                  <a:sym typeface="Open Sans"/>
                </a:endParaRPr>
              </a:p>
            </p:txBody>
          </p:sp>
          <p:sp>
            <p:nvSpPr>
              <p:cNvPr id="46" name="TextBox 45">
                <a:extLst>
                  <a:ext uri="{FF2B5EF4-FFF2-40B4-BE49-F238E27FC236}">
                    <a16:creationId xmlns:a16="http://schemas.microsoft.com/office/drawing/2014/main" id="{1D2342AB-66DD-9E65-F39F-7A352717C8A6}"/>
                  </a:ext>
                </a:extLst>
              </p:cNvPr>
              <p:cNvSpPr txBox="1"/>
              <p:nvPr/>
            </p:nvSpPr>
            <p:spPr>
              <a:xfrm>
                <a:off x="4116924" y="3398224"/>
                <a:ext cx="2390524" cy="276999"/>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
                    <a:srgbClr val="2D2D2D"/>
                  </a:buClr>
                  <a:buSzPts val="1100"/>
                  <a:buFont typeface="Open Sans"/>
                  <a:buNone/>
                  <a:tabLst/>
                  <a:defRPr/>
                </a:pPr>
                <a:r>
                  <a:rPr kumimoji="0" lang="fa-IR" sz="1200" b="0" i="0" u="none" strike="noStrike" kern="0" cap="none" spc="0" normalizeH="0" baseline="0" noProof="0" dirty="0">
                    <a:ln>
                      <a:noFill/>
                    </a:ln>
                    <a:solidFill>
                      <a:srgbClr val="2D2D2D"/>
                    </a:solidFill>
                    <a:effectLst/>
                    <a:uLnTx/>
                    <a:uFillTx/>
                    <a:latin typeface="Nunito"/>
                    <a:cs typeface="Arial" panose="020B0604020202020204" pitchFamily="34" charset="0"/>
                    <a:sym typeface="Nunito"/>
                  </a:rPr>
                  <a:t>عنوان مدرک تحصیلی</a:t>
                </a:r>
                <a:endParaRPr kumimoji="0" lang="fa-IR" sz="1200" b="0" i="0" u="none" strike="noStrike" kern="0" cap="none" spc="0" normalizeH="0" baseline="0" noProof="0" dirty="0">
                  <a:ln>
                    <a:noFill/>
                  </a:ln>
                  <a:solidFill>
                    <a:srgbClr val="2D2D2D"/>
                  </a:solidFill>
                  <a:effectLst/>
                  <a:uLnTx/>
                  <a:uFillTx/>
                  <a:latin typeface="Nunito"/>
                  <a:cs typeface="+mn-cs"/>
                  <a:sym typeface="Nunito"/>
                </a:endParaRPr>
              </a:p>
            </p:txBody>
          </p:sp>
          <p:sp>
            <p:nvSpPr>
              <p:cNvPr id="47" name="TextBox 46">
                <a:extLst>
                  <a:ext uri="{FF2B5EF4-FFF2-40B4-BE49-F238E27FC236}">
                    <a16:creationId xmlns:a16="http://schemas.microsoft.com/office/drawing/2014/main" id="{F27223DA-7DAD-2D5F-A707-CD5DC7EA3131}"/>
                  </a:ext>
                </a:extLst>
              </p:cNvPr>
              <p:cNvSpPr txBox="1"/>
              <p:nvPr/>
            </p:nvSpPr>
            <p:spPr>
              <a:xfrm>
                <a:off x="6338121" y="3105800"/>
                <a:ext cx="962370" cy="261610"/>
              </a:xfrm>
              <a:prstGeom prst="rect">
                <a:avLst/>
              </a:prstGeom>
              <a:noFill/>
            </p:spPr>
            <p:txBody>
              <a:bodyPr wrap="square" rtlCol="1">
                <a:spAutoFit/>
              </a:bodyPr>
              <a:lstStyle/>
              <a:p>
                <a:r>
                  <a:rPr kumimoji="0" lang="fa-IR" sz="1100" b="0" i="0" u="none" strike="noStrike" kern="0" cap="none" spc="0" normalizeH="0" baseline="0" noProof="0" dirty="0">
                    <a:ln>
                      <a:noFill/>
                    </a:ln>
                    <a:solidFill>
                      <a:srgbClr val="404040"/>
                    </a:solidFill>
                    <a:effectLst/>
                    <a:uLnTx/>
                    <a:uFillTx/>
                    <a:latin typeface="Arial" panose="020B0604020202020204" pitchFamily="34" charset="0"/>
                    <a:ea typeface="Open Sans"/>
                    <a:cs typeface="Arial" panose="020B0604020202020204" pitchFamily="34" charset="0"/>
                    <a:sym typeface="Open Sans"/>
                  </a:rPr>
                  <a:t>1401 - 1400</a:t>
                </a:r>
                <a:endParaRPr lang="fa-IR" dirty="0"/>
              </a:p>
            </p:txBody>
          </p:sp>
        </p:grpSp>
      </p:grpSp>
      <p:grpSp>
        <p:nvGrpSpPr>
          <p:cNvPr id="16" name="job">
            <a:extLst>
              <a:ext uri="{FF2B5EF4-FFF2-40B4-BE49-F238E27FC236}">
                <a16:creationId xmlns:a16="http://schemas.microsoft.com/office/drawing/2014/main" id="{BE35C160-F648-AAA8-0B1B-3E0095B1EC02}"/>
              </a:ext>
            </a:extLst>
          </p:cNvPr>
          <p:cNvGrpSpPr/>
          <p:nvPr/>
        </p:nvGrpSpPr>
        <p:grpSpPr>
          <a:xfrm flipH="1">
            <a:off x="478891" y="5565706"/>
            <a:ext cx="3126853" cy="2715678"/>
            <a:chOff x="4111477" y="5565706"/>
            <a:chExt cx="3126853" cy="2715678"/>
          </a:xfrm>
        </p:grpSpPr>
        <p:sp>
          <p:nvSpPr>
            <p:cNvPr id="17" name="Google Shape;160;p20">
              <a:extLst>
                <a:ext uri="{FF2B5EF4-FFF2-40B4-BE49-F238E27FC236}">
                  <a16:creationId xmlns:a16="http://schemas.microsoft.com/office/drawing/2014/main" id="{1749458E-A7C2-DC5B-1073-6FC59239DBFD}"/>
                </a:ext>
              </a:extLst>
            </p:cNvPr>
            <p:cNvSpPr/>
            <p:nvPr/>
          </p:nvSpPr>
          <p:spPr>
            <a:xfrm>
              <a:off x="4743457" y="5784056"/>
              <a:ext cx="1788300" cy="164700"/>
            </a:xfrm>
            <a:prstGeom prst="rect">
              <a:avLst/>
            </a:prstGeom>
            <a:solidFill>
              <a:srgbClr val="FFA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exp sign">
              <a:extLst>
                <a:ext uri="{FF2B5EF4-FFF2-40B4-BE49-F238E27FC236}">
                  <a16:creationId xmlns:a16="http://schemas.microsoft.com/office/drawing/2014/main" id="{C6F204E7-49A4-3677-8E73-8826AC4092AD}"/>
                </a:ext>
              </a:extLst>
            </p:cNvPr>
            <p:cNvGrpSpPr/>
            <p:nvPr/>
          </p:nvGrpSpPr>
          <p:grpSpPr>
            <a:xfrm>
              <a:off x="6203438" y="5583292"/>
              <a:ext cx="333585" cy="307287"/>
              <a:chOff x="2682350" y="2643425"/>
              <a:chExt cx="473775" cy="436425"/>
            </a:xfrm>
          </p:grpSpPr>
          <p:sp>
            <p:nvSpPr>
              <p:cNvPr id="32" name="Google Shape;233;p20">
                <a:extLst>
                  <a:ext uri="{FF2B5EF4-FFF2-40B4-BE49-F238E27FC236}">
                    <a16:creationId xmlns:a16="http://schemas.microsoft.com/office/drawing/2014/main" id="{2DA07BBD-5460-3CA2-9A41-7585641C938A}"/>
                  </a:ext>
                </a:extLst>
              </p:cNvPr>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 name="Google Shape;234;p20">
                <a:extLst>
                  <a:ext uri="{FF2B5EF4-FFF2-40B4-BE49-F238E27FC236}">
                    <a16:creationId xmlns:a16="http://schemas.microsoft.com/office/drawing/2014/main" id="{F43AD4FA-5F7A-AFAB-2091-4E271BA75652}"/>
                  </a:ext>
                </a:extLst>
              </p:cNvPr>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4" name="Google Shape;235;p20">
                <a:extLst>
                  <a:ext uri="{FF2B5EF4-FFF2-40B4-BE49-F238E27FC236}">
                    <a16:creationId xmlns:a16="http://schemas.microsoft.com/office/drawing/2014/main" id="{E42208B9-2CE7-9180-A9D5-77C5A69FDE44}"/>
                  </a:ext>
                </a:extLst>
              </p:cNvPr>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5" name="Google Shape;236;p20">
                <a:extLst>
                  <a:ext uri="{FF2B5EF4-FFF2-40B4-BE49-F238E27FC236}">
                    <a16:creationId xmlns:a16="http://schemas.microsoft.com/office/drawing/2014/main" id="{0C7EFD09-B61D-9B2C-4376-F71BF16A8F55}"/>
                  </a:ext>
                </a:extLst>
              </p:cNvPr>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 name="Google Shape;237;p20">
                <a:extLst>
                  <a:ext uri="{FF2B5EF4-FFF2-40B4-BE49-F238E27FC236}">
                    <a16:creationId xmlns:a16="http://schemas.microsoft.com/office/drawing/2014/main" id="{C10C15B0-505F-30BD-0FAF-4CE8C2591327}"/>
                  </a:ext>
                </a:extLst>
              </p:cNvPr>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 name="Google Shape;238;p20">
                <a:extLst>
                  <a:ext uri="{FF2B5EF4-FFF2-40B4-BE49-F238E27FC236}">
                    <a16:creationId xmlns:a16="http://schemas.microsoft.com/office/drawing/2014/main" id="{76825AA1-1DC7-28AB-09B1-D6AB7A4B65CC}"/>
                  </a:ext>
                </a:extLst>
              </p:cNvPr>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 name="Google Shape;239;p20">
                <a:extLst>
                  <a:ext uri="{FF2B5EF4-FFF2-40B4-BE49-F238E27FC236}">
                    <a16:creationId xmlns:a16="http://schemas.microsoft.com/office/drawing/2014/main" id="{33A713CE-BFB7-232D-39A0-EA048BBF814F}"/>
                  </a:ext>
                </a:extLst>
              </p:cNvPr>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9" name="job1">
              <a:extLst>
                <a:ext uri="{FF2B5EF4-FFF2-40B4-BE49-F238E27FC236}">
                  <a16:creationId xmlns:a16="http://schemas.microsoft.com/office/drawing/2014/main" id="{1BB4197C-5816-7DB3-E29A-9415BED9F120}"/>
                </a:ext>
              </a:extLst>
            </p:cNvPr>
            <p:cNvGrpSpPr/>
            <p:nvPr/>
          </p:nvGrpSpPr>
          <p:grpSpPr>
            <a:xfrm>
              <a:off x="4111477" y="6119708"/>
              <a:ext cx="3126853" cy="702832"/>
              <a:chOff x="4111477" y="6119708"/>
              <a:chExt cx="3126853" cy="702832"/>
            </a:xfrm>
          </p:grpSpPr>
          <p:sp>
            <p:nvSpPr>
              <p:cNvPr id="29" name="TextBox 28">
                <a:extLst>
                  <a:ext uri="{FF2B5EF4-FFF2-40B4-BE49-F238E27FC236}">
                    <a16:creationId xmlns:a16="http://schemas.microsoft.com/office/drawing/2014/main" id="{82C48CEE-70FA-F7C4-7F29-15F5B5FBE770}"/>
                  </a:ext>
                </a:extLst>
              </p:cNvPr>
              <p:cNvSpPr txBox="1"/>
              <p:nvPr/>
            </p:nvSpPr>
            <p:spPr>
              <a:xfrm>
                <a:off x="4111477" y="6119708"/>
                <a:ext cx="2180870" cy="27699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666666"/>
                  </a:buClr>
                  <a:buSzPts val="1100"/>
                  <a:buFont typeface="Open Sans"/>
                  <a:buNone/>
                  <a:tabLst/>
                  <a:defRPr/>
                </a:pPr>
                <a:r>
                  <a:rPr kumimoji="0" lang="fa-IR" sz="1200" b="1" i="0" u="none" strike="noStrike" kern="0" cap="none" spc="0" normalizeH="0" baseline="0" noProof="0" dirty="0">
                    <a:ln>
                      <a:noFill/>
                    </a:ln>
                    <a:solidFill>
                      <a:srgbClr val="666666"/>
                    </a:solidFill>
                    <a:effectLst/>
                    <a:uLnTx/>
                    <a:uFillTx/>
                    <a:latin typeface="Arial" panose="020B0604020202020204" pitchFamily="34" charset="0"/>
                    <a:ea typeface="Open Sans"/>
                    <a:cs typeface="Arial" panose="020B0604020202020204" pitchFamily="34" charset="0"/>
                    <a:sym typeface="Open Sans"/>
                  </a:rPr>
                  <a:t>عنوان شغلی / نام شرکت</a:t>
                </a:r>
                <a:endParaRPr kumimoji="0" lang="en-US" sz="1200" b="1" i="0" u="none" strike="noStrike" kern="0" cap="none" spc="0" normalizeH="0" baseline="0" noProof="0" dirty="0">
                  <a:ln>
                    <a:noFill/>
                  </a:ln>
                  <a:solidFill>
                    <a:srgbClr val="666666"/>
                  </a:solidFill>
                  <a:effectLst/>
                  <a:uLnTx/>
                  <a:uFillTx/>
                  <a:latin typeface="Arial" panose="020B0604020202020204" pitchFamily="34" charset="0"/>
                  <a:ea typeface="Open Sans"/>
                  <a:cs typeface="Arial" panose="020B0604020202020204" pitchFamily="34" charset="0"/>
                  <a:sym typeface="Open Sans"/>
                </a:endParaRPr>
              </a:p>
            </p:txBody>
          </p:sp>
          <p:sp>
            <p:nvSpPr>
              <p:cNvPr id="30" name="TextBox 29">
                <a:extLst>
                  <a:ext uri="{FF2B5EF4-FFF2-40B4-BE49-F238E27FC236}">
                    <a16:creationId xmlns:a16="http://schemas.microsoft.com/office/drawing/2014/main" id="{BEA028FB-566F-2BB7-E762-56DBB9659235}"/>
                  </a:ext>
                </a:extLst>
              </p:cNvPr>
              <p:cNvSpPr txBox="1"/>
              <p:nvPr/>
            </p:nvSpPr>
            <p:spPr>
              <a:xfrm>
                <a:off x="4113690" y="6360875"/>
                <a:ext cx="2581643"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2D2D2D"/>
                  </a:buClr>
                  <a:buSzPts val="1100"/>
                  <a:buFont typeface="Open Sans"/>
                  <a:buNone/>
                  <a:tabLst/>
                  <a:defRPr/>
                </a:pPr>
                <a:r>
                  <a:rPr kumimoji="0" lang="fa-IR" sz="1200" b="0" i="0" u="none" strike="noStrike" kern="0" cap="none" spc="0" normalizeH="0" baseline="0" noProof="0" dirty="0">
                    <a:ln>
                      <a:noFill/>
                    </a:ln>
                    <a:solidFill>
                      <a:srgbClr val="2D2D2D"/>
                    </a:solidFill>
                    <a:effectLst/>
                    <a:uLnTx/>
                    <a:uFillTx/>
                    <a:latin typeface="Nunito"/>
                    <a:cs typeface="Arial" panose="020B0604020202020204" pitchFamily="34" charset="0"/>
                    <a:sym typeface="Nunito"/>
                  </a:rPr>
                  <a:t>در این قسمت میتوانید به وظایف و مسئولیت های محوله اشاره نمایید.</a:t>
                </a:r>
                <a:endParaRPr kumimoji="0" lang="fa-IR" sz="1200" b="0" i="0" u="none" strike="noStrike" kern="0" cap="none" spc="0" normalizeH="0" baseline="0" noProof="0" dirty="0">
                  <a:ln>
                    <a:noFill/>
                  </a:ln>
                  <a:solidFill>
                    <a:srgbClr val="2D2D2D"/>
                  </a:solidFill>
                  <a:effectLst/>
                  <a:uLnTx/>
                  <a:uFillTx/>
                  <a:latin typeface="Nunito"/>
                  <a:cs typeface="+mn-cs"/>
                  <a:sym typeface="Nunito"/>
                </a:endParaRPr>
              </a:p>
            </p:txBody>
          </p:sp>
          <p:sp>
            <p:nvSpPr>
              <p:cNvPr id="31" name="TextBox 30">
                <a:extLst>
                  <a:ext uri="{FF2B5EF4-FFF2-40B4-BE49-F238E27FC236}">
                    <a16:creationId xmlns:a16="http://schemas.microsoft.com/office/drawing/2014/main" id="{ACF762B4-67FE-5E2D-4613-CDD007CB811F}"/>
                  </a:ext>
                </a:extLst>
              </p:cNvPr>
              <p:cNvSpPr txBox="1"/>
              <p:nvPr/>
            </p:nvSpPr>
            <p:spPr>
              <a:xfrm>
                <a:off x="5925289" y="6130459"/>
                <a:ext cx="1313041" cy="261610"/>
              </a:xfrm>
              <a:prstGeom prst="rect">
                <a:avLst/>
              </a:prstGeom>
              <a:noFill/>
            </p:spPr>
            <p:txBody>
              <a:bodyPr wrap="square" rtlCol="1">
                <a:spAutoFit/>
              </a:bodyPr>
              <a:lstStyle/>
              <a:p>
                <a:r>
                  <a:rPr kumimoji="0" lang="fa-IR" sz="1100" b="0" i="0" u="none" strike="noStrike" kern="0" cap="none" spc="0" normalizeH="0" baseline="0" noProof="0" dirty="0">
                    <a:ln>
                      <a:noFill/>
                    </a:ln>
                    <a:solidFill>
                      <a:srgbClr val="404040"/>
                    </a:solidFill>
                    <a:effectLst/>
                    <a:uLnTx/>
                    <a:uFillTx/>
                    <a:latin typeface="Arial" panose="020B0604020202020204" pitchFamily="34" charset="0"/>
                    <a:ea typeface="Open Sans"/>
                    <a:cs typeface="Arial" panose="020B0604020202020204" pitchFamily="34" charset="0"/>
                    <a:sym typeface="Open Sans"/>
                  </a:rPr>
                  <a:t>1401 - 1400</a:t>
                </a:r>
                <a:endParaRPr lang="fa-IR" dirty="0"/>
              </a:p>
            </p:txBody>
          </p:sp>
        </p:grpSp>
        <p:grpSp>
          <p:nvGrpSpPr>
            <p:cNvPr id="20" name="job2">
              <a:extLst>
                <a:ext uri="{FF2B5EF4-FFF2-40B4-BE49-F238E27FC236}">
                  <a16:creationId xmlns:a16="http://schemas.microsoft.com/office/drawing/2014/main" id="{028EB2AD-8097-19A0-67E5-5799511D3E4E}"/>
                </a:ext>
              </a:extLst>
            </p:cNvPr>
            <p:cNvGrpSpPr/>
            <p:nvPr/>
          </p:nvGrpSpPr>
          <p:grpSpPr>
            <a:xfrm>
              <a:off x="4128088" y="6849861"/>
              <a:ext cx="3073736" cy="702832"/>
              <a:chOff x="4128088" y="6119708"/>
              <a:chExt cx="3073736" cy="702832"/>
            </a:xfrm>
          </p:grpSpPr>
          <p:sp>
            <p:nvSpPr>
              <p:cNvPr id="26" name="TextBox 25">
                <a:extLst>
                  <a:ext uri="{FF2B5EF4-FFF2-40B4-BE49-F238E27FC236}">
                    <a16:creationId xmlns:a16="http://schemas.microsoft.com/office/drawing/2014/main" id="{BD8D069F-1E3C-866F-310D-B286E853BE12}"/>
                  </a:ext>
                </a:extLst>
              </p:cNvPr>
              <p:cNvSpPr txBox="1"/>
              <p:nvPr/>
            </p:nvSpPr>
            <p:spPr>
              <a:xfrm>
                <a:off x="4128088" y="6119708"/>
                <a:ext cx="2180870" cy="27699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666666"/>
                  </a:buClr>
                  <a:buSzPts val="1100"/>
                  <a:buFont typeface="Open Sans"/>
                  <a:buNone/>
                  <a:tabLst/>
                  <a:defRPr/>
                </a:pPr>
                <a:r>
                  <a:rPr kumimoji="0" lang="fa-IR" sz="1200" b="1" i="0" u="none" strike="noStrike" kern="0" cap="none" spc="0" normalizeH="0" baseline="0" noProof="0" dirty="0">
                    <a:ln>
                      <a:noFill/>
                    </a:ln>
                    <a:solidFill>
                      <a:srgbClr val="666666"/>
                    </a:solidFill>
                    <a:effectLst/>
                    <a:uLnTx/>
                    <a:uFillTx/>
                    <a:latin typeface="Arial" panose="020B0604020202020204" pitchFamily="34" charset="0"/>
                    <a:ea typeface="Open Sans"/>
                    <a:cs typeface="Arial" panose="020B0604020202020204" pitchFamily="34" charset="0"/>
                    <a:sym typeface="Open Sans"/>
                  </a:rPr>
                  <a:t>عنوان شغلی / نام شرکت</a:t>
                </a:r>
                <a:endParaRPr kumimoji="0" lang="en-US" sz="1200" b="1" i="0" u="none" strike="noStrike" kern="0" cap="none" spc="0" normalizeH="0" baseline="0" noProof="0" dirty="0">
                  <a:ln>
                    <a:noFill/>
                  </a:ln>
                  <a:solidFill>
                    <a:srgbClr val="666666"/>
                  </a:solidFill>
                  <a:effectLst/>
                  <a:uLnTx/>
                  <a:uFillTx/>
                  <a:latin typeface="Arial" panose="020B0604020202020204" pitchFamily="34" charset="0"/>
                  <a:ea typeface="Open Sans"/>
                  <a:cs typeface="Arial" panose="020B0604020202020204" pitchFamily="34" charset="0"/>
                  <a:sym typeface="Open Sans"/>
                </a:endParaRPr>
              </a:p>
            </p:txBody>
          </p:sp>
          <p:sp>
            <p:nvSpPr>
              <p:cNvPr id="27" name="TextBox 26">
                <a:extLst>
                  <a:ext uri="{FF2B5EF4-FFF2-40B4-BE49-F238E27FC236}">
                    <a16:creationId xmlns:a16="http://schemas.microsoft.com/office/drawing/2014/main" id="{553649B1-2436-6267-1772-ACB7F0FE1D9B}"/>
                  </a:ext>
                </a:extLst>
              </p:cNvPr>
              <p:cNvSpPr txBox="1"/>
              <p:nvPr/>
            </p:nvSpPr>
            <p:spPr>
              <a:xfrm>
                <a:off x="4146940" y="6360875"/>
                <a:ext cx="2581643"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2D2D2D"/>
                  </a:buClr>
                  <a:buSzPts val="1100"/>
                  <a:buFont typeface="Open Sans"/>
                  <a:buNone/>
                  <a:tabLst/>
                  <a:defRPr/>
                </a:pPr>
                <a:r>
                  <a:rPr kumimoji="0" lang="fa-IR" sz="1200" b="0" i="0" u="none" strike="noStrike" kern="0" cap="none" spc="0" normalizeH="0" baseline="0" noProof="0" dirty="0">
                    <a:ln>
                      <a:noFill/>
                    </a:ln>
                    <a:solidFill>
                      <a:srgbClr val="2D2D2D"/>
                    </a:solidFill>
                    <a:effectLst/>
                    <a:uLnTx/>
                    <a:uFillTx/>
                    <a:latin typeface="Nunito"/>
                    <a:cs typeface="Arial" panose="020B0604020202020204" pitchFamily="34" charset="0"/>
                    <a:sym typeface="Nunito"/>
                  </a:rPr>
                  <a:t>در این قسمت میتوانید به وظایف و مسئولیت های محوله اشاره نمایید.</a:t>
                </a:r>
                <a:endParaRPr kumimoji="0" lang="fa-IR" sz="1200" b="0" i="0" u="none" strike="noStrike" kern="0" cap="none" spc="0" normalizeH="0" baseline="0" noProof="0" dirty="0">
                  <a:ln>
                    <a:noFill/>
                  </a:ln>
                  <a:solidFill>
                    <a:srgbClr val="2D2D2D"/>
                  </a:solidFill>
                  <a:effectLst/>
                  <a:uLnTx/>
                  <a:uFillTx/>
                  <a:latin typeface="Nunito"/>
                  <a:cs typeface="+mn-cs"/>
                  <a:sym typeface="Nunito"/>
                </a:endParaRPr>
              </a:p>
            </p:txBody>
          </p:sp>
          <p:sp>
            <p:nvSpPr>
              <p:cNvPr id="28" name="TextBox 27">
                <a:extLst>
                  <a:ext uri="{FF2B5EF4-FFF2-40B4-BE49-F238E27FC236}">
                    <a16:creationId xmlns:a16="http://schemas.microsoft.com/office/drawing/2014/main" id="{380A04EB-D177-4AC2-4A2B-D6B5ADA0311A}"/>
                  </a:ext>
                </a:extLst>
              </p:cNvPr>
              <p:cNvSpPr txBox="1"/>
              <p:nvPr/>
            </p:nvSpPr>
            <p:spPr>
              <a:xfrm>
                <a:off x="5941914" y="6130460"/>
                <a:ext cx="1259910" cy="261610"/>
              </a:xfrm>
              <a:prstGeom prst="rect">
                <a:avLst/>
              </a:prstGeom>
              <a:noFill/>
            </p:spPr>
            <p:txBody>
              <a:bodyPr wrap="square" rtlCol="1">
                <a:spAutoFit/>
              </a:bodyPr>
              <a:lstStyle/>
              <a:p>
                <a:r>
                  <a:rPr kumimoji="0" lang="fa-IR" sz="1100" b="0" i="0" u="none" strike="noStrike" kern="0" cap="none" spc="0" normalizeH="0" baseline="0" noProof="0" dirty="0">
                    <a:ln>
                      <a:noFill/>
                    </a:ln>
                    <a:solidFill>
                      <a:srgbClr val="404040"/>
                    </a:solidFill>
                    <a:effectLst/>
                    <a:uLnTx/>
                    <a:uFillTx/>
                    <a:latin typeface="Arial" panose="020B0604020202020204" pitchFamily="34" charset="0"/>
                    <a:ea typeface="Open Sans"/>
                    <a:cs typeface="Arial" panose="020B0604020202020204" pitchFamily="34" charset="0"/>
                    <a:sym typeface="Open Sans"/>
                  </a:rPr>
                  <a:t>1401 - 1400</a:t>
                </a:r>
                <a:endParaRPr lang="fa-IR" dirty="0"/>
              </a:p>
            </p:txBody>
          </p:sp>
        </p:grpSp>
        <p:grpSp>
          <p:nvGrpSpPr>
            <p:cNvPr id="21" name="job3">
              <a:extLst>
                <a:ext uri="{FF2B5EF4-FFF2-40B4-BE49-F238E27FC236}">
                  <a16:creationId xmlns:a16="http://schemas.microsoft.com/office/drawing/2014/main" id="{3C3E2B22-1376-E523-3650-A897B4BE0640}"/>
                </a:ext>
              </a:extLst>
            </p:cNvPr>
            <p:cNvGrpSpPr/>
            <p:nvPr/>
          </p:nvGrpSpPr>
          <p:grpSpPr>
            <a:xfrm>
              <a:off x="4122046" y="7578552"/>
              <a:ext cx="3046528" cy="702832"/>
              <a:chOff x="4111461" y="6119708"/>
              <a:chExt cx="3046528" cy="702832"/>
            </a:xfrm>
          </p:grpSpPr>
          <p:sp>
            <p:nvSpPr>
              <p:cNvPr id="23" name="TextBox 22">
                <a:extLst>
                  <a:ext uri="{FF2B5EF4-FFF2-40B4-BE49-F238E27FC236}">
                    <a16:creationId xmlns:a16="http://schemas.microsoft.com/office/drawing/2014/main" id="{43FFE4C0-1361-3CF7-EF4C-44EC499961FD}"/>
                  </a:ext>
                </a:extLst>
              </p:cNvPr>
              <p:cNvSpPr txBox="1"/>
              <p:nvPr/>
            </p:nvSpPr>
            <p:spPr>
              <a:xfrm>
                <a:off x="4111461" y="6119708"/>
                <a:ext cx="2180870" cy="27699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666666"/>
                  </a:buClr>
                  <a:buSzPts val="1100"/>
                  <a:buFont typeface="Open Sans"/>
                  <a:buNone/>
                  <a:tabLst/>
                  <a:defRPr/>
                </a:pPr>
                <a:r>
                  <a:rPr kumimoji="0" lang="fa-IR" sz="1200" b="1" i="0" u="none" strike="noStrike" kern="0" cap="none" spc="0" normalizeH="0" baseline="0" noProof="0" dirty="0">
                    <a:ln>
                      <a:noFill/>
                    </a:ln>
                    <a:solidFill>
                      <a:srgbClr val="666666"/>
                    </a:solidFill>
                    <a:effectLst/>
                    <a:uLnTx/>
                    <a:uFillTx/>
                    <a:latin typeface="Arial" panose="020B0604020202020204" pitchFamily="34" charset="0"/>
                    <a:ea typeface="Open Sans"/>
                    <a:cs typeface="Arial" panose="020B0604020202020204" pitchFamily="34" charset="0"/>
                    <a:sym typeface="Open Sans"/>
                  </a:rPr>
                  <a:t>عنوان شغلی / نام شرکت</a:t>
                </a:r>
                <a:endParaRPr kumimoji="0" lang="en-US" sz="1200" b="1" i="0" u="none" strike="noStrike" kern="0" cap="none" spc="0" normalizeH="0" baseline="0" noProof="0" dirty="0">
                  <a:ln>
                    <a:noFill/>
                  </a:ln>
                  <a:solidFill>
                    <a:srgbClr val="666666"/>
                  </a:solidFill>
                  <a:effectLst/>
                  <a:uLnTx/>
                  <a:uFillTx/>
                  <a:latin typeface="Arial" panose="020B0604020202020204" pitchFamily="34" charset="0"/>
                  <a:ea typeface="Open Sans"/>
                  <a:cs typeface="Arial" panose="020B0604020202020204" pitchFamily="34" charset="0"/>
                  <a:sym typeface="Open Sans"/>
                </a:endParaRPr>
              </a:p>
            </p:txBody>
          </p:sp>
          <p:sp>
            <p:nvSpPr>
              <p:cNvPr id="24" name="TextBox 23">
                <a:extLst>
                  <a:ext uri="{FF2B5EF4-FFF2-40B4-BE49-F238E27FC236}">
                    <a16:creationId xmlns:a16="http://schemas.microsoft.com/office/drawing/2014/main" id="{9D4177EB-83C2-1E11-1424-AFEE59D24D21}"/>
                  </a:ext>
                </a:extLst>
              </p:cNvPr>
              <p:cNvSpPr txBox="1"/>
              <p:nvPr/>
            </p:nvSpPr>
            <p:spPr>
              <a:xfrm>
                <a:off x="4163562" y="6360875"/>
                <a:ext cx="2581643"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
                    <a:srgbClr val="2D2D2D"/>
                  </a:buClr>
                  <a:buSzPts val="1100"/>
                  <a:buFont typeface="Open Sans"/>
                  <a:buNone/>
                  <a:tabLst/>
                  <a:defRPr/>
                </a:pPr>
                <a:r>
                  <a:rPr kumimoji="0" lang="fa-IR" sz="1200" b="0" i="0" u="none" strike="noStrike" kern="0" cap="none" spc="0" normalizeH="0" baseline="0" noProof="0" dirty="0">
                    <a:ln>
                      <a:noFill/>
                    </a:ln>
                    <a:solidFill>
                      <a:srgbClr val="2D2D2D"/>
                    </a:solidFill>
                    <a:effectLst/>
                    <a:uLnTx/>
                    <a:uFillTx/>
                    <a:latin typeface="Nunito"/>
                    <a:cs typeface="Arial" panose="020B0604020202020204" pitchFamily="34" charset="0"/>
                    <a:sym typeface="Nunito"/>
                  </a:rPr>
                  <a:t>در این قسمت میتوانید به وظایف و مسئولیت های محوله اشاره نمایید.</a:t>
                </a:r>
                <a:endParaRPr kumimoji="0" lang="fa-IR" sz="1200" b="0" i="0" u="none" strike="noStrike" kern="0" cap="none" spc="0" normalizeH="0" baseline="0" noProof="0" dirty="0">
                  <a:ln>
                    <a:noFill/>
                  </a:ln>
                  <a:solidFill>
                    <a:srgbClr val="2D2D2D"/>
                  </a:solidFill>
                  <a:effectLst/>
                  <a:uLnTx/>
                  <a:uFillTx/>
                  <a:latin typeface="Nunito"/>
                  <a:cs typeface="+mn-cs"/>
                  <a:sym typeface="Nunito"/>
                </a:endParaRPr>
              </a:p>
            </p:txBody>
          </p:sp>
          <p:sp>
            <p:nvSpPr>
              <p:cNvPr id="25" name="TextBox 24">
                <a:extLst>
                  <a:ext uri="{FF2B5EF4-FFF2-40B4-BE49-F238E27FC236}">
                    <a16:creationId xmlns:a16="http://schemas.microsoft.com/office/drawing/2014/main" id="{A4EBD639-D63D-B8F0-C9E3-B88B217E9271}"/>
                  </a:ext>
                </a:extLst>
              </p:cNvPr>
              <p:cNvSpPr txBox="1"/>
              <p:nvPr/>
            </p:nvSpPr>
            <p:spPr>
              <a:xfrm>
                <a:off x="5892039" y="6130460"/>
                <a:ext cx="1265950" cy="261610"/>
              </a:xfrm>
              <a:prstGeom prst="rect">
                <a:avLst/>
              </a:prstGeom>
              <a:noFill/>
            </p:spPr>
            <p:txBody>
              <a:bodyPr wrap="square" rtlCol="1">
                <a:spAutoFit/>
              </a:bodyPr>
              <a:lstStyle/>
              <a:p>
                <a:r>
                  <a:rPr kumimoji="0" lang="fa-IR" sz="1100" b="0" i="0" u="none" strike="noStrike" kern="0" cap="none" spc="0" normalizeH="0" baseline="0" noProof="0" dirty="0">
                    <a:ln>
                      <a:noFill/>
                    </a:ln>
                    <a:solidFill>
                      <a:srgbClr val="404040"/>
                    </a:solidFill>
                    <a:effectLst/>
                    <a:uLnTx/>
                    <a:uFillTx/>
                    <a:latin typeface="Arial" panose="020B0604020202020204" pitchFamily="34" charset="0"/>
                    <a:ea typeface="Open Sans"/>
                    <a:cs typeface="Arial" panose="020B0604020202020204" pitchFamily="34" charset="0"/>
                    <a:sym typeface="Open Sans"/>
                  </a:rPr>
                  <a:t>1401 - 1400</a:t>
                </a:r>
                <a:endParaRPr lang="fa-IR" dirty="0"/>
              </a:p>
            </p:txBody>
          </p:sp>
        </p:grpSp>
        <p:sp>
          <p:nvSpPr>
            <p:cNvPr id="22" name="TextBox 21">
              <a:extLst>
                <a:ext uri="{FF2B5EF4-FFF2-40B4-BE49-F238E27FC236}">
                  <a16:creationId xmlns:a16="http://schemas.microsoft.com/office/drawing/2014/main" id="{136F02CC-8459-EFA7-FCE8-2E88F7F67602}"/>
                </a:ext>
              </a:extLst>
            </p:cNvPr>
            <p:cNvSpPr txBox="1"/>
            <p:nvPr/>
          </p:nvSpPr>
          <p:spPr>
            <a:xfrm>
              <a:off x="4739552" y="5565706"/>
              <a:ext cx="1313041"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404040"/>
                </a:buClr>
                <a:buSzPts val="1600"/>
                <a:buFont typeface="Montserrat"/>
                <a:buNone/>
                <a:tabLst/>
                <a:defRPr/>
              </a:pPr>
              <a:r>
                <a:rPr kumimoji="0" lang="fa-IR" sz="1800" b="1" i="0" u="none" strike="noStrike" kern="0" cap="none" spc="0" normalizeH="0" baseline="0" noProof="0" dirty="0">
                  <a:ln>
                    <a:noFill/>
                  </a:ln>
                  <a:solidFill>
                    <a:srgbClr val="404040"/>
                  </a:solidFill>
                  <a:effectLst/>
                  <a:uLnTx/>
                  <a:uFillTx/>
                  <a:latin typeface="Gochi Hand"/>
                  <a:cs typeface="Arial" panose="020B0604020202020204" pitchFamily="34" charset="0"/>
                  <a:sym typeface="Gochi Hand"/>
                </a:rPr>
                <a:t>سابقه شغلی</a:t>
              </a:r>
              <a:endParaRPr kumimoji="0" lang="en-US" sz="1800" b="1" i="0" u="none" strike="noStrike" kern="0" cap="none" spc="0" normalizeH="0" baseline="0" noProof="0" dirty="0">
                <a:ln>
                  <a:noFill/>
                </a:ln>
                <a:solidFill>
                  <a:srgbClr val="404040"/>
                </a:solidFill>
                <a:effectLst/>
                <a:uLnTx/>
                <a:uFillTx/>
                <a:latin typeface="Gochi Hand"/>
                <a:cs typeface="Rubik"/>
                <a:sym typeface="Gochi Hand"/>
              </a:endParaRPr>
            </a:p>
          </p:txBody>
        </p:sp>
      </p:grpSp>
    </p:spTree>
    <p:extLst>
      <p:ext uri="{BB962C8B-B14F-4D97-AF65-F5344CB8AC3E}">
        <p14:creationId xmlns:p14="http://schemas.microsoft.com/office/powerpoint/2010/main" val="275419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99C35A-1FF6-E18A-8792-113BA36545ED}"/>
              </a:ext>
            </a:extLst>
          </p:cNvPr>
          <p:cNvPicPr>
            <a:picLocks noChangeAspect="1"/>
          </p:cNvPicPr>
          <p:nvPr/>
        </p:nvPicPr>
        <p:blipFill>
          <a:blip r:embed="rId2"/>
          <a:stretch>
            <a:fillRect/>
          </a:stretch>
        </p:blipFill>
        <p:spPr>
          <a:xfrm flipH="1">
            <a:off x="0" y="1912"/>
            <a:ext cx="7589838" cy="10694338"/>
          </a:xfrm>
          <a:prstGeom prst="rect">
            <a:avLst/>
          </a:prstGeom>
        </p:spPr>
      </p:pic>
      <p:sp>
        <p:nvSpPr>
          <p:cNvPr id="152" name="TextBox 151">
            <a:extLst>
              <a:ext uri="{FF2B5EF4-FFF2-40B4-BE49-F238E27FC236}">
                <a16:creationId xmlns:a16="http://schemas.microsoft.com/office/drawing/2014/main" id="{391EFE04-611F-DCF8-4348-20A1BEEAA581}"/>
              </a:ext>
            </a:extLst>
          </p:cNvPr>
          <p:cNvSpPr txBox="1"/>
          <p:nvPr/>
        </p:nvSpPr>
        <p:spPr>
          <a:xfrm>
            <a:off x="2255520" y="10195560"/>
            <a:ext cx="2994660" cy="307777"/>
          </a:xfrm>
          <a:prstGeom prst="rect">
            <a:avLst/>
          </a:prstGeom>
          <a:solidFill>
            <a:srgbClr val="FDA39E"/>
          </a:solidFill>
        </p:spPr>
        <p:txBody>
          <a:bodyPr wrap="square" rtlCol="1">
            <a:spAutoFit/>
          </a:bodyPr>
          <a:lstStyle/>
          <a:p>
            <a:pPr lvl="0" algn="ctr">
              <a:buClr>
                <a:prstClr val="black"/>
              </a:buClr>
              <a:buSzPts val="1800"/>
              <a:defRPr/>
            </a:pPr>
            <a:r>
              <a:rPr lang="en-US" b="1" dirty="0">
                <a:solidFill>
                  <a:schemeClr val="tx1">
                    <a:lumMod val="65000"/>
                    <a:lumOff val="35000"/>
                  </a:schemeClr>
                </a:solidFill>
                <a:sym typeface="Nunito"/>
                <a:hlinkClick r:id="rId3">
                  <a:extLst>
                    <a:ext uri="{A12FA001-AC4F-418D-AE19-62706E023703}">
                      <ahyp:hlinkClr xmlns:ahyp="http://schemas.microsoft.com/office/drawing/2018/hyperlinkcolor" val="tx"/>
                    </a:ext>
                  </a:extLst>
                </a:hlinkClick>
              </a:rPr>
              <a:t>Www.iranestekhdam.ir</a:t>
            </a:r>
            <a:endParaRPr lang="en-US" b="1" dirty="0">
              <a:solidFill>
                <a:schemeClr val="tx1">
                  <a:lumMod val="65000"/>
                  <a:lumOff val="35000"/>
                </a:schemeClr>
              </a:solidFill>
              <a:sym typeface="Nunito"/>
            </a:endParaRPr>
          </a:p>
        </p:txBody>
      </p:sp>
      <p:sp>
        <p:nvSpPr>
          <p:cNvPr id="9" name="Google Shape;280;p22">
            <a:extLst>
              <a:ext uri="{FF2B5EF4-FFF2-40B4-BE49-F238E27FC236}">
                <a16:creationId xmlns:a16="http://schemas.microsoft.com/office/drawing/2014/main" id="{0FDB9F9D-02AE-34BE-B70F-BC834C7486E2}"/>
              </a:ext>
            </a:extLst>
          </p:cNvPr>
          <p:cNvSpPr/>
          <p:nvPr/>
        </p:nvSpPr>
        <p:spPr>
          <a:xfrm>
            <a:off x="1758700" y="1143150"/>
            <a:ext cx="5830955" cy="1385729"/>
          </a:xfrm>
          <a:custGeom>
            <a:avLst/>
            <a:gdLst/>
            <a:ahLst/>
            <a:cxnLst/>
            <a:rect l="l" t="t" r="r" b="b"/>
            <a:pathLst>
              <a:path w="68877" h="68575" extrusionOk="0">
                <a:moveTo>
                  <a:pt x="0" y="0"/>
                </a:moveTo>
                <a:lnTo>
                  <a:pt x="0" y="68574"/>
                </a:lnTo>
                <a:lnTo>
                  <a:pt x="68877" y="68574"/>
                </a:lnTo>
                <a:lnTo>
                  <a:pt x="68877" y="0"/>
                </a:ln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281;p22">
            <a:extLst>
              <a:ext uri="{FF2B5EF4-FFF2-40B4-BE49-F238E27FC236}">
                <a16:creationId xmlns:a16="http://schemas.microsoft.com/office/drawing/2014/main" id="{8467618C-FF0F-9F7B-A838-31B6918185FA}"/>
              </a:ext>
            </a:extLst>
          </p:cNvPr>
          <p:cNvGrpSpPr/>
          <p:nvPr/>
        </p:nvGrpSpPr>
        <p:grpSpPr>
          <a:xfrm>
            <a:off x="100" y="1492540"/>
            <a:ext cx="7589504" cy="689575"/>
            <a:chOff x="0" y="1858300"/>
            <a:chExt cx="7589504" cy="689575"/>
          </a:xfrm>
        </p:grpSpPr>
        <p:sp>
          <p:nvSpPr>
            <p:cNvPr id="149" name="Google Shape;282;p22">
              <a:extLst>
                <a:ext uri="{FF2B5EF4-FFF2-40B4-BE49-F238E27FC236}">
                  <a16:creationId xmlns:a16="http://schemas.microsoft.com/office/drawing/2014/main" id="{2167EF7E-9C8B-58C6-EB3D-670B023A4FB9}"/>
                </a:ext>
              </a:extLst>
            </p:cNvPr>
            <p:cNvSpPr/>
            <p:nvPr/>
          </p:nvSpPr>
          <p:spPr>
            <a:xfrm>
              <a:off x="0" y="1858300"/>
              <a:ext cx="7589504" cy="51"/>
            </a:xfrm>
            <a:custGeom>
              <a:avLst/>
              <a:gdLst/>
              <a:ahLst/>
              <a:cxnLst/>
              <a:rect l="l" t="t" r="r" b="b"/>
              <a:pathLst>
                <a:path w="72547" h="1" fill="none" extrusionOk="0">
                  <a:moveTo>
                    <a:pt x="72547" y="0"/>
                  </a:moveTo>
                  <a:lnTo>
                    <a:pt x="68877" y="0"/>
                  </a:lnTo>
                  <a:lnTo>
                    <a:pt x="0" y="0"/>
                  </a:lnTo>
                </a:path>
              </a:pathLst>
            </a:custGeom>
            <a:noFill/>
            <a:ln w="9525" cap="flat" cmpd="sng">
              <a:solidFill>
                <a:srgbClr val="434343"/>
              </a:solidFill>
              <a:prstDash val="solid"/>
              <a:miter lim="144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83;p22">
              <a:extLst>
                <a:ext uri="{FF2B5EF4-FFF2-40B4-BE49-F238E27FC236}">
                  <a16:creationId xmlns:a16="http://schemas.microsoft.com/office/drawing/2014/main" id="{2DEA5884-2AD1-82E6-5FC5-F1430E264D21}"/>
                </a:ext>
              </a:extLst>
            </p:cNvPr>
            <p:cNvSpPr/>
            <p:nvPr/>
          </p:nvSpPr>
          <p:spPr>
            <a:xfrm>
              <a:off x="0" y="2547824"/>
              <a:ext cx="7589504" cy="51"/>
            </a:xfrm>
            <a:custGeom>
              <a:avLst/>
              <a:gdLst/>
              <a:ahLst/>
              <a:cxnLst/>
              <a:rect l="l" t="t" r="r" b="b"/>
              <a:pathLst>
                <a:path w="72547" h="1" fill="none" extrusionOk="0">
                  <a:moveTo>
                    <a:pt x="72547" y="1"/>
                  </a:moveTo>
                  <a:lnTo>
                    <a:pt x="68877" y="1"/>
                  </a:lnTo>
                  <a:lnTo>
                    <a:pt x="0" y="1"/>
                  </a:lnTo>
                </a:path>
              </a:pathLst>
            </a:custGeom>
            <a:noFill/>
            <a:ln w="9525" cap="flat" cmpd="sng">
              <a:solidFill>
                <a:srgbClr val="434343"/>
              </a:solidFill>
              <a:prstDash val="solid"/>
              <a:miter lim="144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284;p22">
            <a:extLst>
              <a:ext uri="{FF2B5EF4-FFF2-40B4-BE49-F238E27FC236}">
                <a16:creationId xmlns:a16="http://schemas.microsoft.com/office/drawing/2014/main" id="{0CA67D47-006D-271A-7F98-AC9345159E4B}"/>
              </a:ext>
            </a:extLst>
          </p:cNvPr>
          <p:cNvSpPr/>
          <p:nvPr/>
        </p:nvSpPr>
        <p:spPr>
          <a:xfrm flipH="1">
            <a:off x="4413289" y="3121313"/>
            <a:ext cx="1788300" cy="164700"/>
          </a:xfrm>
          <a:prstGeom prst="rect">
            <a:avLst/>
          </a:prstGeom>
          <a:solidFill>
            <a:srgbClr val="FFA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86;p22">
            <a:extLst>
              <a:ext uri="{FF2B5EF4-FFF2-40B4-BE49-F238E27FC236}">
                <a16:creationId xmlns:a16="http://schemas.microsoft.com/office/drawing/2014/main" id="{B0A30FEC-4058-814B-039B-0E027F1F963B}"/>
              </a:ext>
            </a:extLst>
          </p:cNvPr>
          <p:cNvGrpSpPr/>
          <p:nvPr/>
        </p:nvGrpSpPr>
        <p:grpSpPr>
          <a:xfrm rot="10800000">
            <a:off x="-13022" y="3314763"/>
            <a:ext cx="696162" cy="1385771"/>
            <a:chOff x="2947843" y="5194288"/>
            <a:chExt cx="696162" cy="1385771"/>
          </a:xfrm>
        </p:grpSpPr>
        <p:sp>
          <p:nvSpPr>
            <p:cNvPr id="147" name="Google Shape;287;p22">
              <a:extLst>
                <a:ext uri="{FF2B5EF4-FFF2-40B4-BE49-F238E27FC236}">
                  <a16:creationId xmlns:a16="http://schemas.microsoft.com/office/drawing/2014/main" id="{6BF32F73-2DA1-45AC-6DFD-091FA7F00D15}"/>
                </a:ext>
              </a:extLst>
            </p:cNvPr>
            <p:cNvSpPr/>
            <p:nvPr/>
          </p:nvSpPr>
          <p:spPr>
            <a:xfrm>
              <a:off x="2947843" y="5194288"/>
              <a:ext cx="696162" cy="1385771"/>
            </a:xfrm>
            <a:custGeom>
              <a:avLst/>
              <a:gdLst/>
              <a:ahLst/>
              <a:cxnLst/>
              <a:rect l="l" t="t" r="r" b="b"/>
              <a:pathLst>
                <a:path w="13669" h="27208" fill="none" extrusionOk="0">
                  <a:moveTo>
                    <a:pt x="13669" y="27034"/>
                  </a:moveTo>
                  <a:lnTo>
                    <a:pt x="13669" y="27208"/>
                  </a:lnTo>
                  <a:cubicBezTo>
                    <a:pt x="6141" y="27208"/>
                    <a:pt x="1" y="21067"/>
                    <a:pt x="1" y="13597"/>
                  </a:cubicBezTo>
                  <a:cubicBezTo>
                    <a:pt x="1" y="6084"/>
                    <a:pt x="6141" y="1"/>
                    <a:pt x="13669" y="1"/>
                  </a:cubicBezTo>
                  <a:lnTo>
                    <a:pt x="13669" y="174"/>
                  </a:lnTo>
                </a:path>
              </a:pathLst>
            </a:custGeom>
            <a:noFill/>
            <a:ln w="9525" cap="flat" cmpd="sng">
              <a:solidFill>
                <a:srgbClr val="434343"/>
              </a:solidFill>
              <a:prstDash val="solid"/>
              <a:miter lim="144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88;p22">
              <a:extLst>
                <a:ext uri="{FF2B5EF4-FFF2-40B4-BE49-F238E27FC236}">
                  <a16:creationId xmlns:a16="http://schemas.microsoft.com/office/drawing/2014/main" id="{CEBF5B5E-E1B9-CAC1-0825-EEA9C681916E}"/>
                </a:ext>
              </a:extLst>
            </p:cNvPr>
            <p:cNvSpPr/>
            <p:nvPr/>
          </p:nvSpPr>
          <p:spPr>
            <a:xfrm>
              <a:off x="3407741" y="5654260"/>
              <a:ext cx="236264" cy="465880"/>
            </a:xfrm>
            <a:custGeom>
              <a:avLst/>
              <a:gdLst/>
              <a:ahLst/>
              <a:cxnLst/>
              <a:rect l="l" t="t" r="r" b="b"/>
              <a:pathLst>
                <a:path w="4639" h="9147" extrusionOk="0">
                  <a:moveTo>
                    <a:pt x="4639" y="0"/>
                  </a:moveTo>
                  <a:cubicBezTo>
                    <a:pt x="2038" y="0"/>
                    <a:pt x="1" y="2037"/>
                    <a:pt x="1" y="4566"/>
                  </a:cubicBezTo>
                  <a:cubicBezTo>
                    <a:pt x="1" y="7094"/>
                    <a:pt x="2038" y="9146"/>
                    <a:pt x="4639" y="9146"/>
                  </a:cubicBezTo>
                  <a:lnTo>
                    <a:pt x="463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91;p22">
            <a:extLst>
              <a:ext uri="{FF2B5EF4-FFF2-40B4-BE49-F238E27FC236}">
                <a16:creationId xmlns:a16="http://schemas.microsoft.com/office/drawing/2014/main" id="{EAE7B469-9BE1-E25C-F3F1-7E44057A8ABF}"/>
              </a:ext>
            </a:extLst>
          </p:cNvPr>
          <p:cNvSpPr txBox="1"/>
          <p:nvPr/>
        </p:nvSpPr>
        <p:spPr>
          <a:xfrm flipH="1">
            <a:off x="614821" y="5296675"/>
            <a:ext cx="1633500" cy="289500"/>
          </a:xfrm>
          <a:prstGeom prst="rect">
            <a:avLst/>
          </a:prstGeom>
          <a:noFill/>
          <a:ln>
            <a:noFill/>
          </a:ln>
        </p:spPr>
        <p:txBody>
          <a:bodyPr spcFirstLastPara="1" wrap="square" lIns="0" tIns="6350" rIns="0" bIns="0" anchor="t" anchorCtr="0">
            <a:noAutofit/>
          </a:bodyPr>
          <a:lstStyle/>
          <a:p>
            <a:pPr lvl="0" algn="r"/>
            <a:r>
              <a:rPr lang="fa-IR" sz="1200" dirty="0">
                <a:solidFill>
                  <a:schemeClr val="tx1"/>
                </a:solidFill>
                <a:latin typeface="Nunito"/>
                <a:ea typeface="Nunito"/>
                <a:sym typeface="Nunito"/>
              </a:rPr>
              <a:t>توضیحات مهارت اول</a:t>
            </a:r>
          </a:p>
        </p:txBody>
      </p:sp>
      <p:sp>
        <p:nvSpPr>
          <p:cNvPr id="14" name="Google Shape;292;p22">
            <a:extLst>
              <a:ext uri="{FF2B5EF4-FFF2-40B4-BE49-F238E27FC236}">
                <a16:creationId xmlns:a16="http://schemas.microsoft.com/office/drawing/2014/main" id="{7E88ADA2-E1A7-4F69-90F5-48F57B2C2410}"/>
              </a:ext>
            </a:extLst>
          </p:cNvPr>
          <p:cNvSpPr txBox="1"/>
          <p:nvPr/>
        </p:nvSpPr>
        <p:spPr>
          <a:xfrm flipH="1">
            <a:off x="1179320" y="5049750"/>
            <a:ext cx="1159500" cy="230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b="1" dirty="0">
                <a:solidFill>
                  <a:schemeClr val="tx1"/>
                </a:solidFill>
                <a:latin typeface="Rubik"/>
                <a:ea typeface="Rubik"/>
                <a:cs typeface="Rubik"/>
                <a:sym typeface="Rubik"/>
              </a:rPr>
              <a:t>70%</a:t>
            </a:r>
            <a:endParaRPr sz="1200" b="1" dirty="0">
              <a:solidFill>
                <a:schemeClr val="tx1"/>
              </a:solidFill>
              <a:latin typeface="Rubik"/>
              <a:ea typeface="Rubik"/>
              <a:cs typeface="Rubik"/>
              <a:sym typeface="Rubik"/>
            </a:endParaRPr>
          </a:p>
        </p:txBody>
      </p:sp>
      <p:sp>
        <p:nvSpPr>
          <p:cNvPr id="15" name="Google Shape;293;p22">
            <a:extLst>
              <a:ext uri="{FF2B5EF4-FFF2-40B4-BE49-F238E27FC236}">
                <a16:creationId xmlns:a16="http://schemas.microsoft.com/office/drawing/2014/main" id="{B356F322-9FAF-47CF-DC2B-F1AC5246B4DB}"/>
              </a:ext>
            </a:extLst>
          </p:cNvPr>
          <p:cNvSpPr txBox="1"/>
          <p:nvPr/>
        </p:nvSpPr>
        <p:spPr>
          <a:xfrm flipH="1">
            <a:off x="614821" y="6086413"/>
            <a:ext cx="1633500" cy="289500"/>
          </a:xfrm>
          <a:prstGeom prst="rect">
            <a:avLst/>
          </a:prstGeom>
          <a:noFill/>
          <a:ln>
            <a:noFill/>
          </a:ln>
        </p:spPr>
        <p:txBody>
          <a:bodyPr spcFirstLastPara="1" wrap="square" lIns="0" tIns="6350" rIns="0" bIns="0" anchor="t" anchorCtr="0">
            <a:noAutofit/>
          </a:bodyPr>
          <a:lstStyle/>
          <a:p>
            <a:pPr lvl="0" algn="r"/>
            <a:r>
              <a:rPr lang="fa-IR" sz="1200" dirty="0">
                <a:solidFill>
                  <a:schemeClr val="tx1"/>
                </a:solidFill>
                <a:latin typeface="Nunito"/>
                <a:ea typeface="Nunito"/>
                <a:sym typeface="Nunito"/>
              </a:rPr>
              <a:t>توضیحات مهارت دوم</a:t>
            </a:r>
          </a:p>
        </p:txBody>
      </p:sp>
      <p:sp>
        <p:nvSpPr>
          <p:cNvPr id="16" name="Google Shape;294;p22">
            <a:extLst>
              <a:ext uri="{FF2B5EF4-FFF2-40B4-BE49-F238E27FC236}">
                <a16:creationId xmlns:a16="http://schemas.microsoft.com/office/drawing/2014/main" id="{4D1D9DEE-8CED-6730-9CE3-37A8A3B7DC01}"/>
              </a:ext>
            </a:extLst>
          </p:cNvPr>
          <p:cNvSpPr txBox="1"/>
          <p:nvPr/>
        </p:nvSpPr>
        <p:spPr>
          <a:xfrm flipH="1">
            <a:off x="1179320" y="5839488"/>
            <a:ext cx="1159500" cy="2307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200" b="1" dirty="0">
                <a:solidFill>
                  <a:schemeClr val="tx1"/>
                </a:solidFill>
                <a:latin typeface="Rubik"/>
                <a:ea typeface="Rubik"/>
                <a:cs typeface="Rubik"/>
                <a:sym typeface="Rubik"/>
              </a:rPr>
              <a:t>55%</a:t>
            </a:r>
            <a:endParaRPr sz="1200" b="1" dirty="0">
              <a:solidFill>
                <a:schemeClr val="tx1"/>
              </a:solidFill>
              <a:latin typeface="Rubik"/>
              <a:ea typeface="Rubik"/>
              <a:cs typeface="Rubik"/>
              <a:sym typeface="Rubik"/>
            </a:endParaRPr>
          </a:p>
        </p:txBody>
      </p:sp>
      <p:sp>
        <p:nvSpPr>
          <p:cNvPr id="17" name="Google Shape;295;p22">
            <a:extLst>
              <a:ext uri="{FF2B5EF4-FFF2-40B4-BE49-F238E27FC236}">
                <a16:creationId xmlns:a16="http://schemas.microsoft.com/office/drawing/2014/main" id="{75DCC967-0F98-A697-84AB-76D0553EB3E8}"/>
              </a:ext>
            </a:extLst>
          </p:cNvPr>
          <p:cNvSpPr txBox="1"/>
          <p:nvPr/>
        </p:nvSpPr>
        <p:spPr>
          <a:xfrm flipH="1">
            <a:off x="614821" y="6880900"/>
            <a:ext cx="1633500" cy="289500"/>
          </a:xfrm>
          <a:prstGeom prst="rect">
            <a:avLst/>
          </a:prstGeom>
          <a:noFill/>
          <a:ln>
            <a:noFill/>
          </a:ln>
        </p:spPr>
        <p:txBody>
          <a:bodyPr spcFirstLastPara="1" wrap="square" lIns="0" tIns="6350" rIns="0" bIns="0" anchor="t" anchorCtr="0">
            <a:noAutofit/>
          </a:bodyPr>
          <a:lstStyle/>
          <a:p>
            <a:pPr lvl="0" algn="r"/>
            <a:r>
              <a:rPr lang="fa-IR" sz="1200" dirty="0">
                <a:solidFill>
                  <a:schemeClr val="tx1"/>
                </a:solidFill>
                <a:latin typeface="Nunito"/>
                <a:ea typeface="Nunito"/>
                <a:sym typeface="Nunito"/>
              </a:rPr>
              <a:t>توضیحات مهارت سوم</a:t>
            </a:r>
          </a:p>
        </p:txBody>
      </p:sp>
      <p:sp>
        <p:nvSpPr>
          <p:cNvPr id="18" name="Google Shape;296;p22">
            <a:extLst>
              <a:ext uri="{FF2B5EF4-FFF2-40B4-BE49-F238E27FC236}">
                <a16:creationId xmlns:a16="http://schemas.microsoft.com/office/drawing/2014/main" id="{16E2CE6A-F48E-C549-138B-CACDBEE9CA10}"/>
              </a:ext>
            </a:extLst>
          </p:cNvPr>
          <p:cNvSpPr txBox="1"/>
          <p:nvPr/>
        </p:nvSpPr>
        <p:spPr>
          <a:xfrm flipH="1">
            <a:off x="1179320" y="6633975"/>
            <a:ext cx="1159500" cy="2307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200" b="1" dirty="0">
                <a:solidFill>
                  <a:schemeClr val="tx1"/>
                </a:solidFill>
                <a:latin typeface="Rubik"/>
                <a:ea typeface="Rubik"/>
                <a:cs typeface="Rubik"/>
                <a:sym typeface="Rubik"/>
              </a:rPr>
              <a:t>65%</a:t>
            </a:r>
            <a:endParaRPr sz="1200" b="1" dirty="0">
              <a:solidFill>
                <a:schemeClr val="tx1"/>
              </a:solidFill>
              <a:latin typeface="Rubik"/>
              <a:ea typeface="Rubik"/>
              <a:cs typeface="Rubik"/>
              <a:sym typeface="Rubik"/>
            </a:endParaRPr>
          </a:p>
        </p:txBody>
      </p:sp>
      <p:grpSp>
        <p:nvGrpSpPr>
          <p:cNvPr id="19" name="Google Shape;297;p22">
            <a:extLst>
              <a:ext uri="{FF2B5EF4-FFF2-40B4-BE49-F238E27FC236}">
                <a16:creationId xmlns:a16="http://schemas.microsoft.com/office/drawing/2014/main" id="{8C1D10DB-1BCB-1D58-EBDA-4A7924A6A63A}"/>
              </a:ext>
            </a:extLst>
          </p:cNvPr>
          <p:cNvGrpSpPr/>
          <p:nvPr/>
        </p:nvGrpSpPr>
        <p:grpSpPr>
          <a:xfrm flipH="1">
            <a:off x="3748496" y="6679344"/>
            <a:ext cx="2335683" cy="450341"/>
            <a:chOff x="1355591" y="5231544"/>
            <a:chExt cx="2335683" cy="450341"/>
          </a:xfrm>
        </p:grpSpPr>
        <p:sp>
          <p:nvSpPr>
            <p:cNvPr id="144" name="Google Shape;298;p22">
              <a:extLst>
                <a:ext uri="{FF2B5EF4-FFF2-40B4-BE49-F238E27FC236}">
                  <a16:creationId xmlns:a16="http://schemas.microsoft.com/office/drawing/2014/main" id="{3B2AA105-AF15-EE14-E720-A4C816E73820}"/>
                </a:ext>
              </a:extLst>
            </p:cNvPr>
            <p:cNvSpPr/>
            <p:nvPr/>
          </p:nvSpPr>
          <p:spPr>
            <a:xfrm rot="5400000">
              <a:off x="2304358" y="4294969"/>
              <a:ext cx="444585" cy="2329247"/>
            </a:xfrm>
            <a:custGeom>
              <a:avLst/>
              <a:gdLst/>
              <a:ahLst/>
              <a:cxnLst/>
              <a:rect l="l" t="t" r="r" b="b"/>
              <a:pathLst>
                <a:path w="13077" h="50771" extrusionOk="0">
                  <a:moveTo>
                    <a:pt x="0" y="1"/>
                  </a:moveTo>
                  <a:lnTo>
                    <a:pt x="0" y="50771"/>
                  </a:lnTo>
                  <a:lnTo>
                    <a:pt x="13076" y="50771"/>
                  </a:lnTo>
                  <a:lnTo>
                    <a:pt x="13076"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99;p22">
              <a:extLst>
                <a:ext uri="{FF2B5EF4-FFF2-40B4-BE49-F238E27FC236}">
                  <a16:creationId xmlns:a16="http://schemas.microsoft.com/office/drawing/2014/main" id="{7EE8C372-81C2-748D-9AC5-8894737B592E}"/>
                </a:ext>
              </a:extLst>
            </p:cNvPr>
            <p:cNvSpPr/>
            <p:nvPr/>
          </p:nvSpPr>
          <p:spPr>
            <a:xfrm rot="5400000">
              <a:off x="1681627" y="4905508"/>
              <a:ext cx="444585" cy="1096657"/>
            </a:xfrm>
            <a:custGeom>
              <a:avLst/>
              <a:gdLst/>
              <a:ahLst/>
              <a:cxnLst/>
              <a:rect l="l" t="t" r="r" b="b"/>
              <a:pathLst>
                <a:path w="13077" h="32257" extrusionOk="0">
                  <a:moveTo>
                    <a:pt x="1" y="0"/>
                  </a:moveTo>
                  <a:lnTo>
                    <a:pt x="1" y="32257"/>
                  </a:lnTo>
                  <a:lnTo>
                    <a:pt x="13077" y="32257"/>
                  </a:lnTo>
                  <a:lnTo>
                    <a:pt x="13077" y="0"/>
                  </a:ln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00;p22">
              <a:extLst>
                <a:ext uri="{FF2B5EF4-FFF2-40B4-BE49-F238E27FC236}">
                  <a16:creationId xmlns:a16="http://schemas.microsoft.com/office/drawing/2014/main" id="{4C26641B-3150-F724-182C-2CE93B720550}"/>
                </a:ext>
              </a:extLst>
            </p:cNvPr>
            <p:cNvSpPr txBox="1"/>
            <p:nvPr/>
          </p:nvSpPr>
          <p:spPr>
            <a:xfrm>
              <a:off x="1476097" y="5338472"/>
              <a:ext cx="444600" cy="2307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b="1">
                  <a:solidFill>
                    <a:srgbClr val="2D2D2D"/>
                  </a:solidFill>
                  <a:latin typeface="Rubik"/>
                  <a:ea typeface="Rubik"/>
                  <a:cs typeface="Rubik"/>
                  <a:sym typeface="Rubik"/>
                </a:rPr>
                <a:t>50%</a:t>
              </a:r>
              <a:endParaRPr b="1">
                <a:solidFill>
                  <a:srgbClr val="2D2D2D"/>
                </a:solidFill>
                <a:latin typeface="Rubik"/>
                <a:ea typeface="Rubik"/>
                <a:cs typeface="Rubik"/>
                <a:sym typeface="Rubik"/>
              </a:endParaRPr>
            </a:p>
          </p:txBody>
        </p:sp>
      </p:grpSp>
      <p:grpSp>
        <p:nvGrpSpPr>
          <p:cNvPr id="20" name="Google Shape;301;p22">
            <a:extLst>
              <a:ext uri="{FF2B5EF4-FFF2-40B4-BE49-F238E27FC236}">
                <a16:creationId xmlns:a16="http://schemas.microsoft.com/office/drawing/2014/main" id="{0406B164-E6D9-8E72-D803-C6ABD35E055F}"/>
              </a:ext>
            </a:extLst>
          </p:cNvPr>
          <p:cNvGrpSpPr/>
          <p:nvPr/>
        </p:nvGrpSpPr>
        <p:grpSpPr>
          <a:xfrm flipH="1">
            <a:off x="3748496" y="5885450"/>
            <a:ext cx="2335683" cy="447460"/>
            <a:chOff x="1355591" y="4415275"/>
            <a:chExt cx="2335683" cy="447460"/>
          </a:xfrm>
        </p:grpSpPr>
        <p:sp>
          <p:nvSpPr>
            <p:cNvPr id="141" name="Google Shape;302;p22">
              <a:extLst>
                <a:ext uri="{FF2B5EF4-FFF2-40B4-BE49-F238E27FC236}">
                  <a16:creationId xmlns:a16="http://schemas.microsoft.com/office/drawing/2014/main" id="{0FE2C44C-916C-83BE-122A-ED5A2D965B5E}"/>
                </a:ext>
              </a:extLst>
            </p:cNvPr>
            <p:cNvSpPr/>
            <p:nvPr/>
          </p:nvSpPr>
          <p:spPr>
            <a:xfrm rot="5400000">
              <a:off x="2304358" y="3475819"/>
              <a:ext cx="444585" cy="2329247"/>
            </a:xfrm>
            <a:custGeom>
              <a:avLst/>
              <a:gdLst/>
              <a:ahLst/>
              <a:cxnLst/>
              <a:rect l="l" t="t" r="r" b="b"/>
              <a:pathLst>
                <a:path w="13077" h="50771" extrusionOk="0">
                  <a:moveTo>
                    <a:pt x="0" y="1"/>
                  </a:moveTo>
                  <a:lnTo>
                    <a:pt x="0" y="50771"/>
                  </a:lnTo>
                  <a:lnTo>
                    <a:pt x="13076" y="50771"/>
                  </a:lnTo>
                  <a:lnTo>
                    <a:pt x="13076"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03;p22">
              <a:extLst>
                <a:ext uri="{FF2B5EF4-FFF2-40B4-BE49-F238E27FC236}">
                  <a16:creationId xmlns:a16="http://schemas.microsoft.com/office/drawing/2014/main" id="{C8C3568E-AE4B-E3FE-0926-C45B9BAB8D2C}"/>
                </a:ext>
              </a:extLst>
            </p:cNvPr>
            <p:cNvSpPr/>
            <p:nvPr/>
          </p:nvSpPr>
          <p:spPr>
            <a:xfrm rot="5400000">
              <a:off x="1851750" y="3919115"/>
              <a:ext cx="444585" cy="1436904"/>
            </a:xfrm>
            <a:custGeom>
              <a:avLst/>
              <a:gdLst/>
              <a:ahLst/>
              <a:cxnLst/>
              <a:rect l="l" t="t" r="r" b="b"/>
              <a:pathLst>
                <a:path w="13077" h="42265" extrusionOk="0">
                  <a:moveTo>
                    <a:pt x="1" y="1"/>
                  </a:moveTo>
                  <a:lnTo>
                    <a:pt x="1" y="42265"/>
                  </a:lnTo>
                  <a:lnTo>
                    <a:pt x="13077" y="42265"/>
                  </a:lnTo>
                  <a:lnTo>
                    <a:pt x="13077" y="1"/>
                  </a:ln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04;p22">
              <a:extLst>
                <a:ext uri="{FF2B5EF4-FFF2-40B4-BE49-F238E27FC236}">
                  <a16:creationId xmlns:a16="http://schemas.microsoft.com/office/drawing/2014/main" id="{24BD4112-513E-DF16-D729-A1B318E60A62}"/>
                </a:ext>
              </a:extLst>
            </p:cNvPr>
            <p:cNvSpPr txBox="1"/>
            <p:nvPr/>
          </p:nvSpPr>
          <p:spPr>
            <a:xfrm>
              <a:off x="1476097" y="4522197"/>
              <a:ext cx="444600" cy="2307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b="1">
                  <a:solidFill>
                    <a:srgbClr val="2D2D2D"/>
                  </a:solidFill>
                  <a:latin typeface="Rubik"/>
                  <a:ea typeface="Rubik"/>
                  <a:cs typeface="Rubik"/>
                  <a:sym typeface="Rubik"/>
                </a:rPr>
                <a:t>60%</a:t>
              </a:r>
              <a:endParaRPr b="1">
                <a:solidFill>
                  <a:srgbClr val="2D2D2D"/>
                </a:solidFill>
                <a:latin typeface="Rubik"/>
                <a:ea typeface="Rubik"/>
                <a:cs typeface="Rubik"/>
                <a:sym typeface="Rubik"/>
              </a:endParaRPr>
            </a:p>
          </p:txBody>
        </p:sp>
      </p:grpSp>
      <p:grpSp>
        <p:nvGrpSpPr>
          <p:cNvPr id="21" name="Google Shape;305;p22">
            <a:extLst>
              <a:ext uri="{FF2B5EF4-FFF2-40B4-BE49-F238E27FC236}">
                <a16:creationId xmlns:a16="http://schemas.microsoft.com/office/drawing/2014/main" id="{835988AA-8196-78D8-1F5F-8E3A1E9520C9}"/>
              </a:ext>
            </a:extLst>
          </p:cNvPr>
          <p:cNvGrpSpPr/>
          <p:nvPr/>
        </p:nvGrpSpPr>
        <p:grpSpPr>
          <a:xfrm flipH="1">
            <a:off x="3748496" y="5094425"/>
            <a:ext cx="2335683" cy="444591"/>
            <a:chOff x="1355591" y="3646625"/>
            <a:chExt cx="2335683" cy="444591"/>
          </a:xfrm>
        </p:grpSpPr>
        <p:sp>
          <p:nvSpPr>
            <p:cNvPr id="138" name="Google Shape;306;p22">
              <a:extLst>
                <a:ext uri="{FF2B5EF4-FFF2-40B4-BE49-F238E27FC236}">
                  <a16:creationId xmlns:a16="http://schemas.microsoft.com/office/drawing/2014/main" id="{D1E72545-3CE3-342E-211F-CE4610AA0DFC}"/>
                </a:ext>
              </a:extLst>
            </p:cNvPr>
            <p:cNvSpPr/>
            <p:nvPr/>
          </p:nvSpPr>
          <p:spPr>
            <a:xfrm rot="5400000">
              <a:off x="2304358" y="2704294"/>
              <a:ext cx="444585" cy="2329247"/>
            </a:xfrm>
            <a:custGeom>
              <a:avLst/>
              <a:gdLst/>
              <a:ahLst/>
              <a:cxnLst/>
              <a:rect l="l" t="t" r="r" b="b"/>
              <a:pathLst>
                <a:path w="13077" h="50771" extrusionOk="0">
                  <a:moveTo>
                    <a:pt x="0" y="1"/>
                  </a:moveTo>
                  <a:lnTo>
                    <a:pt x="0" y="50771"/>
                  </a:lnTo>
                  <a:lnTo>
                    <a:pt x="13076" y="50771"/>
                  </a:lnTo>
                  <a:lnTo>
                    <a:pt x="13076"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7;p22">
              <a:extLst>
                <a:ext uri="{FF2B5EF4-FFF2-40B4-BE49-F238E27FC236}">
                  <a16:creationId xmlns:a16="http://schemas.microsoft.com/office/drawing/2014/main" id="{ED9A5C53-EFBC-9030-5351-33A808652B02}"/>
                </a:ext>
              </a:extLst>
            </p:cNvPr>
            <p:cNvSpPr/>
            <p:nvPr/>
          </p:nvSpPr>
          <p:spPr>
            <a:xfrm rot="5400000">
              <a:off x="1996342" y="3005880"/>
              <a:ext cx="444585" cy="1726087"/>
            </a:xfrm>
            <a:custGeom>
              <a:avLst/>
              <a:gdLst/>
              <a:ahLst/>
              <a:cxnLst/>
              <a:rect l="l" t="t" r="r" b="b"/>
              <a:pathLst>
                <a:path w="13077" h="50771" extrusionOk="0">
                  <a:moveTo>
                    <a:pt x="0" y="1"/>
                  </a:moveTo>
                  <a:lnTo>
                    <a:pt x="0" y="50771"/>
                  </a:lnTo>
                  <a:lnTo>
                    <a:pt x="13076" y="50771"/>
                  </a:lnTo>
                  <a:lnTo>
                    <a:pt x="13076" y="1"/>
                  </a:ln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8;p22">
              <a:extLst>
                <a:ext uri="{FF2B5EF4-FFF2-40B4-BE49-F238E27FC236}">
                  <a16:creationId xmlns:a16="http://schemas.microsoft.com/office/drawing/2014/main" id="{73A675A0-7701-6CDB-DA0D-C2A50D8946BF}"/>
                </a:ext>
              </a:extLst>
            </p:cNvPr>
            <p:cNvSpPr txBox="1"/>
            <p:nvPr/>
          </p:nvSpPr>
          <p:spPr>
            <a:xfrm>
              <a:off x="1476097" y="3760922"/>
              <a:ext cx="444600" cy="2307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b="1" dirty="0">
                  <a:solidFill>
                    <a:schemeClr val="tx1"/>
                  </a:solidFill>
                  <a:latin typeface="Rubik"/>
                  <a:ea typeface="Rubik"/>
                  <a:cs typeface="Rubik"/>
                  <a:sym typeface="Rubik"/>
                </a:rPr>
                <a:t>70%</a:t>
              </a:r>
              <a:endParaRPr b="1" dirty="0">
                <a:solidFill>
                  <a:schemeClr val="tx1"/>
                </a:solidFill>
                <a:latin typeface="Rubik"/>
                <a:ea typeface="Rubik"/>
                <a:cs typeface="Rubik"/>
                <a:sym typeface="Rubik"/>
              </a:endParaRPr>
            </a:p>
          </p:txBody>
        </p:sp>
      </p:grpSp>
      <p:sp>
        <p:nvSpPr>
          <p:cNvPr id="22" name="Google Shape;309;p22">
            <a:extLst>
              <a:ext uri="{FF2B5EF4-FFF2-40B4-BE49-F238E27FC236}">
                <a16:creationId xmlns:a16="http://schemas.microsoft.com/office/drawing/2014/main" id="{F1E5EE03-0938-2EE0-B0F1-535862437A27}"/>
              </a:ext>
            </a:extLst>
          </p:cNvPr>
          <p:cNvSpPr txBox="1"/>
          <p:nvPr/>
        </p:nvSpPr>
        <p:spPr>
          <a:xfrm flipH="1">
            <a:off x="4043033" y="2937550"/>
            <a:ext cx="2228700" cy="3525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1800" b="1" dirty="0">
                <a:solidFill>
                  <a:schemeClr val="tx1"/>
                </a:solidFill>
                <a:latin typeface="Rubik"/>
                <a:ea typeface="Rubik"/>
                <a:cs typeface="+mn-cs"/>
                <a:sym typeface="Rubik"/>
              </a:rPr>
              <a:t>جدول های قابل ویرایش</a:t>
            </a:r>
            <a:endParaRPr sz="1800" b="1" dirty="0">
              <a:solidFill>
                <a:schemeClr val="tx1"/>
              </a:solidFill>
              <a:latin typeface="Rubik"/>
              <a:ea typeface="Rubik"/>
              <a:cs typeface="+mn-cs"/>
              <a:sym typeface="Rubik"/>
            </a:endParaRPr>
          </a:p>
        </p:txBody>
      </p:sp>
      <p:sp>
        <p:nvSpPr>
          <p:cNvPr id="23" name="Google Shape;310;p22">
            <a:extLst>
              <a:ext uri="{FF2B5EF4-FFF2-40B4-BE49-F238E27FC236}">
                <a16:creationId xmlns:a16="http://schemas.microsoft.com/office/drawing/2014/main" id="{FDB31416-2ED3-8A10-D27D-FA0AC15C2337}"/>
              </a:ext>
            </a:extLst>
          </p:cNvPr>
          <p:cNvSpPr txBox="1"/>
          <p:nvPr/>
        </p:nvSpPr>
        <p:spPr>
          <a:xfrm flipH="1">
            <a:off x="5789420" y="5201370"/>
            <a:ext cx="1159500" cy="2307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1200" b="1" dirty="0">
                <a:solidFill>
                  <a:schemeClr val="tx1"/>
                </a:solidFill>
                <a:latin typeface="Rubik"/>
                <a:ea typeface="Rubik"/>
                <a:cs typeface="+mn-cs"/>
                <a:sym typeface="Rubik"/>
              </a:rPr>
              <a:t>مهارت اول</a:t>
            </a:r>
            <a:endParaRPr sz="1200" b="1" dirty="0">
              <a:solidFill>
                <a:schemeClr val="tx1"/>
              </a:solidFill>
              <a:latin typeface="Rubik"/>
              <a:ea typeface="Rubik"/>
              <a:cs typeface="+mn-cs"/>
              <a:sym typeface="Rubik"/>
            </a:endParaRPr>
          </a:p>
        </p:txBody>
      </p:sp>
      <p:sp>
        <p:nvSpPr>
          <p:cNvPr id="24" name="Google Shape;311;p22">
            <a:extLst>
              <a:ext uri="{FF2B5EF4-FFF2-40B4-BE49-F238E27FC236}">
                <a16:creationId xmlns:a16="http://schemas.microsoft.com/office/drawing/2014/main" id="{D5C34346-8658-CA01-B97F-B126F7F42017}"/>
              </a:ext>
            </a:extLst>
          </p:cNvPr>
          <p:cNvSpPr txBox="1"/>
          <p:nvPr/>
        </p:nvSpPr>
        <p:spPr>
          <a:xfrm flipH="1">
            <a:off x="5789420" y="5968430"/>
            <a:ext cx="1159500" cy="2307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1200" b="1" dirty="0">
                <a:solidFill>
                  <a:schemeClr val="tx1"/>
                </a:solidFill>
                <a:latin typeface="Rubik"/>
                <a:ea typeface="Rubik"/>
                <a:cs typeface="+mn-cs"/>
                <a:sym typeface="Rubik"/>
              </a:rPr>
              <a:t>مهارت دوم</a:t>
            </a:r>
            <a:endParaRPr sz="1200" b="1" dirty="0">
              <a:solidFill>
                <a:schemeClr val="tx1"/>
              </a:solidFill>
              <a:latin typeface="Rubik"/>
              <a:ea typeface="Rubik"/>
              <a:cs typeface="+mn-cs"/>
              <a:sym typeface="Rubik"/>
            </a:endParaRPr>
          </a:p>
        </p:txBody>
      </p:sp>
      <p:sp>
        <p:nvSpPr>
          <p:cNvPr id="25" name="Google Shape;312;p22">
            <a:extLst>
              <a:ext uri="{FF2B5EF4-FFF2-40B4-BE49-F238E27FC236}">
                <a16:creationId xmlns:a16="http://schemas.microsoft.com/office/drawing/2014/main" id="{88804549-1AFF-0694-75D3-E9C369007E2D}"/>
              </a:ext>
            </a:extLst>
          </p:cNvPr>
          <p:cNvSpPr txBox="1"/>
          <p:nvPr/>
        </p:nvSpPr>
        <p:spPr>
          <a:xfrm flipH="1">
            <a:off x="5789420" y="6789165"/>
            <a:ext cx="1159500" cy="2307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1200" b="1" dirty="0">
                <a:solidFill>
                  <a:schemeClr val="tx1"/>
                </a:solidFill>
                <a:latin typeface="Rubik"/>
                <a:ea typeface="Rubik"/>
                <a:cs typeface="+mn-cs"/>
                <a:sym typeface="Rubik"/>
              </a:rPr>
              <a:t>مهارت سوم</a:t>
            </a:r>
            <a:endParaRPr sz="1200" b="1" dirty="0">
              <a:solidFill>
                <a:schemeClr val="tx1"/>
              </a:solidFill>
              <a:latin typeface="Rubik"/>
              <a:ea typeface="Rubik"/>
              <a:cs typeface="+mn-cs"/>
              <a:sym typeface="Rubik"/>
            </a:endParaRPr>
          </a:p>
        </p:txBody>
      </p:sp>
      <p:grpSp>
        <p:nvGrpSpPr>
          <p:cNvPr id="26" name="Google Shape;313;p22">
            <a:extLst>
              <a:ext uri="{FF2B5EF4-FFF2-40B4-BE49-F238E27FC236}">
                <a16:creationId xmlns:a16="http://schemas.microsoft.com/office/drawing/2014/main" id="{53CA6CE9-F572-0E25-06F5-DC65549E5B65}"/>
              </a:ext>
            </a:extLst>
          </p:cNvPr>
          <p:cNvGrpSpPr/>
          <p:nvPr/>
        </p:nvGrpSpPr>
        <p:grpSpPr>
          <a:xfrm flipH="1">
            <a:off x="2452207" y="6510378"/>
            <a:ext cx="720531" cy="720531"/>
            <a:chOff x="4419431" y="5138778"/>
            <a:chExt cx="720531" cy="720531"/>
          </a:xfrm>
        </p:grpSpPr>
        <p:grpSp>
          <p:nvGrpSpPr>
            <p:cNvPr id="130" name="Google Shape;314;p22">
              <a:extLst>
                <a:ext uri="{FF2B5EF4-FFF2-40B4-BE49-F238E27FC236}">
                  <a16:creationId xmlns:a16="http://schemas.microsoft.com/office/drawing/2014/main" id="{7557843E-E40B-BA45-7735-13A7A5A4E699}"/>
                </a:ext>
              </a:extLst>
            </p:cNvPr>
            <p:cNvGrpSpPr/>
            <p:nvPr/>
          </p:nvGrpSpPr>
          <p:grpSpPr>
            <a:xfrm>
              <a:off x="4419431" y="5138778"/>
              <a:ext cx="720531" cy="720531"/>
              <a:chOff x="4049800" y="640400"/>
              <a:chExt cx="858900" cy="858900"/>
            </a:xfrm>
          </p:grpSpPr>
          <p:sp>
            <p:nvSpPr>
              <p:cNvPr id="136" name="Google Shape;315;p22">
                <a:extLst>
                  <a:ext uri="{FF2B5EF4-FFF2-40B4-BE49-F238E27FC236}">
                    <a16:creationId xmlns:a16="http://schemas.microsoft.com/office/drawing/2014/main" id="{A80C09B4-C934-ED69-F004-4E63D213A96E}"/>
                  </a:ext>
                </a:extLst>
              </p:cNvPr>
              <p:cNvSpPr/>
              <p:nvPr/>
            </p:nvSpPr>
            <p:spPr>
              <a:xfrm>
                <a:off x="4049800" y="640400"/>
                <a:ext cx="858900" cy="858900"/>
              </a:xfrm>
              <a:prstGeom prst="donut">
                <a:avLst>
                  <a:gd name="adj" fmla="val 14677"/>
                </a:avLst>
              </a:pr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16;p22">
                <a:extLst>
                  <a:ext uri="{FF2B5EF4-FFF2-40B4-BE49-F238E27FC236}">
                    <a16:creationId xmlns:a16="http://schemas.microsoft.com/office/drawing/2014/main" id="{6790B2CF-9F22-99C4-E7C1-9A2FF9F6B180}"/>
                  </a:ext>
                </a:extLst>
              </p:cNvPr>
              <p:cNvSpPr/>
              <p:nvPr/>
            </p:nvSpPr>
            <p:spPr>
              <a:xfrm>
                <a:off x="4049800" y="640400"/>
                <a:ext cx="858900" cy="858900"/>
              </a:xfrm>
              <a:prstGeom prst="blockArc">
                <a:avLst>
                  <a:gd name="adj1" fmla="val 7914150"/>
                  <a:gd name="adj2" fmla="val 21390582"/>
                  <a:gd name="adj3" fmla="val 14611"/>
                </a:avLst>
              </a:prstGeom>
              <a:solidFill>
                <a:srgbClr val="FDA39E"/>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317;p22">
              <a:extLst>
                <a:ext uri="{FF2B5EF4-FFF2-40B4-BE49-F238E27FC236}">
                  <a16:creationId xmlns:a16="http://schemas.microsoft.com/office/drawing/2014/main" id="{EB03AEE8-3CF1-A974-E554-0A78DA371B48}"/>
                </a:ext>
              </a:extLst>
            </p:cNvPr>
            <p:cNvGrpSpPr/>
            <p:nvPr/>
          </p:nvGrpSpPr>
          <p:grpSpPr>
            <a:xfrm>
              <a:off x="4602541" y="5322347"/>
              <a:ext cx="354311" cy="353394"/>
              <a:chOff x="-48629225" y="3938500"/>
              <a:chExt cx="299300" cy="298525"/>
            </a:xfrm>
          </p:grpSpPr>
          <p:sp>
            <p:nvSpPr>
              <p:cNvPr id="132" name="Google Shape;318;p22">
                <a:extLst>
                  <a:ext uri="{FF2B5EF4-FFF2-40B4-BE49-F238E27FC236}">
                    <a16:creationId xmlns:a16="http://schemas.microsoft.com/office/drawing/2014/main" id="{B369CC03-75DD-804F-D701-7D5D72EC9FB0}"/>
                  </a:ext>
                </a:extLst>
              </p:cNvPr>
              <p:cNvSpPr/>
              <p:nvPr/>
            </p:nvSpPr>
            <p:spPr>
              <a:xfrm>
                <a:off x="-48629225" y="3938500"/>
                <a:ext cx="299300" cy="298525"/>
              </a:xfrm>
              <a:custGeom>
                <a:avLst/>
                <a:gdLst/>
                <a:ahLst/>
                <a:cxnLst/>
                <a:rect l="l" t="t" r="r" b="b"/>
                <a:pathLst>
                  <a:path w="11972" h="11941" extrusionOk="0">
                    <a:moveTo>
                      <a:pt x="5955" y="2111"/>
                    </a:moveTo>
                    <a:cubicBezTo>
                      <a:pt x="8097" y="2111"/>
                      <a:pt x="9830" y="3844"/>
                      <a:pt x="9830" y="5986"/>
                    </a:cubicBezTo>
                    <a:cubicBezTo>
                      <a:pt x="9798" y="8129"/>
                      <a:pt x="8066" y="9830"/>
                      <a:pt x="5955" y="9830"/>
                    </a:cubicBezTo>
                    <a:cubicBezTo>
                      <a:pt x="3875" y="9830"/>
                      <a:pt x="2080" y="8129"/>
                      <a:pt x="2080" y="5986"/>
                    </a:cubicBezTo>
                    <a:cubicBezTo>
                      <a:pt x="2080" y="3844"/>
                      <a:pt x="3812" y="2111"/>
                      <a:pt x="5955" y="2111"/>
                    </a:cubicBezTo>
                    <a:close/>
                    <a:moveTo>
                      <a:pt x="5293" y="0"/>
                    </a:moveTo>
                    <a:cubicBezTo>
                      <a:pt x="5167" y="0"/>
                      <a:pt x="5041" y="63"/>
                      <a:pt x="4978" y="189"/>
                    </a:cubicBezTo>
                    <a:lnTo>
                      <a:pt x="4631" y="882"/>
                    </a:lnTo>
                    <a:cubicBezTo>
                      <a:pt x="4190" y="1009"/>
                      <a:pt x="3749" y="1166"/>
                      <a:pt x="3371" y="1418"/>
                    </a:cubicBezTo>
                    <a:lnTo>
                      <a:pt x="2615" y="1166"/>
                    </a:lnTo>
                    <a:cubicBezTo>
                      <a:pt x="2584" y="1158"/>
                      <a:pt x="2550" y="1154"/>
                      <a:pt x="2517" y="1154"/>
                    </a:cubicBezTo>
                    <a:cubicBezTo>
                      <a:pt x="2416" y="1154"/>
                      <a:pt x="2316" y="1190"/>
                      <a:pt x="2269" y="1261"/>
                    </a:cubicBezTo>
                    <a:lnTo>
                      <a:pt x="1260" y="2237"/>
                    </a:lnTo>
                    <a:cubicBezTo>
                      <a:pt x="1197" y="2300"/>
                      <a:pt x="1166" y="2458"/>
                      <a:pt x="1197" y="2584"/>
                    </a:cubicBezTo>
                    <a:lnTo>
                      <a:pt x="1418" y="3340"/>
                    </a:lnTo>
                    <a:cubicBezTo>
                      <a:pt x="1197" y="3718"/>
                      <a:pt x="1040" y="4159"/>
                      <a:pt x="914" y="4600"/>
                    </a:cubicBezTo>
                    <a:lnTo>
                      <a:pt x="221" y="4947"/>
                    </a:lnTo>
                    <a:cubicBezTo>
                      <a:pt x="95" y="5010"/>
                      <a:pt x="0" y="5136"/>
                      <a:pt x="0" y="5262"/>
                    </a:cubicBezTo>
                    <a:lnTo>
                      <a:pt x="0" y="6679"/>
                    </a:lnTo>
                    <a:cubicBezTo>
                      <a:pt x="0" y="6805"/>
                      <a:pt x="95" y="6931"/>
                      <a:pt x="221" y="6994"/>
                    </a:cubicBezTo>
                    <a:lnTo>
                      <a:pt x="914" y="7341"/>
                    </a:lnTo>
                    <a:cubicBezTo>
                      <a:pt x="1040" y="7782"/>
                      <a:pt x="1229" y="8223"/>
                      <a:pt x="1418" y="8601"/>
                    </a:cubicBezTo>
                    <a:lnTo>
                      <a:pt x="1197" y="9357"/>
                    </a:lnTo>
                    <a:cubicBezTo>
                      <a:pt x="1166" y="9483"/>
                      <a:pt x="1197" y="9641"/>
                      <a:pt x="1260" y="9704"/>
                    </a:cubicBezTo>
                    <a:lnTo>
                      <a:pt x="2269" y="10680"/>
                    </a:lnTo>
                    <a:cubicBezTo>
                      <a:pt x="2316" y="10751"/>
                      <a:pt x="2416" y="10787"/>
                      <a:pt x="2517" y="10787"/>
                    </a:cubicBezTo>
                    <a:cubicBezTo>
                      <a:pt x="2550" y="10787"/>
                      <a:pt x="2584" y="10783"/>
                      <a:pt x="2615" y="10775"/>
                    </a:cubicBezTo>
                    <a:lnTo>
                      <a:pt x="3371" y="10523"/>
                    </a:lnTo>
                    <a:cubicBezTo>
                      <a:pt x="3749" y="10775"/>
                      <a:pt x="4190" y="10933"/>
                      <a:pt x="4631" y="11059"/>
                    </a:cubicBezTo>
                    <a:lnTo>
                      <a:pt x="4978" y="11752"/>
                    </a:lnTo>
                    <a:cubicBezTo>
                      <a:pt x="5041" y="11878"/>
                      <a:pt x="5167" y="11941"/>
                      <a:pt x="5293" y="11941"/>
                    </a:cubicBezTo>
                    <a:lnTo>
                      <a:pt x="6711" y="11941"/>
                    </a:lnTo>
                    <a:cubicBezTo>
                      <a:pt x="6837" y="11941"/>
                      <a:pt x="6931" y="11878"/>
                      <a:pt x="7026" y="11752"/>
                    </a:cubicBezTo>
                    <a:lnTo>
                      <a:pt x="7372" y="11059"/>
                    </a:lnTo>
                    <a:cubicBezTo>
                      <a:pt x="7813" y="10933"/>
                      <a:pt x="8255" y="10775"/>
                      <a:pt x="8633" y="10523"/>
                    </a:cubicBezTo>
                    <a:lnTo>
                      <a:pt x="9389" y="10775"/>
                    </a:lnTo>
                    <a:cubicBezTo>
                      <a:pt x="9420" y="10783"/>
                      <a:pt x="9452" y="10787"/>
                      <a:pt x="9483" y="10787"/>
                    </a:cubicBezTo>
                    <a:cubicBezTo>
                      <a:pt x="9576" y="10787"/>
                      <a:pt x="9664" y="10751"/>
                      <a:pt x="9735" y="10680"/>
                    </a:cubicBezTo>
                    <a:lnTo>
                      <a:pt x="10712" y="9704"/>
                    </a:lnTo>
                    <a:cubicBezTo>
                      <a:pt x="10806" y="9641"/>
                      <a:pt x="10838" y="9483"/>
                      <a:pt x="10806" y="9357"/>
                    </a:cubicBezTo>
                    <a:lnTo>
                      <a:pt x="10554" y="8601"/>
                    </a:lnTo>
                    <a:cubicBezTo>
                      <a:pt x="10806" y="8223"/>
                      <a:pt x="10964" y="7782"/>
                      <a:pt x="11058" y="7341"/>
                    </a:cubicBezTo>
                    <a:lnTo>
                      <a:pt x="11783" y="6994"/>
                    </a:lnTo>
                    <a:cubicBezTo>
                      <a:pt x="11909" y="6931"/>
                      <a:pt x="11972" y="6805"/>
                      <a:pt x="11972" y="6679"/>
                    </a:cubicBezTo>
                    <a:lnTo>
                      <a:pt x="11972" y="5262"/>
                    </a:lnTo>
                    <a:cubicBezTo>
                      <a:pt x="11972" y="5136"/>
                      <a:pt x="11909" y="5041"/>
                      <a:pt x="11783" y="4947"/>
                    </a:cubicBezTo>
                    <a:lnTo>
                      <a:pt x="11058" y="4600"/>
                    </a:lnTo>
                    <a:cubicBezTo>
                      <a:pt x="10964" y="4159"/>
                      <a:pt x="10743" y="3718"/>
                      <a:pt x="10554" y="3340"/>
                    </a:cubicBezTo>
                    <a:lnTo>
                      <a:pt x="10806" y="2584"/>
                    </a:lnTo>
                    <a:cubicBezTo>
                      <a:pt x="10838" y="2458"/>
                      <a:pt x="10806" y="2300"/>
                      <a:pt x="10712" y="2237"/>
                    </a:cubicBezTo>
                    <a:lnTo>
                      <a:pt x="9735" y="1261"/>
                    </a:lnTo>
                    <a:cubicBezTo>
                      <a:pt x="9664" y="1190"/>
                      <a:pt x="9558" y="1154"/>
                      <a:pt x="9469" y="1154"/>
                    </a:cubicBezTo>
                    <a:cubicBezTo>
                      <a:pt x="9440" y="1154"/>
                      <a:pt x="9412" y="1158"/>
                      <a:pt x="9389" y="1166"/>
                    </a:cubicBezTo>
                    <a:lnTo>
                      <a:pt x="8633" y="1418"/>
                    </a:lnTo>
                    <a:cubicBezTo>
                      <a:pt x="8255" y="1166"/>
                      <a:pt x="7813" y="1009"/>
                      <a:pt x="7372" y="882"/>
                    </a:cubicBezTo>
                    <a:lnTo>
                      <a:pt x="7026" y="189"/>
                    </a:lnTo>
                    <a:cubicBezTo>
                      <a:pt x="6931" y="63"/>
                      <a:pt x="6837" y="0"/>
                      <a:pt x="6711"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19;p22">
                <a:extLst>
                  <a:ext uri="{FF2B5EF4-FFF2-40B4-BE49-F238E27FC236}">
                    <a16:creationId xmlns:a16="http://schemas.microsoft.com/office/drawing/2014/main" id="{08BF5768-5EF3-9697-FB4D-9A8C0C99C151}"/>
                  </a:ext>
                </a:extLst>
              </p:cNvPr>
              <p:cNvSpPr/>
              <p:nvPr/>
            </p:nvSpPr>
            <p:spPr>
              <a:xfrm>
                <a:off x="-48496900" y="4119650"/>
                <a:ext cx="35450" cy="47275"/>
              </a:xfrm>
              <a:custGeom>
                <a:avLst/>
                <a:gdLst/>
                <a:ahLst/>
                <a:cxnLst/>
                <a:rect l="l" t="t" r="r" b="b"/>
                <a:pathLst>
                  <a:path w="1418" h="1891" extrusionOk="0">
                    <a:moveTo>
                      <a:pt x="0" y="0"/>
                    </a:moveTo>
                    <a:lnTo>
                      <a:pt x="0" y="1796"/>
                    </a:lnTo>
                    <a:cubicBezTo>
                      <a:pt x="221" y="1828"/>
                      <a:pt x="473" y="1891"/>
                      <a:pt x="693" y="1891"/>
                    </a:cubicBezTo>
                    <a:cubicBezTo>
                      <a:pt x="945" y="1891"/>
                      <a:pt x="1166" y="1828"/>
                      <a:pt x="1418" y="1796"/>
                    </a:cubicBezTo>
                    <a:lnTo>
                      <a:pt x="1418" y="0"/>
                    </a:lnTo>
                    <a:cubicBezTo>
                      <a:pt x="1166" y="63"/>
                      <a:pt x="945" y="95"/>
                      <a:pt x="693" y="95"/>
                    </a:cubicBezTo>
                    <a:cubicBezTo>
                      <a:pt x="473" y="95"/>
                      <a:pt x="189" y="63"/>
                      <a:pt x="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20;p22">
                <a:extLst>
                  <a:ext uri="{FF2B5EF4-FFF2-40B4-BE49-F238E27FC236}">
                    <a16:creationId xmlns:a16="http://schemas.microsoft.com/office/drawing/2014/main" id="{493C5E6D-51CC-5ADF-170D-2F4447EE5C8C}"/>
                  </a:ext>
                </a:extLst>
              </p:cNvPr>
              <p:cNvSpPr/>
              <p:nvPr/>
            </p:nvSpPr>
            <p:spPr>
              <a:xfrm>
                <a:off x="-48495325" y="4073175"/>
                <a:ext cx="29950" cy="31325"/>
              </a:xfrm>
              <a:custGeom>
                <a:avLst/>
                <a:gdLst/>
                <a:ahLst/>
                <a:cxnLst/>
                <a:rect l="l" t="t" r="r" b="b"/>
                <a:pathLst>
                  <a:path w="1198" h="1253" extrusionOk="0">
                    <a:moveTo>
                      <a:pt x="599" y="1"/>
                    </a:moveTo>
                    <a:lnTo>
                      <a:pt x="0" y="1135"/>
                    </a:lnTo>
                    <a:cubicBezTo>
                      <a:pt x="205" y="1214"/>
                      <a:pt x="410" y="1253"/>
                      <a:pt x="610" y="1253"/>
                    </a:cubicBezTo>
                    <a:cubicBezTo>
                      <a:pt x="811" y="1253"/>
                      <a:pt x="1008" y="1214"/>
                      <a:pt x="1197" y="1135"/>
                    </a:cubicBezTo>
                    <a:lnTo>
                      <a:pt x="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21;p22">
                <a:extLst>
                  <a:ext uri="{FF2B5EF4-FFF2-40B4-BE49-F238E27FC236}">
                    <a16:creationId xmlns:a16="http://schemas.microsoft.com/office/drawing/2014/main" id="{25E0B496-E2DD-FE51-96AB-2BD2DB814B95}"/>
                  </a:ext>
                </a:extLst>
              </p:cNvPr>
              <p:cNvSpPr/>
              <p:nvPr/>
            </p:nvSpPr>
            <p:spPr>
              <a:xfrm>
                <a:off x="-48559125" y="4009375"/>
                <a:ext cx="159900" cy="149675"/>
              </a:xfrm>
              <a:custGeom>
                <a:avLst/>
                <a:gdLst/>
                <a:ahLst/>
                <a:cxnLst/>
                <a:rect l="l" t="t" r="r" b="b"/>
                <a:pathLst>
                  <a:path w="6396" h="5987" extrusionOk="0">
                    <a:moveTo>
                      <a:pt x="3151" y="1"/>
                    </a:moveTo>
                    <a:cubicBezTo>
                      <a:pt x="1418" y="1"/>
                      <a:pt x="0" y="1418"/>
                      <a:pt x="0" y="3151"/>
                    </a:cubicBezTo>
                    <a:cubicBezTo>
                      <a:pt x="0" y="4348"/>
                      <a:pt x="725" y="5420"/>
                      <a:pt x="1764" y="5987"/>
                    </a:cubicBezTo>
                    <a:lnTo>
                      <a:pt x="1764" y="3844"/>
                    </a:lnTo>
                    <a:cubicBezTo>
                      <a:pt x="1764" y="3687"/>
                      <a:pt x="2804" y="1734"/>
                      <a:pt x="2867" y="1608"/>
                    </a:cubicBezTo>
                    <a:cubicBezTo>
                      <a:pt x="2930" y="1482"/>
                      <a:pt x="3064" y="1418"/>
                      <a:pt x="3194" y="1418"/>
                    </a:cubicBezTo>
                    <a:cubicBezTo>
                      <a:pt x="3324" y="1418"/>
                      <a:pt x="3450" y="1482"/>
                      <a:pt x="3497" y="1608"/>
                    </a:cubicBezTo>
                    <a:cubicBezTo>
                      <a:pt x="3592" y="1734"/>
                      <a:pt x="4600" y="3718"/>
                      <a:pt x="4600" y="3844"/>
                    </a:cubicBezTo>
                    <a:lnTo>
                      <a:pt x="4600" y="5987"/>
                    </a:lnTo>
                    <a:cubicBezTo>
                      <a:pt x="5640" y="5451"/>
                      <a:pt x="6396" y="4411"/>
                      <a:pt x="6396" y="3151"/>
                    </a:cubicBezTo>
                    <a:cubicBezTo>
                      <a:pt x="6333" y="1418"/>
                      <a:pt x="4915" y="1"/>
                      <a:pt x="3151"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 name="Google Shape;322;p22">
            <a:extLst>
              <a:ext uri="{FF2B5EF4-FFF2-40B4-BE49-F238E27FC236}">
                <a16:creationId xmlns:a16="http://schemas.microsoft.com/office/drawing/2014/main" id="{15540E8F-A591-7788-F530-ED4B182BBC42}"/>
              </a:ext>
            </a:extLst>
          </p:cNvPr>
          <p:cNvGrpSpPr/>
          <p:nvPr/>
        </p:nvGrpSpPr>
        <p:grpSpPr>
          <a:xfrm flipH="1">
            <a:off x="2452207" y="5731710"/>
            <a:ext cx="720531" cy="720531"/>
            <a:chOff x="4419431" y="4376778"/>
            <a:chExt cx="720531" cy="720531"/>
          </a:xfrm>
        </p:grpSpPr>
        <p:grpSp>
          <p:nvGrpSpPr>
            <p:cNvPr id="119" name="Google Shape;323;p22">
              <a:extLst>
                <a:ext uri="{FF2B5EF4-FFF2-40B4-BE49-F238E27FC236}">
                  <a16:creationId xmlns:a16="http://schemas.microsoft.com/office/drawing/2014/main" id="{31CD0296-AFF3-D22D-A203-7DF2BF053324}"/>
                </a:ext>
              </a:extLst>
            </p:cNvPr>
            <p:cNvGrpSpPr/>
            <p:nvPr/>
          </p:nvGrpSpPr>
          <p:grpSpPr>
            <a:xfrm>
              <a:off x="4601594" y="4570602"/>
              <a:ext cx="356205" cy="332885"/>
              <a:chOff x="-49397175" y="3192625"/>
              <a:chExt cx="300900" cy="281200"/>
            </a:xfrm>
          </p:grpSpPr>
          <p:sp>
            <p:nvSpPr>
              <p:cNvPr id="123" name="Google Shape;324;p22">
                <a:extLst>
                  <a:ext uri="{FF2B5EF4-FFF2-40B4-BE49-F238E27FC236}">
                    <a16:creationId xmlns:a16="http://schemas.microsoft.com/office/drawing/2014/main" id="{7F0F3850-48BA-1352-4213-38BC71FCCFF3}"/>
                  </a:ext>
                </a:extLst>
              </p:cNvPr>
              <p:cNvSpPr/>
              <p:nvPr/>
            </p:nvSpPr>
            <p:spPr>
              <a:xfrm>
                <a:off x="-49325500" y="3297975"/>
                <a:ext cx="64625" cy="58500"/>
              </a:xfrm>
              <a:custGeom>
                <a:avLst/>
                <a:gdLst/>
                <a:ahLst/>
                <a:cxnLst/>
                <a:rect l="l" t="t" r="r" b="b"/>
                <a:pathLst>
                  <a:path w="2585" h="2340" extrusionOk="0">
                    <a:moveTo>
                      <a:pt x="1045" y="1"/>
                    </a:moveTo>
                    <a:cubicBezTo>
                      <a:pt x="692" y="1"/>
                      <a:pt x="336" y="54"/>
                      <a:pt x="1" y="165"/>
                    </a:cubicBezTo>
                    <a:cubicBezTo>
                      <a:pt x="158" y="1079"/>
                      <a:pt x="694" y="1867"/>
                      <a:pt x="1482" y="2339"/>
                    </a:cubicBezTo>
                    <a:cubicBezTo>
                      <a:pt x="1639" y="1583"/>
                      <a:pt x="2017" y="890"/>
                      <a:pt x="2584" y="354"/>
                    </a:cubicBezTo>
                    <a:cubicBezTo>
                      <a:pt x="2126" y="126"/>
                      <a:pt x="1588" y="1"/>
                      <a:pt x="1045"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25;p22">
                <a:extLst>
                  <a:ext uri="{FF2B5EF4-FFF2-40B4-BE49-F238E27FC236}">
                    <a16:creationId xmlns:a16="http://schemas.microsoft.com/office/drawing/2014/main" id="{5ADB87E5-FD46-3836-F32D-5B16D63DB367}"/>
                  </a:ext>
                </a:extLst>
              </p:cNvPr>
              <p:cNvSpPr/>
              <p:nvPr/>
            </p:nvSpPr>
            <p:spPr>
              <a:xfrm>
                <a:off x="-49345975" y="3192625"/>
                <a:ext cx="199300" cy="103975"/>
              </a:xfrm>
              <a:custGeom>
                <a:avLst/>
                <a:gdLst/>
                <a:ahLst/>
                <a:cxnLst/>
                <a:rect l="l" t="t" r="r" b="b"/>
                <a:pathLst>
                  <a:path w="7972" h="4159" extrusionOk="0">
                    <a:moveTo>
                      <a:pt x="3970" y="0"/>
                    </a:moveTo>
                    <a:cubicBezTo>
                      <a:pt x="1670" y="0"/>
                      <a:pt x="1" y="2048"/>
                      <a:pt x="127" y="3907"/>
                    </a:cubicBezTo>
                    <a:cubicBezTo>
                      <a:pt x="743" y="3639"/>
                      <a:pt x="1342" y="3513"/>
                      <a:pt x="1908" y="3513"/>
                    </a:cubicBezTo>
                    <a:cubicBezTo>
                      <a:pt x="2671" y="3513"/>
                      <a:pt x="3373" y="3743"/>
                      <a:pt x="3970" y="4159"/>
                    </a:cubicBezTo>
                    <a:cubicBezTo>
                      <a:pt x="4586" y="3743"/>
                      <a:pt x="5274" y="3513"/>
                      <a:pt x="6036" y="3513"/>
                    </a:cubicBezTo>
                    <a:cubicBezTo>
                      <a:pt x="6599" y="3513"/>
                      <a:pt x="7202" y="3639"/>
                      <a:pt x="7845" y="3907"/>
                    </a:cubicBezTo>
                    <a:cubicBezTo>
                      <a:pt x="7971" y="2048"/>
                      <a:pt x="6302" y="0"/>
                      <a:pt x="397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26;p22">
                <a:extLst>
                  <a:ext uri="{FF2B5EF4-FFF2-40B4-BE49-F238E27FC236}">
                    <a16:creationId xmlns:a16="http://schemas.microsoft.com/office/drawing/2014/main" id="{C0BFCA6C-0873-3504-7C9F-652C22397E7A}"/>
                  </a:ext>
                </a:extLst>
              </p:cNvPr>
              <p:cNvSpPr/>
              <p:nvPr/>
            </p:nvSpPr>
            <p:spPr>
              <a:xfrm>
                <a:off x="-49272725" y="3381650"/>
                <a:ext cx="52800" cy="53575"/>
              </a:xfrm>
              <a:custGeom>
                <a:avLst/>
                <a:gdLst/>
                <a:ahLst/>
                <a:cxnLst/>
                <a:rect l="l" t="t" r="r" b="b"/>
                <a:pathLst>
                  <a:path w="2112" h="2143" extrusionOk="0">
                    <a:moveTo>
                      <a:pt x="2112" y="0"/>
                    </a:moveTo>
                    <a:cubicBezTo>
                      <a:pt x="1765" y="111"/>
                      <a:pt x="1403" y="166"/>
                      <a:pt x="1044" y="166"/>
                    </a:cubicBezTo>
                    <a:cubicBezTo>
                      <a:pt x="686" y="166"/>
                      <a:pt x="331" y="111"/>
                      <a:pt x="1" y="0"/>
                    </a:cubicBezTo>
                    <a:lnTo>
                      <a:pt x="1" y="0"/>
                    </a:lnTo>
                    <a:cubicBezTo>
                      <a:pt x="32" y="851"/>
                      <a:pt x="442" y="1576"/>
                      <a:pt x="1040" y="2143"/>
                    </a:cubicBezTo>
                    <a:cubicBezTo>
                      <a:pt x="1702" y="1576"/>
                      <a:pt x="2049" y="788"/>
                      <a:pt x="2112"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27;p22">
                <a:extLst>
                  <a:ext uri="{FF2B5EF4-FFF2-40B4-BE49-F238E27FC236}">
                    <a16:creationId xmlns:a16="http://schemas.microsoft.com/office/drawing/2014/main" id="{5AEC0F8F-8383-E082-024F-B31561454DB1}"/>
                  </a:ext>
                </a:extLst>
              </p:cNvPr>
              <p:cNvSpPr/>
              <p:nvPr/>
            </p:nvSpPr>
            <p:spPr>
              <a:xfrm>
                <a:off x="-49231775" y="3298075"/>
                <a:ext cx="63050" cy="58400"/>
              </a:xfrm>
              <a:custGeom>
                <a:avLst/>
                <a:gdLst/>
                <a:ahLst/>
                <a:cxnLst/>
                <a:rect l="l" t="t" r="r" b="b"/>
                <a:pathLst>
                  <a:path w="2522" h="2336" extrusionOk="0">
                    <a:moveTo>
                      <a:pt x="1547" y="0"/>
                    </a:moveTo>
                    <a:cubicBezTo>
                      <a:pt x="1009" y="0"/>
                      <a:pt x="469" y="141"/>
                      <a:pt x="1" y="414"/>
                    </a:cubicBezTo>
                    <a:cubicBezTo>
                      <a:pt x="568" y="918"/>
                      <a:pt x="915" y="1611"/>
                      <a:pt x="1072" y="2335"/>
                    </a:cubicBezTo>
                    <a:cubicBezTo>
                      <a:pt x="1860" y="1863"/>
                      <a:pt x="2364" y="1075"/>
                      <a:pt x="2521" y="161"/>
                    </a:cubicBezTo>
                    <a:cubicBezTo>
                      <a:pt x="2209" y="53"/>
                      <a:pt x="1879" y="0"/>
                      <a:pt x="1547"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28;p22">
                <a:extLst>
                  <a:ext uri="{FF2B5EF4-FFF2-40B4-BE49-F238E27FC236}">
                    <a16:creationId xmlns:a16="http://schemas.microsoft.com/office/drawing/2014/main" id="{992DB3C3-18A3-20ED-6DFD-AD572B9811B9}"/>
                  </a:ext>
                </a:extLst>
              </p:cNvPr>
              <p:cNvSpPr/>
              <p:nvPr/>
            </p:nvSpPr>
            <p:spPr>
              <a:xfrm>
                <a:off x="-49271925" y="3317850"/>
                <a:ext cx="48850" cy="49850"/>
              </a:xfrm>
              <a:custGeom>
                <a:avLst/>
                <a:gdLst/>
                <a:ahLst/>
                <a:cxnLst/>
                <a:rect l="l" t="t" r="r" b="b"/>
                <a:pathLst>
                  <a:path w="1954" h="1994" extrusionOk="0">
                    <a:moveTo>
                      <a:pt x="977" y="1"/>
                    </a:moveTo>
                    <a:cubicBezTo>
                      <a:pt x="441" y="505"/>
                      <a:pt x="158" y="1040"/>
                      <a:pt x="0" y="1828"/>
                    </a:cubicBezTo>
                    <a:cubicBezTo>
                      <a:pt x="347" y="1938"/>
                      <a:pt x="670" y="1993"/>
                      <a:pt x="989" y="1993"/>
                    </a:cubicBezTo>
                    <a:cubicBezTo>
                      <a:pt x="1308" y="1993"/>
                      <a:pt x="1623" y="1938"/>
                      <a:pt x="1953" y="1828"/>
                    </a:cubicBezTo>
                    <a:cubicBezTo>
                      <a:pt x="1859" y="1103"/>
                      <a:pt x="1607" y="568"/>
                      <a:pt x="977"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29;p22">
                <a:extLst>
                  <a:ext uri="{FF2B5EF4-FFF2-40B4-BE49-F238E27FC236}">
                    <a16:creationId xmlns:a16="http://schemas.microsoft.com/office/drawing/2014/main" id="{D1AF8BD1-D461-B9FF-135E-9FE89F93E03C}"/>
                  </a:ext>
                </a:extLst>
              </p:cNvPr>
              <p:cNvSpPr/>
              <p:nvPr/>
            </p:nvSpPr>
            <p:spPr>
              <a:xfrm>
                <a:off x="-49245950" y="3291075"/>
                <a:ext cx="149675" cy="182750"/>
              </a:xfrm>
              <a:custGeom>
                <a:avLst/>
                <a:gdLst/>
                <a:ahLst/>
                <a:cxnLst/>
                <a:rect l="l" t="t" r="r" b="b"/>
                <a:pathLst>
                  <a:path w="5987" h="7310" extrusionOk="0">
                    <a:moveTo>
                      <a:pt x="3844" y="0"/>
                    </a:moveTo>
                    <a:cubicBezTo>
                      <a:pt x="3718" y="1670"/>
                      <a:pt x="2899" y="2773"/>
                      <a:pt x="1734" y="3371"/>
                    </a:cubicBezTo>
                    <a:cubicBezTo>
                      <a:pt x="1765" y="4537"/>
                      <a:pt x="1261" y="5734"/>
                      <a:pt x="1" y="6679"/>
                    </a:cubicBezTo>
                    <a:cubicBezTo>
                      <a:pt x="631" y="7057"/>
                      <a:pt x="1324" y="7310"/>
                      <a:pt x="2080" y="7310"/>
                    </a:cubicBezTo>
                    <a:cubicBezTo>
                      <a:pt x="4191" y="7310"/>
                      <a:pt x="5987" y="5577"/>
                      <a:pt x="5987" y="3434"/>
                    </a:cubicBezTo>
                    <a:cubicBezTo>
                      <a:pt x="5955" y="1985"/>
                      <a:pt x="5105" y="630"/>
                      <a:pt x="3844"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30;p22">
                <a:extLst>
                  <a:ext uri="{FF2B5EF4-FFF2-40B4-BE49-F238E27FC236}">
                    <a16:creationId xmlns:a16="http://schemas.microsoft.com/office/drawing/2014/main" id="{46FE263A-F0DD-AAA0-2A2B-71139274D96A}"/>
                  </a:ext>
                </a:extLst>
              </p:cNvPr>
              <p:cNvSpPr/>
              <p:nvPr/>
            </p:nvSpPr>
            <p:spPr>
              <a:xfrm>
                <a:off x="-49397175" y="3291075"/>
                <a:ext cx="149675" cy="182750"/>
              </a:xfrm>
              <a:custGeom>
                <a:avLst/>
                <a:gdLst/>
                <a:ahLst/>
                <a:cxnLst/>
                <a:rect l="l" t="t" r="r" b="b"/>
                <a:pathLst>
                  <a:path w="5987" h="7310" extrusionOk="0">
                    <a:moveTo>
                      <a:pt x="2143" y="0"/>
                    </a:moveTo>
                    <a:cubicBezTo>
                      <a:pt x="852" y="694"/>
                      <a:pt x="1" y="1985"/>
                      <a:pt x="1" y="3434"/>
                    </a:cubicBezTo>
                    <a:cubicBezTo>
                      <a:pt x="1" y="5577"/>
                      <a:pt x="1797" y="7310"/>
                      <a:pt x="3908" y="7310"/>
                    </a:cubicBezTo>
                    <a:cubicBezTo>
                      <a:pt x="4664" y="7310"/>
                      <a:pt x="5357" y="7057"/>
                      <a:pt x="5987" y="6679"/>
                    </a:cubicBezTo>
                    <a:cubicBezTo>
                      <a:pt x="4727" y="5734"/>
                      <a:pt x="4223" y="4537"/>
                      <a:pt x="4254" y="3371"/>
                    </a:cubicBezTo>
                    <a:cubicBezTo>
                      <a:pt x="3088" y="2773"/>
                      <a:pt x="2301" y="1670"/>
                      <a:pt x="214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331;p22">
              <a:extLst>
                <a:ext uri="{FF2B5EF4-FFF2-40B4-BE49-F238E27FC236}">
                  <a16:creationId xmlns:a16="http://schemas.microsoft.com/office/drawing/2014/main" id="{AAE8123A-1355-5ABC-78AB-C34EA28B9525}"/>
                </a:ext>
              </a:extLst>
            </p:cNvPr>
            <p:cNvGrpSpPr/>
            <p:nvPr/>
          </p:nvGrpSpPr>
          <p:grpSpPr>
            <a:xfrm>
              <a:off x="4419431" y="4376778"/>
              <a:ext cx="720531" cy="720531"/>
              <a:chOff x="4049800" y="640400"/>
              <a:chExt cx="858900" cy="858900"/>
            </a:xfrm>
          </p:grpSpPr>
          <p:sp>
            <p:nvSpPr>
              <p:cNvPr id="121" name="Google Shape;332;p22">
                <a:extLst>
                  <a:ext uri="{FF2B5EF4-FFF2-40B4-BE49-F238E27FC236}">
                    <a16:creationId xmlns:a16="http://schemas.microsoft.com/office/drawing/2014/main" id="{2B012F50-54ED-08F6-6F9D-735C9845EBA4}"/>
                  </a:ext>
                </a:extLst>
              </p:cNvPr>
              <p:cNvSpPr/>
              <p:nvPr/>
            </p:nvSpPr>
            <p:spPr>
              <a:xfrm>
                <a:off x="4049800" y="640400"/>
                <a:ext cx="858900" cy="858900"/>
              </a:xfrm>
              <a:prstGeom prst="donut">
                <a:avLst>
                  <a:gd name="adj" fmla="val 14677"/>
                </a:avLst>
              </a:pr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33;p22">
                <a:extLst>
                  <a:ext uri="{FF2B5EF4-FFF2-40B4-BE49-F238E27FC236}">
                    <a16:creationId xmlns:a16="http://schemas.microsoft.com/office/drawing/2014/main" id="{AEF4FDCC-016A-1975-617F-12C28093FEEF}"/>
                  </a:ext>
                </a:extLst>
              </p:cNvPr>
              <p:cNvSpPr/>
              <p:nvPr/>
            </p:nvSpPr>
            <p:spPr>
              <a:xfrm>
                <a:off x="4049800" y="640400"/>
                <a:ext cx="858900" cy="858900"/>
              </a:xfrm>
              <a:prstGeom prst="blockArc">
                <a:avLst>
                  <a:gd name="adj1" fmla="val 9790786"/>
                  <a:gd name="adj2" fmla="val 21390582"/>
                  <a:gd name="adj3" fmla="val 14611"/>
                </a:avLst>
              </a:prstGeom>
              <a:solidFill>
                <a:srgbClr val="FDA39E"/>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 name="Google Shape;334;p22">
            <a:extLst>
              <a:ext uri="{FF2B5EF4-FFF2-40B4-BE49-F238E27FC236}">
                <a16:creationId xmlns:a16="http://schemas.microsoft.com/office/drawing/2014/main" id="{ABE301CF-8786-7F9F-ED58-42B0AC73A5D2}"/>
              </a:ext>
            </a:extLst>
          </p:cNvPr>
          <p:cNvGrpSpPr/>
          <p:nvPr/>
        </p:nvGrpSpPr>
        <p:grpSpPr>
          <a:xfrm flipH="1">
            <a:off x="2452207" y="4953041"/>
            <a:ext cx="720531" cy="720531"/>
            <a:chOff x="4419431" y="3581441"/>
            <a:chExt cx="720531" cy="720531"/>
          </a:xfrm>
        </p:grpSpPr>
        <p:grpSp>
          <p:nvGrpSpPr>
            <p:cNvPr id="113" name="Google Shape;335;p22">
              <a:extLst>
                <a:ext uri="{FF2B5EF4-FFF2-40B4-BE49-F238E27FC236}">
                  <a16:creationId xmlns:a16="http://schemas.microsoft.com/office/drawing/2014/main" id="{2DB5FF98-63C4-61D0-37AE-68CE776C1EAE}"/>
                </a:ext>
              </a:extLst>
            </p:cNvPr>
            <p:cNvGrpSpPr/>
            <p:nvPr/>
          </p:nvGrpSpPr>
          <p:grpSpPr>
            <a:xfrm>
              <a:off x="4589948" y="3762671"/>
              <a:ext cx="379497" cy="358070"/>
              <a:chOff x="-46422300" y="3936925"/>
              <a:chExt cx="320575" cy="302475"/>
            </a:xfrm>
          </p:grpSpPr>
          <p:sp>
            <p:nvSpPr>
              <p:cNvPr id="117" name="Google Shape;336;p22">
                <a:extLst>
                  <a:ext uri="{FF2B5EF4-FFF2-40B4-BE49-F238E27FC236}">
                    <a16:creationId xmlns:a16="http://schemas.microsoft.com/office/drawing/2014/main" id="{E8D56332-6D74-F315-F5EB-AFD299172781}"/>
                  </a:ext>
                </a:extLst>
              </p:cNvPr>
              <p:cNvSpPr/>
              <p:nvPr/>
            </p:nvSpPr>
            <p:spPr>
              <a:xfrm>
                <a:off x="-46254550" y="3936925"/>
                <a:ext cx="152825" cy="300900"/>
              </a:xfrm>
              <a:custGeom>
                <a:avLst/>
                <a:gdLst/>
                <a:ahLst/>
                <a:cxnLst/>
                <a:rect l="l" t="t" r="r" b="b"/>
                <a:pathLst>
                  <a:path w="6113" h="12036" extrusionOk="0">
                    <a:moveTo>
                      <a:pt x="1418" y="0"/>
                    </a:moveTo>
                    <a:cubicBezTo>
                      <a:pt x="631" y="0"/>
                      <a:pt x="1" y="630"/>
                      <a:pt x="1" y="1418"/>
                    </a:cubicBezTo>
                    <a:lnTo>
                      <a:pt x="1" y="10617"/>
                    </a:lnTo>
                    <a:cubicBezTo>
                      <a:pt x="1" y="11405"/>
                      <a:pt x="631" y="12035"/>
                      <a:pt x="1418" y="12035"/>
                    </a:cubicBezTo>
                    <a:cubicBezTo>
                      <a:pt x="2332" y="12035"/>
                      <a:pt x="3120" y="11405"/>
                      <a:pt x="3403" y="10554"/>
                    </a:cubicBezTo>
                    <a:lnTo>
                      <a:pt x="3403" y="10554"/>
                    </a:lnTo>
                    <a:cubicBezTo>
                      <a:pt x="3309" y="10554"/>
                      <a:pt x="3246" y="10617"/>
                      <a:pt x="3151" y="10617"/>
                    </a:cubicBezTo>
                    <a:cubicBezTo>
                      <a:pt x="2332" y="10617"/>
                      <a:pt x="1513" y="10302"/>
                      <a:pt x="914" y="9672"/>
                    </a:cubicBezTo>
                    <a:cubicBezTo>
                      <a:pt x="788" y="9546"/>
                      <a:pt x="788" y="9294"/>
                      <a:pt x="914" y="9137"/>
                    </a:cubicBezTo>
                    <a:cubicBezTo>
                      <a:pt x="1024" y="9095"/>
                      <a:pt x="1128" y="9072"/>
                      <a:pt x="1221" y="9072"/>
                    </a:cubicBezTo>
                    <a:cubicBezTo>
                      <a:pt x="1341" y="9072"/>
                      <a:pt x="1442" y="9111"/>
                      <a:pt x="1513" y="9200"/>
                    </a:cubicBezTo>
                    <a:cubicBezTo>
                      <a:pt x="1998" y="9685"/>
                      <a:pt x="2614" y="9906"/>
                      <a:pt x="3224" y="9906"/>
                    </a:cubicBezTo>
                    <a:cubicBezTo>
                      <a:pt x="4477" y="9906"/>
                      <a:pt x="5703" y="8971"/>
                      <a:pt x="5703" y="7467"/>
                    </a:cubicBezTo>
                    <a:cubicBezTo>
                      <a:pt x="5703" y="7215"/>
                      <a:pt x="5672" y="6994"/>
                      <a:pt x="5609" y="6742"/>
                    </a:cubicBezTo>
                    <a:cubicBezTo>
                      <a:pt x="5010" y="7372"/>
                      <a:pt x="4191" y="7814"/>
                      <a:pt x="3246" y="7814"/>
                    </a:cubicBezTo>
                    <a:cubicBezTo>
                      <a:pt x="3025" y="7814"/>
                      <a:pt x="2868" y="7656"/>
                      <a:pt x="2868" y="7467"/>
                    </a:cubicBezTo>
                    <a:cubicBezTo>
                      <a:pt x="2868" y="7246"/>
                      <a:pt x="3025" y="7089"/>
                      <a:pt x="3246" y="7089"/>
                    </a:cubicBezTo>
                    <a:cubicBezTo>
                      <a:pt x="4065" y="7089"/>
                      <a:pt x="4821" y="6679"/>
                      <a:pt x="5231" y="6049"/>
                    </a:cubicBezTo>
                    <a:cubicBezTo>
                      <a:pt x="6113" y="4789"/>
                      <a:pt x="5640" y="3088"/>
                      <a:pt x="4254" y="2426"/>
                    </a:cubicBezTo>
                    <a:cubicBezTo>
                      <a:pt x="4128" y="3844"/>
                      <a:pt x="2931" y="4978"/>
                      <a:pt x="1450" y="4978"/>
                    </a:cubicBezTo>
                    <a:cubicBezTo>
                      <a:pt x="1261" y="4978"/>
                      <a:pt x="1103" y="4821"/>
                      <a:pt x="1103" y="4632"/>
                    </a:cubicBezTo>
                    <a:cubicBezTo>
                      <a:pt x="1103" y="4411"/>
                      <a:pt x="1261" y="4253"/>
                      <a:pt x="1450" y="4253"/>
                    </a:cubicBezTo>
                    <a:cubicBezTo>
                      <a:pt x="2616" y="4253"/>
                      <a:pt x="3561" y="3308"/>
                      <a:pt x="3561" y="2174"/>
                    </a:cubicBezTo>
                    <a:lnTo>
                      <a:pt x="3561" y="2143"/>
                    </a:lnTo>
                    <a:cubicBezTo>
                      <a:pt x="3561" y="945"/>
                      <a:pt x="2616" y="0"/>
                      <a:pt x="1418"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37;p22">
                <a:extLst>
                  <a:ext uri="{FF2B5EF4-FFF2-40B4-BE49-F238E27FC236}">
                    <a16:creationId xmlns:a16="http://schemas.microsoft.com/office/drawing/2014/main" id="{7F609FDA-7971-EEB9-1FEA-29775B22131F}"/>
                  </a:ext>
                </a:extLst>
              </p:cNvPr>
              <p:cNvSpPr/>
              <p:nvPr/>
            </p:nvSpPr>
            <p:spPr>
              <a:xfrm>
                <a:off x="-46422300" y="3938500"/>
                <a:ext cx="152025" cy="300900"/>
              </a:xfrm>
              <a:custGeom>
                <a:avLst/>
                <a:gdLst/>
                <a:ahLst/>
                <a:cxnLst/>
                <a:rect l="l" t="t" r="r" b="b"/>
                <a:pathLst>
                  <a:path w="6081" h="12036" extrusionOk="0">
                    <a:moveTo>
                      <a:pt x="4726" y="0"/>
                    </a:moveTo>
                    <a:cubicBezTo>
                      <a:pt x="3529" y="0"/>
                      <a:pt x="2584" y="977"/>
                      <a:pt x="2584" y="2111"/>
                    </a:cubicBezTo>
                    <a:lnTo>
                      <a:pt x="2584" y="2143"/>
                    </a:lnTo>
                    <a:cubicBezTo>
                      <a:pt x="2584" y="3308"/>
                      <a:pt x="3529" y="4253"/>
                      <a:pt x="4663" y="4253"/>
                    </a:cubicBezTo>
                    <a:cubicBezTo>
                      <a:pt x="4883" y="4253"/>
                      <a:pt x="5041" y="4411"/>
                      <a:pt x="5041" y="4600"/>
                    </a:cubicBezTo>
                    <a:cubicBezTo>
                      <a:pt x="5041" y="4789"/>
                      <a:pt x="4883" y="4947"/>
                      <a:pt x="4663" y="4947"/>
                    </a:cubicBezTo>
                    <a:cubicBezTo>
                      <a:pt x="3214" y="4947"/>
                      <a:pt x="2048" y="3812"/>
                      <a:pt x="1890" y="2395"/>
                    </a:cubicBezTo>
                    <a:cubicBezTo>
                      <a:pt x="441" y="3056"/>
                      <a:pt x="0" y="4758"/>
                      <a:pt x="882" y="6018"/>
                    </a:cubicBezTo>
                    <a:cubicBezTo>
                      <a:pt x="1323" y="6648"/>
                      <a:pt x="2111" y="7057"/>
                      <a:pt x="2930" y="7057"/>
                    </a:cubicBezTo>
                    <a:cubicBezTo>
                      <a:pt x="3151" y="7057"/>
                      <a:pt x="3277" y="7215"/>
                      <a:pt x="3277" y="7435"/>
                    </a:cubicBezTo>
                    <a:cubicBezTo>
                      <a:pt x="3277" y="7625"/>
                      <a:pt x="3151" y="7782"/>
                      <a:pt x="2930" y="7782"/>
                    </a:cubicBezTo>
                    <a:cubicBezTo>
                      <a:pt x="1985" y="7782"/>
                      <a:pt x="1166" y="7341"/>
                      <a:pt x="567" y="6711"/>
                    </a:cubicBezTo>
                    <a:cubicBezTo>
                      <a:pt x="504" y="6963"/>
                      <a:pt x="441" y="7183"/>
                      <a:pt x="441" y="7435"/>
                    </a:cubicBezTo>
                    <a:cubicBezTo>
                      <a:pt x="441" y="8940"/>
                      <a:pt x="1695" y="9874"/>
                      <a:pt x="2958" y="9874"/>
                    </a:cubicBezTo>
                    <a:cubicBezTo>
                      <a:pt x="3572" y="9874"/>
                      <a:pt x="4188" y="9653"/>
                      <a:pt x="4663" y="9168"/>
                    </a:cubicBezTo>
                    <a:cubicBezTo>
                      <a:pt x="4726" y="9105"/>
                      <a:pt x="4813" y="9074"/>
                      <a:pt x="4903" y="9074"/>
                    </a:cubicBezTo>
                    <a:cubicBezTo>
                      <a:pt x="4994" y="9074"/>
                      <a:pt x="5088" y="9105"/>
                      <a:pt x="5167" y="9168"/>
                    </a:cubicBezTo>
                    <a:cubicBezTo>
                      <a:pt x="5293" y="9263"/>
                      <a:pt x="5293" y="9515"/>
                      <a:pt x="5167" y="9672"/>
                    </a:cubicBezTo>
                    <a:cubicBezTo>
                      <a:pt x="4600" y="10271"/>
                      <a:pt x="3812" y="10617"/>
                      <a:pt x="2930" y="10617"/>
                    </a:cubicBezTo>
                    <a:cubicBezTo>
                      <a:pt x="2867" y="10617"/>
                      <a:pt x="2773" y="10617"/>
                      <a:pt x="2710" y="10586"/>
                    </a:cubicBezTo>
                    <a:lnTo>
                      <a:pt x="2710" y="10586"/>
                    </a:lnTo>
                    <a:cubicBezTo>
                      <a:pt x="2962" y="11405"/>
                      <a:pt x="3749" y="12035"/>
                      <a:pt x="4663" y="12035"/>
                    </a:cubicBezTo>
                    <a:cubicBezTo>
                      <a:pt x="5450" y="12035"/>
                      <a:pt x="6081" y="11405"/>
                      <a:pt x="6081" y="10617"/>
                    </a:cubicBezTo>
                    <a:lnTo>
                      <a:pt x="6081" y="1450"/>
                    </a:lnTo>
                    <a:cubicBezTo>
                      <a:pt x="6081" y="599"/>
                      <a:pt x="5450" y="0"/>
                      <a:pt x="4726"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14" name="Google Shape;338;p22">
              <a:extLst>
                <a:ext uri="{FF2B5EF4-FFF2-40B4-BE49-F238E27FC236}">
                  <a16:creationId xmlns:a16="http://schemas.microsoft.com/office/drawing/2014/main" id="{EBE34BAB-E61B-9A9D-8E37-8C78588E83F9}"/>
                </a:ext>
              </a:extLst>
            </p:cNvPr>
            <p:cNvGrpSpPr/>
            <p:nvPr/>
          </p:nvGrpSpPr>
          <p:grpSpPr>
            <a:xfrm>
              <a:off x="4419431" y="3581441"/>
              <a:ext cx="720531" cy="720531"/>
              <a:chOff x="4049800" y="640400"/>
              <a:chExt cx="858900" cy="858900"/>
            </a:xfrm>
          </p:grpSpPr>
          <p:sp>
            <p:nvSpPr>
              <p:cNvPr id="115" name="Google Shape;339;p22">
                <a:extLst>
                  <a:ext uri="{FF2B5EF4-FFF2-40B4-BE49-F238E27FC236}">
                    <a16:creationId xmlns:a16="http://schemas.microsoft.com/office/drawing/2014/main" id="{D80D83D5-997A-BB5A-0464-C10030A8C372}"/>
                  </a:ext>
                </a:extLst>
              </p:cNvPr>
              <p:cNvSpPr/>
              <p:nvPr/>
            </p:nvSpPr>
            <p:spPr>
              <a:xfrm>
                <a:off x="4049800" y="640400"/>
                <a:ext cx="858900" cy="858900"/>
              </a:xfrm>
              <a:prstGeom prst="donut">
                <a:avLst>
                  <a:gd name="adj" fmla="val 14677"/>
                </a:avLst>
              </a:pr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40;p22">
                <a:extLst>
                  <a:ext uri="{FF2B5EF4-FFF2-40B4-BE49-F238E27FC236}">
                    <a16:creationId xmlns:a16="http://schemas.microsoft.com/office/drawing/2014/main" id="{28FA5B6D-5901-941B-D170-5674743AE734}"/>
                  </a:ext>
                </a:extLst>
              </p:cNvPr>
              <p:cNvSpPr/>
              <p:nvPr/>
            </p:nvSpPr>
            <p:spPr>
              <a:xfrm>
                <a:off x="4049800" y="640400"/>
                <a:ext cx="858900" cy="858900"/>
              </a:xfrm>
              <a:prstGeom prst="blockArc">
                <a:avLst>
                  <a:gd name="adj1" fmla="val 7702113"/>
                  <a:gd name="adj2" fmla="val 21390582"/>
                  <a:gd name="adj3" fmla="val 14611"/>
                </a:avLst>
              </a:prstGeom>
              <a:solidFill>
                <a:srgbClr val="FDA39E"/>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341;p22">
            <a:extLst>
              <a:ext uri="{FF2B5EF4-FFF2-40B4-BE49-F238E27FC236}">
                <a16:creationId xmlns:a16="http://schemas.microsoft.com/office/drawing/2014/main" id="{9C0716B8-0B78-9F44-1590-BDDA17CCAAB8}"/>
              </a:ext>
            </a:extLst>
          </p:cNvPr>
          <p:cNvGrpSpPr/>
          <p:nvPr/>
        </p:nvGrpSpPr>
        <p:grpSpPr>
          <a:xfrm flipH="1">
            <a:off x="2075400" y="7635494"/>
            <a:ext cx="1015286" cy="1235490"/>
            <a:chOff x="3379425" y="1617275"/>
            <a:chExt cx="1090650" cy="1327200"/>
          </a:xfrm>
        </p:grpSpPr>
        <p:sp>
          <p:nvSpPr>
            <p:cNvPr id="110" name="Google Shape;342;p22">
              <a:extLst>
                <a:ext uri="{FF2B5EF4-FFF2-40B4-BE49-F238E27FC236}">
                  <a16:creationId xmlns:a16="http://schemas.microsoft.com/office/drawing/2014/main" id="{057A2467-F26B-C1BC-0A72-002F5D9002A5}"/>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FDA3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tx1"/>
                  </a:solidFill>
                  <a:latin typeface="Rubik"/>
                  <a:ea typeface="Rubik"/>
                  <a:cs typeface="Rubik"/>
                  <a:sym typeface="Rubik"/>
                </a:rPr>
                <a:t>04</a:t>
              </a:r>
              <a:endParaRPr sz="1800" b="1" dirty="0">
                <a:solidFill>
                  <a:schemeClr val="tx1"/>
                </a:solidFill>
                <a:latin typeface="Rubik"/>
                <a:ea typeface="Rubik"/>
                <a:cs typeface="Rubik"/>
                <a:sym typeface="Rubik"/>
              </a:endParaRPr>
            </a:p>
          </p:txBody>
        </p:sp>
        <p:sp>
          <p:nvSpPr>
            <p:cNvPr id="111" name="Google Shape;343;p22">
              <a:extLst>
                <a:ext uri="{FF2B5EF4-FFF2-40B4-BE49-F238E27FC236}">
                  <a16:creationId xmlns:a16="http://schemas.microsoft.com/office/drawing/2014/main" id="{5318E539-45E9-F2D4-76B2-C4119E55D321}"/>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dirty="0">
                <a:solidFill>
                  <a:schemeClr val="tx1"/>
                </a:solidFill>
                <a:latin typeface="Rubik"/>
                <a:ea typeface="Rubik"/>
                <a:cs typeface="Rubik"/>
                <a:sym typeface="Rubik"/>
              </a:endParaRPr>
            </a:p>
          </p:txBody>
        </p:sp>
        <p:sp>
          <p:nvSpPr>
            <p:cNvPr id="112" name="Google Shape;344;p22">
              <a:extLst>
                <a:ext uri="{FF2B5EF4-FFF2-40B4-BE49-F238E27FC236}">
                  <a16:creationId xmlns:a16="http://schemas.microsoft.com/office/drawing/2014/main" id="{F5886730-F7C0-8E00-C419-8754A7CFFB3D}"/>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accent3"/>
                </a:solidFill>
                <a:latin typeface="Rubik"/>
                <a:ea typeface="Rubik"/>
                <a:cs typeface="Rubik"/>
                <a:sym typeface="Rubik"/>
              </a:endParaRPr>
            </a:p>
          </p:txBody>
        </p:sp>
      </p:grpSp>
      <p:grpSp>
        <p:nvGrpSpPr>
          <p:cNvPr id="30" name="Google Shape;345;p22">
            <a:extLst>
              <a:ext uri="{FF2B5EF4-FFF2-40B4-BE49-F238E27FC236}">
                <a16:creationId xmlns:a16="http://schemas.microsoft.com/office/drawing/2014/main" id="{0FDBAABE-0746-70C5-E0FC-971DD4B90206}"/>
              </a:ext>
            </a:extLst>
          </p:cNvPr>
          <p:cNvGrpSpPr/>
          <p:nvPr/>
        </p:nvGrpSpPr>
        <p:grpSpPr>
          <a:xfrm flipH="1">
            <a:off x="3286922" y="7635494"/>
            <a:ext cx="1015402" cy="1235490"/>
            <a:chOff x="2332275" y="1617275"/>
            <a:chExt cx="1090775" cy="1327200"/>
          </a:xfrm>
        </p:grpSpPr>
        <p:sp>
          <p:nvSpPr>
            <p:cNvPr id="107" name="Google Shape;346;p22">
              <a:extLst>
                <a:ext uri="{FF2B5EF4-FFF2-40B4-BE49-F238E27FC236}">
                  <a16:creationId xmlns:a16="http://schemas.microsoft.com/office/drawing/2014/main" id="{BDFD1434-39EA-BE39-5C40-E55373477B4B}"/>
                </a:ext>
              </a:extLst>
            </p:cNvPr>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FDA3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tx1"/>
                  </a:solidFill>
                  <a:latin typeface="Rubik"/>
                  <a:ea typeface="Rubik"/>
                  <a:cs typeface="Rubik"/>
                  <a:sym typeface="Rubik"/>
                </a:rPr>
                <a:t>03</a:t>
              </a:r>
              <a:endParaRPr sz="1800" b="1" dirty="0">
                <a:solidFill>
                  <a:schemeClr val="tx1"/>
                </a:solidFill>
                <a:latin typeface="Rubik"/>
                <a:ea typeface="Rubik"/>
                <a:cs typeface="Rubik"/>
                <a:sym typeface="Rubik"/>
              </a:endParaRPr>
            </a:p>
          </p:txBody>
        </p:sp>
        <p:sp>
          <p:nvSpPr>
            <p:cNvPr id="108" name="Google Shape;347;p22">
              <a:extLst>
                <a:ext uri="{FF2B5EF4-FFF2-40B4-BE49-F238E27FC236}">
                  <a16:creationId xmlns:a16="http://schemas.microsoft.com/office/drawing/2014/main" id="{B4444A2B-D7A3-5ED4-3DA8-087CCE443289}"/>
                </a:ext>
              </a:extLst>
            </p:cNvPr>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dirty="0">
                <a:solidFill>
                  <a:schemeClr val="tx1"/>
                </a:solidFill>
                <a:latin typeface="Rubik"/>
                <a:ea typeface="Rubik"/>
                <a:cs typeface="Rubik"/>
                <a:sym typeface="Rubik"/>
              </a:endParaRPr>
            </a:p>
          </p:txBody>
        </p:sp>
        <p:sp>
          <p:nvSpPr>
            <p:cNvPr id="109" name="Google Shape;348;p22">
              <a:extLst>
                <a:ext uri="{FF2B5EF4-FFF2-40B4-BE49-F238E27FC236}">
                  <a16:creationId xmlns:a16="http://schemas.microsoft.com/office/drawing/2014/main" id="{E6D0E4A2-61CE-D630-A50F-0C5BF58FF8EC}"/>
                </a:ext>
              </a:extLst>
            </p:cNvPr>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dirty="0">
                <a:solidFill>
                  <a:schemeClr val="accent3"/>
                </a:solidFill>
                <a:latin typeface="Rubik"/>
                <a:ea typeface="Rubik"/>
                <a:cs typeface="Rubik"/>
                <a:sym typeface="Rubik"/>
              </a:endParaRPr>
            </a:p>
          </p:txBody>
        </p:sp>
      </p:grpSp>
      <p:grpSp>
        <p:nvGrpSpPr>
          <p:cNvPr id="31" name="Google Shape;349;p22">
            <a:extLst>
              <a:ext uri="{FF2B5EF4-FFF2-40B4-BE49-F238E27FC236}">
                <a16:creationId xmlns:a16="http://schemas.microsoft.com/office/drawing/2014/main" id="{F528F3B9-C05F-5C35-5B92-135AA82D7EE6}"/>
              </a:ext>
            </a:extLst>
          </p:cNvPr>
          <p:cNvGrpSpPr/>
          <p:nvPr/>
        </p:nvGrpSpPr>
        <p:grpSpPr>
          <a:xfrm flipH="1">
            <a:off x="4498561" y="7635494"/>
            <a:ext cx="1015286" cy="1235490"/>
            <a:chOff x="1285250" y="1617275"/>
            <a:chExt cx="1090650" cy="1327200"/>
          </a:xfrm>
        </p:grpSpPr>
        <p:sp>
          <p:nvSpPr>
            <p:cNvPr id="104" name="Google Shape;350;p22">
              <a:extLst>
                <a:ext uri="{FF2B5EF4-FFF2-40B4-BE49-F238E27FC236}">
                  <a16:creationId xmlns:a16="http://schemas.microsoft.com/office/drawing/2014/main" id="{07677097-CCCC-8051-C146-342D2B89092A}"/>
                </a:ext>
              </a:extLst>
            </p:cNvPr>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FDA3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tx1"/>
                  </a:solidFill>
                  <a:latin typeface="Rubik"/>
                  <a:ea typeface="Rubik"/>
                  <a:cs typeface="Rubik"/>
                  <a:sym typeface="Rubik"/>
                </a:rPr>
                <a:t>02</a:t>
              </a:r>
              <a:endParaRPr sz="1800" b="1" dirty="0">
                <a:solidFill>
                  <a:schemeClr val="tx1"/>
                </a:solidFill>
                <a:latin typeface="Rubik"/>
                <a:ea typeface="Rubik"/>
                <a:cs typeface="Rubik"/>
                <a:sym typeface="Rubik"/>
              </a:endParaRPr>
            </a:p>
          </p:txBody>
        </p:sp>
        <p:sp>
          <p:nvSpPr>
            <p:cNvPr id="105" name="Google Shape;351;p22">
              <a:extLst>
                <a:ext uri="{FF2B5EF4-FFF2-40B4-BE49-F238E27FC236}">
                  <a16:creationId xmlns:a16="http://schemas.microsoft.com/office/drawing/2014/main" id="{C9CB85D3-0FE5-2433-38AE-2364804665F9}"/>
                </a:ext>
              </a:extLst>
            </p:cNvPr>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tx1"/>
                </a:solidFill>
                <a:latin typeface="Rubik"/>
                <a:ea typeface="Rubik"/>
                <a:cs typeface="Rubik"/>
                <a:sym typeface="Rubik"/>
              </a:endParaRPr>
            </a:p>
          </p:txBody>
        </p:sp>
        <p:sp>
          <p:nvSpPr>
            <p:cNvPr id="106" name="Google Shape;352;p22">
              <a:extLst>
                <a:ext uri="{FF2B5EF4-FFF2-40B4-BE49-F238E27FC236}">
                  <a16:creationId xmlns:a16="http://schemas.microsoft.com/office/drawing/2014/main" id="{F5E3AD8E-A2BA-83E4-0EBC-02F526C11F7D}"/>
                </a:ext>
              </a:extLst>
            </p:cNvPr>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dirty="0">
                <a:solidFill>
                  <a:schemeClr val="accent3"/>
                </a:solidFill>
                <a:latin typeface="Rubik"/>
                <a:ea typeface="Rubik"/>
                <a:cs typeface="Rubik"/>
                <a:sym typeface="Rubik"/>
              </a:endParaRPr>
            </a:p>
          </p:txBody>
        </p:sp>
      </p:grpSp>
      <p:grpSp>
        <p:nvGrpSpPr>
          <p:cNvPr id="32" name="Google Shape;353;p22">
            <a:extLst>
              <a:ext uri="{FF2B5EF4-FFF2-40B4-BE49-F238E27FC236}">
                <a16:creationId xmlns:a16="http://schemas.microsoft.com/office/drawing/2014/main" id="{93A9DC58-9A32-8134-8D0A-C34DD58BCD12}"/>
              </a:ext>
            </a:extLst>
          </p:cNvPr>
          <p:cNvGrpSpPr/>
          <p:nvPr/>
        </p:nvGrpSpPr>
        <p:grpSpPr>
          <a:xfrm flipH="1">
            <a:off x="5710083" y="7635494"/>
            <a:ext cx="1015379" cy="1235490"/>
            <a:chOff x="238125" y="1617275"/>
            <a:chExt cx="1090750" cy="1327200"/>
          </a:xfrm>
        </p:grpSpPr>
        <p:sp>
          <p:nvSpPr>
            <p:cNvPr id="101" name="Google Shape;354;p22">
              <a:extLst>
                <a:ext uri="{FF2B5EF4-FFF2-40B4-BE49-F238E27FC236}">
                  <a16:creationId xmlns:a16="http://schemas.microsoft.com/office/drawing/2014/main" id="{3FD6B792-B4CA-593D-70CC-106876862502}"/>
                </a:ext>
              </a:extLst>
            </p:cNvPr>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FDA3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tx1"/>
                  </a:solidFill>
                  <a:latin typeface="Rubik"/>
                  <a:ea typeface="Rubik"/>
                  <a:cs typeface="Rubik"/>
                  <a:sym typeface="Rubik"/>
                </a:rPr>
                <a:t>01</a:t>
              </a:r>
              <a:endParaRPr sz="1800" b="1" dirty="0">
                <a:solidFill>
                  <a:schemeClr val="tx1"/>
                </a:solidFill>
                <a:latin typeface="Rubik"/>
                <a:ea typeface="Rubik"/>
                <a:cs typeface="Rubik"/>
                <a:sym typeface="Rubik"/>
              </a:endParaRPr>
            </a:p>
          </p:txBody>
        </p:sp>
        <p:sp>
          <p:nvSpPr>
            <p:cNvPr id="102" name="Google Shape;355;p22">
              <a:extLst>
                <a:ext uri="{FF2B5EF4-FFF2-40B4-BE49-F238E27FC236}">
                  <a16:creationId xmlns:a16="http://schemas.microsoft.com/office/drawing/2014/main" id="{9304A611-1A44-F907-69A8-49F80A108113}"/>
                </a:ext>
              </a:extLst>
            </p:cNvPr>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356;p22">
              <a:extLst>
                <a:ext uri="{FF2B5EF4-FFF2-40B4-BE49-F238E27FC236}">
                  <a16:creationId xmlns:a16="http://schemas.microsoft.com/office/drawing/2014/main" id="{964C253D-D10B-ACD7-6DB5-9D6F5CC0F231}"/>
                </a:ext>
              </a:extLst>
            </p:cNvPr>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 name="Google Shape;357;p22">
            <a:extLst>
              <a:ext uri="{FF2B5EF4-FFF2-40B4-BE49-F238E27FC236}">
                <a16:creationId xmlns:a16="http://schemas.microsoft.com/office/drawing/2014/main" id="{E49C1794-CE39-3385-1F68-0B1C8BDE7BE1}"/>
              </a:ext>
            </a:extLst>
          </p:cNvPr>
          <p:cNvSpPr txBox="1"/>
          <p:nvPr/>
        </p:nvSpPr>
        <p:spPr>
          <a:xfrm flipH="1">
            <a:off x="5724364" y="9360913"/>
            <a:ext cx="1035900" cy="483000"/>
          </a:xfrm>
          <a:prstGeom prst="rect">
            <a:avLst/>
          </a:prstGeom>
          <a:noFill/>
          <a:ln>
            <a:noFill/>
          </a:ln>
        </p:spPr>
        <p:txBody>
          <a:bodyPr spcFirstLastPara="1" wrap="square" lIns="54000" tIns="91425" rIns="54000" bIns="91425" anchor="ctr" anchorCtr="0">
            <a:noAutofit/>
          </a:bodyPr>
          <a:lstStyle/>
          <a:p>
            <a:pPr algn="ctr"/>
            <a:r>
              <a:rPr lang="fa-IR" sz="1300" dirty="0"/>
              <a:t>توضیحات مهارت اول</a:t>
            </a:r>
            <a:endParaRPr lang="en-US" sz="1300" dirty="0">
              <a:effectLst/>
            </a:endParaRPr>
          </a:p>
        </p:txBody>
      </p:sp>
      <p:sp>
        <p:nvSpPr>
          <p:cNvPr id="34" name="Google Shape;358;p22">
            <a:extLst>
              <a:ext uri="{FF2B5EF4-FFF2-40B4-BE49-F238E27FC236}">
                <a16:creationId xmlns:a16="http://schemas.microsoft.com/office/drawing/2014/main" id="{0F27566D-9AFE-8D7B-3A41-AEC26D275392}"/>
              </a:ext>
            </a:extLst>
          </p:cNvPr>
          <p:cNvSpPr txBox="1"/>
          <p:nvPr/>
        </p:nvSpPr>
        <p:spPr>
          <a:xfrm flipH="1">
            <a:off x="4494142" y="9360913"/>
            <a:ext cx="1035900" cy="483000"/>
          </a:xfrm>
          <a:prstGeom prst="rect">
            <a:avLst/>
          </a:prstGeom>
          <a:noFill/>
          <a:ln>
            <a:noFill/>
          </a:ln>
        </p:spPr>
        <p:txBody>
          <a:bodyPr spcFirstLastPara="1" wrap="square" lIns="54000" tIns="91425" rIns="54000" bIns="91425" anchor="ctr" anchorCtr="0">
            <a:noAutofit/>
          </a:bodyPr>
          <a:lstStyle/>
          <a:p>
            <a:pPr algn="ctr"/>
            <a:r>
              <a:rPr lang="fa-IR" sz="1300" dirty="0"/>
              <a:t>توضیحات مهارت دوم</a:t>
            </a:r>
            <a:endParaRPr lang="en-US" sz="1300" dirty="0"/>
          </a:p>
        </p:txBody>
      </p:sp>
      <p:sp>
        <p:nvSpPr>
          <p:cNvPr id="35" name="Google Shape;359;p22">
            <a:extLst>
              <a:ext uri="{FF2B5EF4-FFF2-40B4-BE49-F238E27FC236}">
                <a16:creationId xmlns:a16="http://schemas.microsoft.com/office/drawing/2014/main" id="{CDF5D640-84F2-48A3-127B-69FA42DBA97B}"/>
              </a:ext>
            </a:extLst>
          </p:cNvPr>
          <p:cNvSpPr txBox="1"/>
          <p:nvPr/>
        </p:nvSpPr>
        <p:spPr>
          <a:xfrm flipH="1">
            <a:off x="3263920" y="9360913"/>
            <a:ext cx="1035900" cy="483000"/>
          </a:xfrm>
          <a:prstGeom prst="rect">
            <a:avLst/>
          </a:prstGeom>
          <a:noFill/>
          <a:ln>
            <a:noFill/>
          </a:ln>
        </p:spPr>
        <p:txBody>
          <a:bodyPr spcFirstLastPara="1" wrap="square" lIns="54000" tIns="91425" rIns="54000" bIns="91425" anchor="ctr" anchorCtr="0">
            <a:noAutofit/>
          </a:bodyPr>
          <a:lstStyle/>
          <a:p>
            <a:pPr algn="ctr"/>
            <a:r>
              <a:rPr lang="fa-IR" sz="1300" dirty="0"/>
              <a:t>توضیحات مهارت سوم</a:t>
            </a:r>
            <a:endParaRPr lang="en-US" sz="1300" dirty="0"/>
          </a:p>
        </p:txBody>
      </p:sp>
      <p:sp>
        <p:nvSpPr>
          <p:cNvPr id="36" name="Google Shape;360;p22">
            <a:extLst>
              <a:ext uri="{FF2B5EF4-FFF2-40B4-BE49-F238E27FC236}">
                <a16:creationId xmlns:a16="http://schemas.microsoft.com/office/drawing/2014/main" id="{C8533737-96C8-EFE7-6913-BB6ED5ACF6D3}"/>
              </a:ext>
            </a:extLst>
          </p:cNvPr>
          <p:cNvSpPr txBox="1"/>
          <p:nvPr/>
        </p:nvSpPr>
        <p:spPr>
          <a:xfrm flipH="1">
            <a:off x="803477" y="9360913"/>
            <a:ext cx="1035900" cy="483000"/>
          </a:xfrm>
          <a:prstGeom prst="rect">
            <a:avLst/>
          </a:prstGeom>
          <a:noFill/>
          <a:ln>
            <a:noFill/>
          </a:ln>
        </p:spPr>
        <p:txBody>
          <a:bodyPr spcFirstLastPara="1" wrap="square" lIns="54000" tIns="91425" rIns="54000" bIns="91425" anchor="ctr" anchorCtr="0">
            <a:noAutofit/>
          </a:bodyPr>
          <a:lstStyle/>
          <a:p>
            <a:pPr lvl="0" algn="ctr"/>
            <a:r>
              <a:rPr lang="fa-IR" sz="1300" dirty="0">
                <a:solidFill>
                  <a:srgbClr val="2D2D2D"/>
                </a:solidFill>
                <a:latin typeface="Nunito"/>
                <a:ea typeface="Nunito"/>
                <a:sym typeface="Nunito"/>
              </a:rPr>
              <a:t>توضیحات مهارت پنجم</a:t>
            </a:r>
          </a:p>
        </p:txBody>
      </p:sp>
      <p:sp>
        <p:nvSpPr>
          <p:cNvPr id="37" name="Google Shape;361;p22">
            <a:extLst>
              <a:ext uri="{FF2B5EF4-FFF2-40B4-BE49-F238E27FC236}">
                <a16:creationId xmlns:a16="http://schemas.microsoft.com/office/drawing/2014/main" id="{FF9940A3-8E2F-4C55-4F1E-38B7B1921A88}"/>
              </a:ext>
            </a:extLst>
          </p:cNvPr>
          <p:cNvSpPr txBox="1"/>
          <p:nvPr/>
        </p:nvSpPr>
        <p:spPr>
          <a:xfrm flipH="1">
            <a:off x="2033699" y="9360913"/>
            <a:ext cx="1035900" cy="483000"/>
          </a:xfrm>
          <a:prstGeom prst="rect">
            <a:avLst/>
          </a:prstGeom>
          <a:noFill/>
          <a:ln>
            <a:noFill/>
          </a:ln>
        </p:spPr>
        <p:txBody>
          <a:bodyPr spcFirstLastPara="1" wrap="square" lIns="54000" tIns="91425" rIns="54000" bIns="91425" anchor="ctr" anchorCtr="0">
            <a:noAutofit/>
          </a:bodyPr>
          <a:lstStyle/>
          <a:p>
            <a:pPr marL="0" lvl="0" indent="0" algn="ctr" rtl="0">
              <a:spcBef>
                <a:spcPts val="0"/>
              </a:spcBef>
              <a:spcAft>
                <a:spcPts val="0"/>
              </a:spcAft>
              <a:buNone/>
            </a:pPr>
            <a:r>
              <a:rPr lang="fa-IR" sz="1300" dirty="0">
                <a:solidFill>
                  <a:srgbClr val="2D2D2D"/>
                </a:solidFill>
                <a:latin typeface="Nunito"/>
                <a:ea typeface="Nunito"/>
                <a:cs typeface="+mn-cs"/>
                <a:sym typeface="Nunito"/>
              </a:rPr>
              <a:t>توضیحات مهارت چهارم</a:t>
            </a:r>
            <a:endParaRPr sz="1300" dirty="0">
              <a:solidFill>
                <a:srgbClr val="2D2D2D"/>
              </a:solidFill>
              <a:latin typeface="Nunito"/>
              <a:ea typeface="Nunito"/>
              <a:cs typeface="+mn-cs"/>
              <a:sym typeface="Nunito"/>
            </a:endParaRPr>
          </a:p>
        </p:txBody>
      </p:sp>
      <p:sp>
        <p:nvSpPr>
          <p:cNvPr id="38" name="Google Shape;362;p22">
            <a:extLst>
              <a:ext uri="{FF2B5EF4-FFF2-40B4-BE49-F238E27FC236}">
                <a16:creationId xmlns:a16="http://schemas.microsoft.com/office/drawing/2014/main" id="{F5166E95-D4AB-2F65-74D8-42BDB36720B2}"/>
              </a:ext>
            </a:extLst>
          </p:cNvPr>
          <p:cNvSpPr txBox="1"/>
          <p:nvPr/>
        </p:nvSpPr>
        <p:spPr>
          <a:xfrm flipH="1">
            <a:off x="5662564" y="9081506"/>
            <a:ext cx="1159500" cy="23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sz="1200" b="1" dirty="0">
                <a:solidFill>
                  <a:schemeClr val="tx1"/>
                </a:solidFill>
                <a:latin typeface="Rubik"/>
                <a:ea typeface="Rubik"/>
                <a:cs typeface="+mn-cs"/>
                <a:sym typeface="Rubik"/>
              </a:rPr>
              <a:t>مهارت اول</a:t>
            </a:r>
            <a:endParaRPr sz="1200" b="1" dirty="0">
              <a:solidFill>
                <a:schemeClr val="tx1"/>
              </a:solidFill>
              <a:latin typeface="Rubik"/>
              <a:ea typeface="Rubik"/>
              <a:cs typeface="+mn-cs"/>
              <a:sym typeface="Rubik"/>
            </a:endParaRPr>
          </a:p>
        </p:txBody>
      </p:sp>
      <p:sp>
        <p:nvSpPr>
          <p:cNvPr id="39" name="Google Shape;363;p22">
            <a:extLst>
              <a:ext uri="{FF2B5EF4-FFF2-40B4-BE49-F238E27FC236}">
                <a16:creationId xmlns:a16="http://schemas.microsoft.com/office/drawing/2014/main" id="{F138DEF5-53A4-37E1-E7E0-17DAACC3FEA2}"/>
              </a:ext>
            </a:extLst>
          </p:cNvPr>
          <p:cNvSpPr txBox="1"/>
          <p:nvPr/>
        </p:nvSpPr>
        <p:spPr>
          <a:xfrm flipH="1">
            <a:off x="3202120" y="9081506"/>
            <a:ext cx="1159500" cy="23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sz="1200" b="1" dirty="0">
                <a:solidFill>
                  <a:schemeClr val="tx1"/>
                </a:solidFill>
                <a:latin typeface="Rubik"/>
                <a:ea typeface="Rubik"/>
                <a:cs typeface="+mn-cs"/>
                <a:sym typeface="Rubik"/>
              </a:rPr>
              <a:t>مهارت سوم</a:t>
            </a:r>
            <a:endParaRPr sz="1200" b="1" dirty="0">
              <a:solidFill>
                <a:schemeClr val="tx1"/>
              </a:solidFill>
              <a:latin typeface="Rubik"/>
              <a:ea typeface="Rubik"/>
              <a:cs typeface="+mn-cs"/>
              <a:sym typeface="Rubik"/>
            </a:endParaRPr>
          </a:p>
        </p:txBody>
      </p:sp>
      <p:sp>
        <p:nvSpPr>
          <p:cNvPr id="40" name="Google Shape;364;p22">
            <a:extLst>
              <a:ext uri="{FF2B5EF4-FFF2-40B4-BE49-F238E27FC236}">
                <a16:creationId xmlns:a16="http://schemas.microsoft.com/office/drawing/2014/main" id="{7C6EF980-8446-0F06-ADCF-F70BD4288C7F}"/>
              </a:ext>
            </a:extLst>
          </p:cNvPr>
          <p:cNvSpPr txBox="1"/>
          <p:nvPr/>
        </p:nvSpPr>
        <p:spPr>
          <a:xfrm flipH="1">
            <a:off x="4432342" y="9081506"/>
            <a:ext cx="1159500" cy="230700"/>
          </a:xfrm>
          <a:prstGeom prst="rect">
            <a:avLst/>
          </a:prstGeom>
          <a:noFill/>
          <a:ln>
            <a:noFill/>
          </a:ln>
        </p:spPr>
        <p:txBody>
          <a:bodyPr spcFirstLastPara="1" wrap="square" lIns="91425" tIns="91425" rIns="91425" bIns="91425" anchor="ctr" anchorCtr="0">
            <a:noAutofit/>
          </a:bodyPr>
          <a:lstStyle/>
          <a:p>
            <a:pPr lvl="0" algn="ctr" rtl="1"/>
            <a:r>
              <a:rPr lang="fa-IR" sz="1200" b="1" dirty="0">
                <a:solidFill>
                  <a:schemeClr val="tx1"/>
                </a:solidFill>
                <a:latin typeface="Rubik"/>
                <a:ea typeface="Rubik"/>
                <a:sym typeface="Rubik"/>
              </a:rPr>
              <a:t>مهارت دوم</a:t>
            </a:r>
          </a:p>
        </p:txBody>
      </p:sp>
      <p:sp>
        <p:nvSpPr>
          <p:cNvPr id="41" name="Google Shape;365;p22">
            <a:extLst>
              <a:ext uri="{FF2B5EF4-FFF2-40B4-BE49-F238E27FC236}">
                <a16:creationId xmlns:a16="http://schemas.microsoft.com/office/drawing/2014/main" id="{DF11EB2A-4577-6DC7-D979-1D6A1BC80643}"/>
              </a:ext>
            </a:extLst>
          </p:cNvPr>
          <p:cNvSpPr txBox="1"/>
          <p:nvPr/>
        </p:nvSpPr>
        <p:spPr>
          <a:xfrm flipH="1">
            <a:off x="1971899" y="9081506"/>
            <a:ext cx="1159500" cy="23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sz="1200" b="1" dirty="0">
                <a:solidFill>
                  <a:schemeClr val="tx1"/>
                </a:solidFill>
                <a:latin typeface="+mn-lt"/>
                <a:ea typeface="Rubik"/>
                <a:cs typeface="+mn-cs"/>
                <a:sym typeface="Rubik"/>
              </a:rPr>
              <a:t>مهارت چهارم</a:t>
            </a:r>
            <a:endParaRPr sz="1200" b="1" dirty="0">
              <a:solidFill>
                <a:schemeClr val="tx1"/>
              </a:solidFill>
              <a:latin typeface="+mn-lt"/>
              <a:ea typeface="Rubik"/>
              <a:cs typeface="+mn-cs"/>
              <a:sym typeface="Rubik"/>
            </a:endParaRPr>
          </a:p>
        </p:txBody>
      </p:sp>
      <p:grpSp>
        <p:nvGrpSpPr>
          <p:cNvPr id="42" name="Google Shape;366;p22">
            <a:extLst>
              <a:ext uri="{FF2B5EF4-FFF2-40B4-BE49-F238E27FC236}">
                <a16:creationId xmlns:a16="http://schemas.microsoft.com/office/drawing/2014/main" id="{F8FAB3FB-BCA0-0D3A-DC68-FF93C1530481}"/>
              </a:ext>
            </a:extLst>
          </p:cNvPr>
          <p:cNvGrpSpPr/>
          <p:nvPr/>
        </p:nvGrpSpPr>
        <p:grpSpPr>
          <a:xfrm flipH="1">
            <a:off x="863877" y="7635494"/>
            <a:ext cx="1015286" cy="1235490"/>
            <a:chOff x="3379425" y="1617275"/>
            <a:chExt cx="1090650" cy="1327200"/>
          </a:xfrm>
        </p:grpSpPr>
        <p:sp>
          <p:nvSpPr>
            <p:cNvPr id="98" name="Google Shape;367;p22">
              <a:extLst>
                <a:ext uri="{FF2B5EF4-FFF2-40B4-BE49-F238E27FC236}">
                  <a16:creationId xmlns:a16="http://schemas.microsoft.com/office/drawing/2014/main" id="{29EDAD6B-9032-B2BA-A51D-E34FED64836A}"/>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FDA3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tx1"/>
                  </a:solidFill>
                  <a:latin typeface="Rubik"/>
                  <a:ea typeface="Rubik"/>
                  <a:cs typeface="Rubik"/>
                  <a:sym typeface="Rubik"/>
                </a:rPr>
                <a:t>05</a:t>
              </a:r>
              <a:endParaRPr sz="1800" b="1" dirty="0">
                <a:solidFill>
                  <a:schemeClr val="tx1"/>
                </a:solidFill>
                <a:latin typeface="Rubik"/>
                <a:ea typeface="Rubik"/>
                <a:cs typeface="Rubik"/>
                <a:sym typeface="Rubik"/>
              </a:endParaRPr>
            </a:p>
          </p:txBody>
        </p:sp>
        <p:sp>
          <p:nvSpPr>
            <p:cNvPr id="99" name="Google Shape;368;p22">
              <a:extLst>
                <a:ext uri="{FF2B5EF4-FFF2-40B4-BE49-F238E27FC236}">
                  <a16:creationId xmlns:a16="http://schemas.microsoft.com/office/drawing/2014/main" id="{AD36450B-5C4B-C977-4023-9EAD578690BD}"/>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tx1"/>
                </a:solidFill>
                <a:latin typeface="Rubik"/>
                <a:ea typeface="Rubik"/>
                <a:cs typeface="Rubik"/>
                <a:sym typeface="Rubik"/>
              </a:endParaRPr>
            </a:p>
          </p:txBody>
        </p:sp>
        <p:sp>
          <p:nvSpPr>
            <p:cNvPr id="100" name="Google Shape;369;p22">
              <a:extLst>
                <a:ext uri="{FF2B5EF4-FFF2-40B4-BE49-F238E27FC236}">
                  <a16:creationId xmlns:a16="http://schemas.microsoft.com/office/drawing/2014/main" id="{032AD9B0-ECD3-E042-A265-318E8774FD56}"/>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accent3"/>
                </a:solidFill>
                <a:latin typeface="Rubik"/>
                <a:ea typeface="Rubik"/>
                <a:cs typeface="Rubik"/>
                <a:sym typeface="Rubik"/>
              </a:endParaRPr>
            </a:p>
          </p:txBody>
        </p:sp>
      </p:grpSp>
      <p:sp>
        <p:nvSpPr>
          <p:cNvPr id="43" name="Google Shape;370;p22">
            <a:extLst>
              <a:ext uri="{FF2B5EF4-FFF2-40B4-BE49-F238E27FC236}">
                <a16:creationId xmlns:a16="http://schemas.microsoft.com/office/drawing/2014/main" id="{1066BCC3-EAEE-B723-97E0-D362AF501F39}"/>
              </a:ext>
            </a:extLst>
          </p:cNvPr>
          <p:cNvSpPr txBox="1"/>
          <p:nvPr/>
        </p:nvSpPr>
        <p:spPr>
          <a:xfrm flipH="1">
            <a:off x="741677" y="9081506"/>
            <a:ext cx="1159500" cy="230700"/>
          </a:xfrm>
          <a:prstGeom prst="rect">
            <a:avLst/>
          </a:prstGeom>
          <a:noFill/>
          <a:ln>
            <a:noFill/>
          </a:ln>
        </p:spPr>
        <p:txBody>
          <a:bodyPr spcFirstLastPara="1" wrap="square" lIns="91425" tIns="91425" rIns="91425" bIns="91425" anchor="ctr" anchorCtr="0">
            <a:noAutofit/>
          </a:bodyPr>
          <a:lstStyle/>
          <a:p>
            <a:pPr lvl="0" algn="ctr" rtl="1"/>
            <a:r>
              <a:rPr lang="fa-IR" sz="1200" b="1" dirty="0">
                <a:solidFill>
                  <a:schemeClr val="tx1"/>
                </a:solidFill>
                <a:latin typeface="Rubik"/>
                <a:ea typeface="Rubik"/>
                <a:sym typeface="Rubik"/>
              </a:rPr>
              <a:t>مهارت پنجم</a:t>
            </a:r>
          </a:p>
        </p:txBody>
      </p:sp>
      <p:grpSp>
        <p:nvGrpSpPr>
          <p:cNvPr id="44" name="Google Shape;371;p22">
            <a:extLst>
              <a:ext uri="{FF2B5EF4-FFF2-40B4-BE49-F238E27FC236}">
                <a16:creationId xmlns:a16="http://schemas.microsoft.com/office/drawing/2014/main" id="{D09F0969-6EA2-7E21-9C92-D8E0A7F50B0A}"/>
              </a:ext>
            </a:extLst>
          </p:cNvPr>
          <p:cNvGrpSpPr/>
          <p:nvPr/>
        </p:nvGrpSpPr>
        <p:grpSpPr>
          <a:xfrm flipH="1">
            <a:off x="1712578" y="3525750"/>
            <a:ext cx="5243485" cy="488773"/>
            <a:chOff x="620570" y="3525750"/>
            <a:chExt cx="5243485" cy="488773"/>
          </a:xfrm>
        </p:grpSpPr>
        <p:grpSp>
          <p:nvGrpSpPr>
            <p:cNvPr id="73" name="Google Shape;372;p22">
              <a:extLst>
                <a:ext uri="{FF2B5EF4-FFF2-40B4-BE49-F238E27FC236}">
                  <a16:creationId xmlns:a16="http://schemas.microsoft.com/office/drawing/2014/main" id="{9CAF3FCF-3C3A-A360-C57A-1ECB91955213}"/>
                </a:ext>
              </a:extLst>
            </p:cNvPr>
            <p:cNvGrpSpPr/>
            <p:nvPr/>
          </p:nvGrpSpPr>
          <p:grpSpPr>
            <a:xfrm>
              <a:off x="1489716" y="3768178"/>
              <a:ext cx="2279239" cy="203189"/>
              <a:chOff x="3200660" y="2180272"/>
              <a:chExt cx="2563824" cy="378237"/>
            </a:xfrm>
          </p:grpSpPr>
          <p:sp>
            <p:nvSpPr>
              <p:cNvPr id="80" name="Google Shape;373;p22">
                <a:extLst>
                  <a:ext uri="{FF2B5EF4-FFF2-40B4-BE49-F238E27FC236}">
                    <a16:creationId xmlns:a16="http://schemas.microsoft.com/office/drawing/2014/main" id="{D25CB46D-EDA1-3583-91B7-D25795FFC5B5}"/>
                  </a:ext>
                </a:extLst>
              </p:cNvPr>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74;p22">
                <a:extLst>
                  <a:ext uri="{FF2B5EF4-FFF2-40B4-BE49-F238E27FC236}">
                    <a16:creationId xmlns:a16="http://schemas.microsoft.com/office/drawing/2014/main" id="{3B73A268-D619-D92B-A715-BED52CCC8DAE}"/>
                  </a:ext>
                </a:extLst>
              </p:cNvPr>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75;p22">
                <a:extLst>
                  <a:ext uri="{FF2B5EF4-FFF2-40B4-BE49-F238E27FC236}">
                    <a16:creationId xmlns:a16="http://schemas.microsoft.com/office/drawing/2014/main" id="{A58C06CD-E838-D1E5-7935-D50A3EC907F0}"/>
                  </a:ext>
                </a:extLst>
              </p:cNvPr>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76;p22">
                <a:extLst>
                  <a:ext uri="{FF2B5EF4-FFF2-40B4-BE49-F238E27FC236}">
                    <a16:creationId xmlns:a16="http://schemas.microsoft.com/office/drawing/2014/main" id="{5D5A6507-BCCB-C210-E41E-EFBE62AC7B54}"/>
                  </a:ext>
                </a:extLst>
              </p:cNvPr>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77;p22">
                <a:extLst>
                  <a:ext uri="{FF2B5EF4-FFF2-40B4-BE49-F238E27FC236}">
                    <a16:creationId xmlns:a16="http://schemas.microsoft.com/office/drawing/2014/main" id="{1EFB85A4-4599-597B-9AC2-6A7C5DEEE0BB}"/>
                  </a:ext>
                </a:extLst>
              </p:cNvPr>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78;p22">
                <a:extLst>
                  <a:ext uri="{FF2B5EF4-FFF2-40B4-BE49-F238E27FC236}">
                    <a16:creationId xmlns:a16="http://schemas.microsoft.com/office/drawing/2014/main" id="{72CC2067-88DB-1CE8-9622-62D4DC0CB1D5}"/>
                  </a:ext>
                </a:extLst>
              </p:cNvPr>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79;p22">
                <a:extLst>
                  <a:ext uri="{FF2B5EF4-FFF2-40B4-BE49-F238E27FC236}">
                    <a16:creationId xmlns:a16="http://schemas.microsoft.com/office/drawing/2014/main" id="{196526F1-13F8-6C76-FEFF-AAB2DE88657C}"/>
                  </a:ext>
                </a:extLst>
              </p:cNvPr>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80;p22">
                <a:extLst>
                  <a:ext uri="{FF2B5EF4-FFF2-40B4-BE49-F238E27FC236}">
                    <a16:creationId xmlns:a16="http://schemas.microsoft.com/office/drawing/2014/main" id="{EE06BCCD-65D3-5F96-CD9B-B4E26D4E24C7}"/>
                  </a:ext>
                </a:extLst>
              </p:cNvPr>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81;p22">
                <a:extLst>
                  <a:ext uri="{FF2B5EF4-FFF2-40B4-BE49-F238E27FC236}">
                    <a16:creationId xmlns:a16="http://schemas.microsoft.com/office/drawing/2014/main" id="{5EC508CA-18DB-20B0-5E42-C9D9317656FC}"/>
                  </a:ext>
                </a:extLst>
              </p:cNvPr>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82;p22">
                <a:extLst>
                  <a:ext uri="{FF2B5EF4-FFF2-40B4-BE49-F238E27FC236}">
                    <a16:creationId xmlns:a16="http://schemas.microsoft.com/office/drawing/2014/main" id="{22DD2F13-CE35-75AE-121E-FA4945D8B83D}"/>
                  </a:ext>
                </a:extLst>
              </p:cNvPr>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83;p22">
                <a:extLst>
                  <a:ext uri="{FF2B5EF4-FFF2-40B4-BE49-F238E27FC236}">
                    <a16:creationId xmlns:a16="http://schemas.microsoft.com/office/drawing/2014/main" id="{68959301-93EC-F009-474D-0DE9D921AF11}"/>
                  </a:ext>
                </a:extLst>
              </p:cNvPr>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84;p22">
                <a:extLst>
                  <a:ext uri="{FF2B5EF4-FFF2-40B4-BE49-F238E27FC236}">
                    <a16:creationId xmlns:a16="http://schemas.microsoft.com/office/drawing/2014/main" id="{05DC568E-CC63-F71D-EA9C-8259F43DD0BB}"/>
                  </a:ext>
                </a:extLst>
              </p:cNvPr>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85;p22">
                <a:extLst>
                  <a:ext uri="{FF2B5EF4-FFF2-40B4-BE49-F238E27FC236}">
                    <a16:creationId xmlns:a16="http://schemas.microsoft.com/office/drawing/2014/main" id="{63AFF9CB-7EE2-D1E4-6360-DF083AFCE8F7}"/>
                  </a:ext>
                </a:extLst>
              </p:cNvPr>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86;p22">
                <a:extLst>
                  <a:ext uri="{FF2B5EF4-FFF2-40B4-BE49-F238E27FC236}">
                    <a16:creationId xmlns:a16="http://schemas.microsoft.com/office/drawing/2014/main" id="{179BC40F-016E-3E22-D841-81FC570F83EC}"/>
                  </a:ext>
                </a:extLst>
              </p:cNvPr>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87;p22">
                <a:extLst>
                  <a:ext uri="{FF2B5EF4-FFF2-40B4-BE49-F238E27FC236}">
                    <a16:creationId xmlns:a16="http://schemas.microsoft.com/office/drawing/2014/main" id="{9E07D3DD-F3F4-C5AC-282A-F3F6DCF2A422}"/>
                  </a:ext>
                </a:extLst>
              </p:cNvPr>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88;p22">
                <a:extLst>
                  <a:ext uri="{FF2B5EF4-FFF2-40B4-BE49-F238E27FC236}">
                    <a16:creationId xmlns:a16="http://schemas.microsoft.com/office/drawing/2014/main" id="{EDE96EE8-4970-B827-887E-FEC6727AFDCF}"/>
                  </a:ext>
                </a:extLst>
              </p:cNvPr>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89;p22">
                <a:extLst>
                  <a:ext uri="{FF2B5EF4-FFF2-40B4-BE49-F238E27FC236}">
                    <a16:creationId xmlns:a16="http://schemas.microsoft.com/office/drawing/2014/main" id="{C415B367-D3E7-2CE2-C9C4-0852D37DA3BA}"/>
                  </a:ext>
                </a:extLst>
              </p:cNvPr>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90;p22">
                <a:extLst>
                  <a:ext uri="{FF2B5EF4-FFF2-40B4-BE49-F238E27FC236}">
                    <a16:creationId xmlns:a16="http://schemas.microsoft.com/office/drawing/2014/main" id="{10048F7F-C2E9-1CDB-4297-BF0DFCE3B3C4}"/>
                  </a:ext>
                </a:extLst>
              </p:cNvPr>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391;p22">
              <a:extLst>
                <a:ext uri="{FF2B5EF4-FFF2-40B4-BE49-F238E27FC236}">
                  <a16:creationId xmlns:a16="http://schemas.microsoft.com/office/drawing/2014/main" id="{99687B72-E600-A2D8-837E-3906C1C15E03}"/>
                </a:ext>
              </a:extLst>
            </p:cNvPr>
            <p:cNvSpPr txBox="1"/>
            <p:nvPr/>
          </p:nvSpPr>
          <p:spPr>
            <a:xfrm>
              <a:off x="4230555" y="3725023"/>
              <a:ext cx="1633500" cy="289500"/>
            </a:xfrm>
            <a:prstGeom prst="rect">
              <a:avLst/>
            </a:prstGeom>
            <a:noFill/>
            <a:ln>
              <a:noFill/>
            </a:ln>
          </p:spPr>
          <p:txBody>
            <a:bodyPr spcFirstLastPara="1" wrap="square" lIns="0" tIns="6350" rIns="0" bIns="0" anchor="ctr" anchorCtr="0">
              <a:noAutofit/>
            </a:bodyPr>
            <a:lstStyle/>
            <a:p>
              <a:pPr marL="0" marR="0" lvl="0" indent="0" algn="r" rtl="0">
                <a:lnSpc>
                  <a:spcPct val="100000"/>
                </a:lnSpc>
                <a:spcBef>
                  <a:spcPts val="0"/>
                </a:spcBef>
                <a:spcAft>
                  <a:spcPts val="0"/>
                </a:spcAft>
                <a:buNone/>
              </a:pPr>
              <a:r>
                <a:rPr lang="fa-IR" sz="1200" dirty="0">
                  <a:solidFill>
                    <a:schemeClr val="tx1"/>
                  </a:solidFill>
                  <a:latin typeface="Nunito"/>
                  <a:ea typeface="Nunito"/>
                  <a:cs typeface="+mn-cs"/>
                  <a:sym typeface="Nunito"/>
                </a:rPr>
                <a:t>توضیحات مهارت اول</a:t>
              </a:r>
              <a:endParaRPr sz="1200" dirty="0">
                <a:solidFill>
                  <a:schemeClr val="tx1"/>
                </a:solidFill>
                <a:latin typeface="Nunito"/>
                <a:ea typeface="Nunito"/>
                <a:cs typeface="+mn-cs"/>
                <a:sym typeface="Nunito"/>
              </a:endParaRPr>
            </a:p>
          </p:txBody>
        </p:sp>
        <p:sp>
          <p:nvSpPr>
            <p:cNvPr id="75" name="Google Shape;392;p22">
              <a:extLst>
                <a:ext uri="{FF2B5EF4-FFF2-40B4-BE49-F238E27FC236}">
                  <a16:creationId xmlns:a16="http://schemas.microsoft.com/office/drawing/2014/main" id="{0DD05F87-9200-B8C4-9C75-8C06C1450E4E}"/>
                </a:ext>
              </a:extLst>
            </p:cNvPr>
            <p:cNvSpPr txBox="1"/>
            <p:nvPr/>
          </p:nvSpPr>
          <p:spPr>
            <a:xfrm>
              <a:off x="620570" y="3754423"/>
              <a:ext cx="826386" cy="199719"/>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1200" b="1" dirty="0">
                  <a:solidFill>
                    <a:schemeClr val="tx1"/>
                  </a:solidFill>
                  <a:latin typeface="Rubik"/>
                  <a:ea typeface="Rubik"/>
                  <a:cs typeface="+mn-cs"/>
                  <a:sym typeface="Rubik"/>
                </a:rPr>
                <a:t>مهارت اول</a:t>
              </a:r>
              <a:endParaRPr sz="1200" b="1" dirty="0">
                <a:solidFill>
                  <a:schemeClr val="tx1"/>
                </a:solidFill>
                <a:latin typeface="Rubik"/>
                <a:ea typeface="Rubik"/>
                <a:cs typeface="+mn-cs"/>
                <a:sym typeface="Rubik"/>
              </a:endParaRPr>
            </a:p>
          </p:txBody>
        </p:sp>
        <p:sp>
          <p:nvSpPr>
            <p:cNvPr id="76" name="Google Shape;393;p22">
              <a:extLst>
                <a:ext uri="{FF2B5EF4-FFF2-40B4-BE49-F238E27FC236}">
                  <a16:creationId xmlns:a16="http://schemas.microsoft.com/office/drawing/2014/main" id="{F7EDAECD-61FA-8736-13EE-7B22A8DCB0D2}"/>
                </a:ext>
              </a:extLst>
            </p:cNvPr>
            <p:cNvSpPr txBox="1"/>
            <p:nvPr/>
          </p:nvSpPr>
          <p:spPr>
            <a:xfrm>
              <a:off x="1487345" y="3525750"/>
              <a:ext cx="1159500" cy="23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solidFill>
                    <a:schemeClr val="accent3"/>
                  </a:solidFill>
                  <a:latin typeface="Rubik"/>
                  <a:ea typeface="Rubik"/>
                  <a:cs typeface="Rubik"/>
                  <a:sym typeface="Rubik"/>
                </a:rPr>
                <a:t>60%</a:t>
              </a:r>
              <a:endParaRPr sz="1200" b="1" dirty="0">
                <a:solidFill>
                  <a:schemeClr val="accent3"/>
                </a:solidFill>
                <a:latin typeface="Rubik"/>
                <a:ea typeface="Rubik"/>
                <a:cs typeface="Rubik"/>
                <a:sym typeface="Rubik"/>
              </a:endParaRPr>
            </a:p>
          </p:txBody>
        </p:sp>
        <p:grpSp>
          <p:nvGrpSpPr>
            <p:cNvPr id="77" name="Google Shape;394;p22">
              <a:extLst>
                <a:ext uri="{FF2B5EF4-FFF2-40B4-BE49-F238E27FC236}">
                  <a16:creationId xmlns:a16="http://schemas.microsoft.com/office/drawing/2014/main" id="{47F88C13-91FE-3363-93B4-8E560C2B1A19}"/>
                </a:ext>
              </a:extLst>
            </p:cNvPr>
            <p:cNvGrpSpPr/>
            <p:nvPr/>
          </p:nvGrpSpPr>
          <p:grpSpPr>
            <a:xfrm>
              <a:off x="3803865" y="3768178"/>
              <a:ext cx="224647" cy="203189"/>
              <a:chOff x="5511787" y="2180272"/>
              <a:chExt cx="252696" cy="378237"/>
            </a:xfrm>
          </p:grpSpPr>
          <p:sp>
            <p:nvSpPr>
              <p:cNvPr id="78" name="Google Shape;395;p22">
                <a:extLst>
                  <a:ext uri="{FF2B5EF4-FFF2-40B4-BE49-F238E27FC236}">
                    <a16:creationId xmlns:a16="http://schemas.microsoft.com/office/drawing/2014/main" id="{7F50DDD0-E6A1-02EC-0B8D-41D088A5D44B}"/>
                  </a:ext>
                </a:extLst>
              </p:cNvPr>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96;p22">
                <a:extLst>
                  <a:ext uri="{FF2B5EF4-FFF2-40B4-BE49-F238E27FC236}">
                    <a16:creationId xmlns:a16="http://schemas.microsoft.com/office/drawing/2014/main" id="{9A933A38-15BC-8B3D-9E46-76D7827B99C9}"/>
                  </a:ext>
                </a:extLst>
              </p:cNvPr>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 name="Google Shape;397;p22">
            <a:extLst>
              <a:ext uri="{FF2B5EF4-FFF2-40B4-BE49-F238E27FC236}">
                <a16:creationId xmlns:a16="http://schemas.microsoft.com/office/drawing/2014/main" id="{904A4257-F833-CB9C-BA15-19F69453893E}"/>
              </a:ext>
            </a:extLst>
          </p:cNvPr>
          <p:cNvGrpSpPr/>
          <p:nvPr/>
        </p:nvGrpSpPr>
        <p:grpSpPr>
          <a:xfrm flipH="1">
            <a:off x="1712578" y="4059150"/>
            <a:ext cx="5243485" cy="488773"/>
            <a:chOff x="620570" y="4059150"/>
            <a:chExt cx="5243485" cy="488773"/>
          </a:xfrm>
        </p:grpSpPr>
        <p:sp>
          <p:nvSpPr>
            <p:cNvPr id="47" name="Google Shape;398;p22">
              <a:extLst>
                <a:ext uri="{FF2B5EF4-FFF2-40B4-BE49-F238E27FC236}">
                  <a16:creationId xmlns:a16="http://schemas.microsoft.com/office/drawing/2014/main" id="{50B13650-4E45-0295-6EB2-19C7C21C72C4}"/>
                </a:ext>
              </a:extLst>
            </p:cNvPr>
            <p:cNvSpPr txBox="1"/>
            <p:nvPr/>
          </p:nvSpPr>
          <p:spPr>
            <a:xfrm>
              <a:off x="4230555" y="4258423"/>
              <a:ext cx="1633500" cy="289500"/>
            </a:xfrm>
            <a:prstGeom prst="rect">
              <a:avLst/>
            </a:prstGeom>
            <a:noFill/>
            <a:ln>
              <a:noFill/>
            </a:ln>
          </p:spPr>
          <p:txBody>
            <a:bodyPr spcFirstLastPara="1" wrap="square" lIns="0" tIns="6350" rIns="0" bIns="0" anchor="ctr" anchorCtr="0">
              <a:noAutofit/>
            </a:bodyPr>
            <a:lstStyle/>
            <a:p>
              <a:pPr lvl="0" algn="r"/>
              <a:r>
                <a:rPr lang="fa-IR" sz="1200" dirty="0">
                  <a:solidFill>
                    <a:schemeClr val="tx1"/>
                  </a:solidFill>
                  <a:latin typeface="Nunito"/>
                  <a:ea typeface="Nunito"/>
                  <a:sym typeface="Nunito"/>
                </a:rPr>
                <a:t>توضیحات مهارت دوم</a:t>
              </a:r>
            </a:p>
          </p:txBody>
        </p:sp>
        <p:sp>
          <p:nvSpPr>
            <p:cNvPr id="48" name="Google Shape;399;p22">
              <a:extLst>
                <a:ext uri="{FF2B5EF4-FFF2-40B4-BE49-F238E27FC236}">
                  <a16:creationId xmlns:a16="http://schemas.microsoft.com/office/drawing/2014/main" id="{D8EDCEAA-A9D9-DCEB-14CA-E34BDE14412C}"/>
                </a:ext>
              </a:extLst>
            </p:cNvPr>
            <p:cNvSpPr txBox="1"/>
            <p:nvPr/>
          </p:nvSpPr>
          <p:spPr>
            <a:xfrm>
              <a:off x="620570" y="4287823"/>
              <a:ext cx="871884" cy="189353"/>
            </a:xfrm>
            <a:prstGeom prst="rect">
              <a:avLst/>
            </a:prstGeom>
            <a:noFill/>
            <a:ln>
              <a:noFill/>
            </a:ln>
          </p:spPr>
          <p:txBody>
            <a:bodyPr spcFirstLastPara="1" wrap="square" lIns="91425" tIns="91425" rIns="91425" bIns="91425" anchor="ctr" anchorCtr="0">
              <a:noAutofit/>
            </a:bodyPr>
            <a:lstStyle/>
            <a:p>
              <a:pPr lvl="0" algn="r" rtl="1"/>
              <a:r>
                <a:rPr lang="fa-IR" sz="1200" b="1" dirty="0">
                  <a:solidFill>
                    <a:schemeClr val="tx1"/>
                  </a:solidFill>
                  <a:latin typeface="Rubik"/>
                  <a:ea typeface="Rubik"/>
                  <a:sym typeface="Rubik"/>
                </a:rPr>
                <a:t>مهارت دوم</a:t>
              </a:r>
            </a:p>
          </p:txBody>
        </p:sp>
        <p:sp>
          <p:nvSpPr>
            <p:cNvPr id="49" name="Google Shape;400;p22">
              <a:extLst>
                <a:ext uri="{FF2B5EF4-FFF2-40B4-BE49-F238E27FC236}">
                  <a16:creationId xmlns:a16="http://schemas.microsoft.com/office/drawing/2014/main" id="{621E8ACB-1976-08CC-EFC3-16F1620E8277}"/>
                </a:ext>
              </a:extLst>
            </p:cNvPr>
            <p:cNvSpPr txBox="1"/>
            <p:nvPr/>
          </p:nvSpPr>
          <p:spPr>
            <a:xfrm>
              <a:off x="1487345" y="4059150"/>
              <a:ext cx="1159500" cy="23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accent3"/>
                  </a:solidFill>
                  <a:latin typeface="Rubik"/>
                  <a:ea typeface="Rubik"/>
                  <a:cs typeface="Rubik"/>
                  <a:sym typeface="Rubik"/>
                </a:rPr>
                <a:t>80%</a:t>
              </a:r>
              <a:endParaRPr sz="1200" b="1">
                <a:solidFill>
                  <a:schemeClr val="accent3"/>
                </a:solidFill>
                <a:latin typeface="Rubik"/>
                <a:ea typeface="Rubik"/>
                <a:cs typeface="Rubik"/>
                <a:sym typeface="Rubik"/>
              </a:endParaRPr>
            </a:p>
          </p:txBody>
        </p:sp>
        <p:grpSp>
          <p:nvGrpSpPr>
            <p:cNvPr id="50" name="Google Shape;401;p22">
              <a:extLst>
                <a:ext uri="{FF2B5EF4-FFF2-40B4-BE49-F238E27FC236}">
                  <a16:creationId xmlns:a16="http://schemas.microsoft.com/office/drawing/2014/main" id="{9A37E31B-F37A-BD54-8674-B53700A82F86}"/>
                </a:ext>
              </a:extLst>
            </p:cNvPr>
            <p:cNvGrpSpPr/>
            <p:nvPr/>
          </p:nvGrpSpPr>
          <p:grpSpPr>
            <a:xfrm>
              <a:off x="1489716" y="4301578"/>
              <a:ext cx="2538796" cy="203189"/>
              <a:chOff x="1489716" y="4301578"/>
              <a:chExt cx="2538796" cy="203189"/>
            </a:xfrm>
          </p:grpSpPr>
          <p:grpSp>
            <p:nvGrpSpPr>
              <p:cNvPr id="51" name="Google Shape;402;p22">
                <a:extLst>
                  <a:ext uri="{FF2B5EF4-FFF2-40B4-BE49-F238E27FC236}">
                    <a16:creationId xmlns:a16="http://schemas.microsoft.com/office/drawing/2014/main" id="{FB6E1E35-2CA3-0FC2-B7D4-84963DCC9079}"/>
                  </a:ext>
                </a:extLst>
              </p:cNvPr>
              <p:cNvGrpSpPr/>
              <p:nvPr/>
            </p:nvGrpSpPr>
            <p:grpSpPr>
              <a:xfrm>
                <a:off x="1489716" y="4301578"/>
                <a:ext cx="2279238" cy="203189"/>
                <a:chOff x="3200660" y="2180272"/>
                <a:chExt cx="2563823" cy="378237"/>
              </a:xfrm>
            </p:grpSpPr>
            <p:sp>
              <p:nvSpPr>
                <p:cNvPr id="55" name="Google Shape;403;p22">
                  <a:extLst>
                    <a:ext uri="{FF2B5EF4-FFF2-40B4-BE49-F238E27FC236}">
                      <a16:creationId xmlns:a16="http://schemas.microsoft.com/office/drawing/2014/main" id="{CC4E185B-0CA7-F445-1742-62D1B5CE7094}"/>
                    </a:ext>
                  </a:extLst>
                </p:cNvPr>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04;p22">
                  <a:extLst>
                    <a:ext uri="{FF2B5EF4-FFF2-40B4-BE49-F238E27FC236}">
                      <a16:creationId xmlns:a16="http://schemas.microsoft.com/office/drawing/2014/main" id="{C1825ECA-3375-D3C9-E303-5BB04C4D63DA}"/>
                    </a:ext>
                  </a:extLst>
                </p:cNvPr>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05;p22">
                  <a:extLst>
                    <a:ext uri="{FF2B5EF4-FFF2-40B4-BE49-F238E27FC236}">
                      <a16:creationId xmlns:a16="http://schemas.microsoft.com/office/drawing/2014/main" id="{1B3866DB-0AB2-BF68-D8D3-F51D4FEBCEBC}"/>
                    </a:ext>
                  </a:extLst>
                </p:cNvPr>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06;p22">
                  <a:extLst>
                    <a:ext uri="{FF2B5EF4-FFF2-40B4-BE49-F238E27FC236}">
                      <a16:creationId xmlns:a16="http://schemas.microsoft.com/office/drawing/2014/main" id="{5C72D21C-8134-9C2D-8B14-BCA9E1DA8DD8}"/>
                    </a:ext>
                  </a:extLst>
                </p:cNvPr>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407;p22">
                  <a:extLst>
                    <a:ext uri="{FF2B5EF4-FFF2-40B4-BE49-F238E27FC236}">
                      <a16:creationId xmlns:a16="http://schemas.microsoft.com/office/drawing/2014/main" id="{1DB51630-1C5E-0941-274E-1488F1AC7E72}"/>
                    </a:ext>
                  </a:extLst>
                </p:cNvPr>
                <p:cNvSpPr/>
                <p:nvPr/>
              </p:nvSpPr>
              <p:spPr>
                <a:xfrm>
                  <a:off x="3778449"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08;p22">
                  <a:extLst>
                    <a:ext uri="{FF2B5EF4-FFF2-40B4-BE49-F238E27FC236}">
                      <a16:creationId xmlns:a16="http://schemas.microsoft.com/office/drawing/2014/main" id="{1A6421D5-2402-DD6A-144B-A708B96127B9}"/>
                    </a:ext>
                  </a:extLst>
                </p:cNvPr>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09;p22">
                  <a:extLst>
                    <a:ext uri="{FF2B5EF4-FFF2-40B4-BE49-F238E27FC236}">
                      <a16:creationId xmlns:a16="http://schemas.microsoft.com/office/drawing/2014/main" id="{4335FAF7-708A-71C5-763E-ED37E750F6A6}"/>
                    </a:ext>
                  </a:extLst>
                </p:cNvPr>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0;p22">
                  <a:extLst>
                    <a:ext uri="{FF2B5EF4-FFF2-40B4-BE49-F238E27FC236}">
                      <a16:creationId xmlns:a16="http://schemas.microsoft.com/office/drawing/2014/main" id="{E248DC8D-F652-43CE-2867-41592D93C4A6}"/>
                    </a:ext>
                  </a:extLst>
                </p:cNvPr>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1;p22">
                  <a:extLst>
                    <a:ext uri="{FF2B5EF4-FFF2-40B4-BE49-F238E27FC236}">
                      <a16:creationId xmlns:a16="http://schemas.microsoft.com/office/drawing/2014/main" id="{6BE76B67-B6E1-040C-8D21-7B3D732F729A}"/>
                    </a:ext>
                  </a:extLst>
                </p:cNvPr>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2;p22">
                  <a:extLst>
                    <a:ext uri="{FF2B5EF4-FFF2-40B4-BE49-F238E27FC236}">
                      <a16:creationId xmlns:a16="http://schemas.microsoft.com/office/drawing/2014/main" id="{BAB1B3FD-DD26-2F29-7427-EE4FC1558138}"/>
                    </a:ext>
                  </a:extLst>
                </p:cNvPr>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3;p22">
                  <a:extLst>
                    <a:ext uri="{FF2B5EF4-FFF2-40B4-BE49-F238E27FC236}">
                      <a16:creationId xmlns:a16="http://schemas.microsoft.com/office/drawing/2014/main" id="{0C8A0D46-BB0B-4DE6-558F-D0C037EEC115}"/>
                    </a:ext>
                  </a:extLst>
                </p:cNvPr>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4;p22">
                  <a:extLst>
                    <a:ext uri="{FF2B5EF4-FFF2-40B4-BE49-F238E27FC236}">
                      <a16:creationId xmlns:a16="http://schemas.microsoft.com/office/drawing/2014/main" id="{25704B9B-C733-ADDD-EEB2-D1B4E2386AC9}"/>
                    </a:ext>
                  </a:extLst>
                </p:cNvPr>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5;p22">
                  <a:extLst>
                    <a:ext uri="{FF2B5EF4-FFF2-40B4-BE49-F238E27FC236}">
                      <a16:creationId xmlns:a16="http://schemas.microsoft.com/office/drawing/2014/main" id="{1DB269C4-6A54-A0A4-7160-73FCE0B79BCD}"/>
                    </a:ext>
                  </a:extLst>
                </p:cNvPr>
                <p:cNvSpPr/>
                <p:nvPr/>
              </p:nvSpPr>
              <p:spPr>
                <a:xfrm>
                  <a:off x="4934013"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6;p22">
                  <a:extLst>
                    <a:ext uri="{FF2B5EF4-FFF2-40B4-BE49-F238E27FC236}">
                      <a16:creationId xmlns:a16="http://schemas.microsoft.com/office/drawing/2014/main" id="{31C5BB74-365D-EC00-2AB8-A7C7DBE45640}"/>
                    </a:ext>
                  </a:extLst>
                </p:cNvPr>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7;p22">
                  <a:extLst>
                    <a:ext uri="{FF2B5EF4-FFF2-40B4-BE49-F238E27FC236}">
                      <a16:creationId xmlns:a16="http://schemas.microsoft.com/office/drawing/2014/main" id="{5DD7BB47-C402-DCA6-FB63-153E13633115}"/>
                    </a:ext>
                  </a:extLst>
                </p:cNvPr>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8;p22">
                  <a:extLst>
                    <a:ext uri="{FF2B5EF4-FFF2-40B4-BE49-F238E27FC236}">
                      <a16:creationId xmlns:a16="http://schemas.microsoft.com/office/drawing/2014/main" id="{BF2E425E-0920-3273-E05E-A952F7BCF3F8}"/>
                    </a:ext>
                  </a:extLst>
                </p:cNvPr>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solidFill>
                  <a:srgbClr val="F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9;p22">
                  <a:extLst>
                    <a:ext uri="{FF2B5EF4-FFF2-40B4-BE49-F238E27FC236}">
                      <a16:creationId xmlns:a16="http://schemas.microsoft.com/office/drawing/2014/main" id="{69B225B2-FE3D-A8B3-4C02-4400579B0F17}"/>
                    </a:ext>
                  </a:extLst>
                </p:cNvPr>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20;p22">
                  <a:extLst>
                    <a:ext uri="{FF2B5EF4-FFF2-40B4-BE49-F238E27FC236}">
                      <a16:creationId xmlns:a16="http://schemas.microsoft.com/office/drawing/2014/main" id="{A1F1459B-6D35-69FE-4E7D-86042B8AE998}"/>
                    </a:ext>
                  </a:extLst>
                </p:cNvPr>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421;p22">
                <a:extLst>
                  <a:ext uri="{FF2B5EF4-FFF2-40B4-BE49-F238E27FC236}">
                    <a16:creationId xmlns:a16="http://schemas.microsoft.com/office/drawing/2014/main" id="{07712CD1-27EC-B2EA-EBDB-E8DB988D9120}"/>
                  </a:ext>
                </a:extLst>
              </p:cNvPr>
              <p:cNvGrpSpPr/>
              <p:nvPr/>
            </p:nvGrpSpPr>
            <p:grpSpPr>
              <a:xfrm>
                <a:off x="3803865" y="4301578"/>
                <a:ext cx="224647" cy="203189"/>
                <a:chOff x="5511787" y="2180272"/>
                <a:chExt cx="252696" cy="378237"/>
              </a:xfrm>
            </p:grpSpPr>
            <p:sp>
              <p:nvSpPr>
                <p:cNvPr id="53" name="Google Shape;422;p22">
                  <a:extLst>
                    <a:ext uri="{FF2B5EF4-FFF2-40B4-BE49-F238E27FC236}">
                      <a16:creationId xmlns:a16="http://schemas.microsoft.com/office/drawing/2014/main" id="{81203DA4-2057-F510-5B14-3DE784FE5AAF}"/>
                    </a:ext>
                  </a:extLst>
                </p:cNvPr>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23;p22">
                  <a:extLst>
                    <a:ext uri="{FF2B5EF4-FFF2-40B4-BE49-F238E27FC236}">
                      <a16:creationId xmlns:a16="http://schemas.microsoft.com/office/drawing/2014/main" id="{DF30A6F5-E1B1-D5D4-BC87-D92F2692A719}"/>
                    </a:ext>
                  </a:extLst>
                </p:cNvPr>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6" name="TextBox 45">
            <a:extLst>
              <a:ext uri="{FF2B5EF4-FFF2-40B4-BE49-F238E27FC236}">
                <a16:creationId xmlns:a16="http://schemas.microsoft.com/office/drawing/2014/main" id="{B45E8E20-6163-1C4E-75BF-FDB0DCC06969}"/>
              </a:ext>
            </a:extLst>
          </p:cNvPr>
          <p:cNvSpPr txBox="1"/>
          <p:nvPr/>
        </p:nvSpPr>
        <p:spPr>
          <a:xfrm flipH="1">
            <a:off x="2129120" y="1556614"/>
            <a:ext cx="4819800" cy="553998"/>
          </a:xfrm>
          <a:prstGeom prst="rect">
            <a:avLst/>
          </a:prstGeom>
          <a:noFill/>
        </p:spPr>
        <p:txBody>
          <a:bodyPr wrap="square">
            <a:spAutoFit/>
          </a:bodyPr>
          <a:lstStyle/>
          <a:p>
            <a:pPr algn="r" rtl="1"/>
            <a:r>
              <a:rPr lang="fa-IR" sz="3000" b="1" dirty="0">
                <a:solidFill>
                  <a:schemeClr val="tx1"/>
                </a:solidFill>
                <a:latin typeface="Rubik"/>
                <a:cs typeface="+mn-cs"/>
                <a:sym typeface="Rubik"/>
              </a:rPr>
              <a:t>سایر اینفئوگرافیک ها</a:t>
            </a:r>
            <a:endParaRPr lang="fa-IR" dirty="0">
              <a:solidFill>
                <a:schemeClr val="tx1"/>
              </a:solidFill>
              <a:cs typeface="+mn-cs"/>
            </a:endParaRPr>
          </a:p>
        </p:txBody>
      </p:sp>
    </p:spTree>
    <p:extLst>
      <p:ext uri="{BB962C8B-B14F-4D97-AF65-F5344CB8AC3E}">
        <p14:creationId xmlns:p14="http://schemas.microsoft.com/office/powerpoint/2010/main" val="786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76F9AC-7FDF-E2D6-416D-36DA2714FBD6}"/>
              </a:ext>
            </a:extLst>
          </p:cNvPr>
          <p:cNvPicPr>
            <a:picLocks noChangeAspect="1"/>
          </p:cNvPicPr>
          <p:nvPr/>
        </p:nvPicPr>
        <p:blipFill>
          <a:blip r:embed="rId2"/>
          <a:stretch>
            <a:fillRect/>
          </a:stretch>
        </p:blipFill>
        <p:spPr>
          <a:xfrm flipH="1">
            <a:off x="0" y="1912"/>
            <a:ext cx="7589838" cy="10694338"/>
          </a:xfrm>
          <a:prstGeom prst="rect">
            <a:avLst/>
          </a:prstGeom>
        </p:spPr>
      </p:pic>
      <p:sp>
        <p:nvSpPr>
          <p:cNvPr id="5" name="TextBox 4">
            <a:extLst>
              <a:ext uri="{FF2B5EF4-FFF2-40B4-BE49-F238E27FC236}">
                <a16:creationId xmlns:a16="http://schemas.microsoft.com/office/drawing/2014/main" id="{AC91BD3D-A66E-7285-891C-776699479E24}"/>
              </a:ext>
            </a:extLst>
          </p:cNvPr>
          <p:cNvSpPr txBox="1"/>
          <p:nvPr/>
        </p:nvSpPr>
        <p:spPr>
          <a:xfrm>
            <a:off x="2255520" y="10195560"/>
            <a:ext cx="2994660" cy="307777"/>
          </a:xfrm>
          <a:prstGeom prst="rect">
            <a:avLst/>
          </a:prstGeom>
          <a:solidFill>
            <a:srgbClr val="FDA39E"/>
          </a:solidFill>
        </p:spPr>
        <p:txBody>
          <a:bodyPr wrap="square" rtlCol="1">
            <a:spAutoFit/>
          </a:bodyPr>
          <a:lstStyle/>
          <a:p>
            <a:pPr lvl="0" algn="ctr">
              <a:buClr>
                <a:prstClr val="black"/>
              </a:buClr>
              <a:buSzPts val="1800"/>
              <a:defRPr/>
            </a:pPr>
            <a:r>
              <a:rPr lang="en-US" b="1" dirty="0">
                <a:solidFill>
                  <a:schemeClr val="tx1">
                    <a:lumMod val="65000"/>
                    <a:lumOff val="35000"/>
                  </a:schemeClr>
                </a:solidFill>
                <a:sym typeface="Nunito"/>
                <a:hlinkClick r:id="rId3">
                  <a:extLst>
                    <a:ext uri="{A12FA001-AC4F-418D-AE19-62706E023703}">
                      <ahyp:hlinkClr xmlns:ahyp="http://schemas.microsoft.com/office/drawing/2018/hyperlinkcolor" val="tx"/>
                    </a:ext>
                  </a:extLst>
                </a:hlinkClick>
              </a:rPr>
              <a:t>Www.iranestekhdam.ir</a:t>
            </a:r>
            <a:endParaRPr lang="en-US" b="1" dirty="0">
              <a:solidFill>
                <a:schemeClr val="tx1">
                  <a:lumMod val="65000"/>
                  <a:lumOff val="35000"/>
                </a:schemeClr>
              </a:solidFill>
              <a:sym typeface="Nunito"/>
            </a:endParaRPr>
          </a:p>
        </p:txBody>
      </p:sp>
      <p:grpSp>
        <p:nvGrpSpPr>
          <p:cNvPr id="319" name="Group 318">
            <a:extLst>
              <a:ext uri="{FF2B5EF4-FFF2-40B4-BE49-F238E27FC236}">
                <a16:creationId xmlns:a16="http://schemas.microsoft.com/office/drawing/2014/main" id="{0589E9EE-7A62-2A76-428E-220BA9E61E5B}"/>
              </a:ext>
            </a:extLst>
          </p:cNvPr>
          <p:cNvGrpSpPr/>
          <p:nvPr/>
        </p:nvGrpSpPr>
        <p:grpSpPr>
          <a:xfrm flipH="1">
            <a:off x="-13022" y="1143150"/>
            <a:ext cx="7589555" cy="1385729"/>
            <a:chOff x="-13022" y="1143150"/>
            <a:chExt cx="7589555" cy="1385729"/>
          </a:xfrm>
        </p:grpSpPr>
        <p:sp>
          <p:nvSpPr>
            <p:cNvPr id="314" name="Google Shape;428;p23">
              <a:extLst>
                <a:ext uri="{FF2B5EF4-FFF2-40B4-BE49-F238E27FC236}">
                  <a16:creationId xmlns:a16="http://schemas.microsoft.com/office/drawing/2014/main" id="{FEE142C9-740B-DE84-9427-9ECDC458DA7E}"/>
                </a:ext>
              </a:extLst>
            </p:cNvPr>
            <p:cNvSpPr/>
            <p:nvPr/>
          </p:nvSpPr>
          <p:spPr>
            <a:xfrm flipH="1">
              <a:off x="-13022" y="1143150"/>
              <a:ext cx="5830955" cy="1385729"/>
            </a:xfrm>
            <a:custGeom>
              <a:avLst/>
              <a:gdLst/>
              <a:ahLst/>
              <a:cxnLst/>
              <a:rect l="l" t="t" r="r" b="b"/>
              <a:pathLst>
                <a:path w="68877" h="68575" extrusionOk="0">
                  <a:moveTo>
                    <a:pt x="0" y="0"/>
                  </a:moveTo>
                  <a:lnTo>
                    <a:pt x="0" y="68574"/>
                  </a:lnTo>
                  <a:lnTo>
                    <a:pt x="68877" y="68574"/>
                  </a:lnTo>
                  <a:lnTo>
                    <a:pt x="68877" y="0"/>
                  </a:lnTo>
                  <a:close/>
                </a:path>
              </a:pathLst>
            </a:custGeom>
            <a:solidFill>
              <a:srgbClr val="FFA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429;p23">
              <a:extLst>
                <a:ext uri="{FF2B5EF4-FFF2-40B4-BE49-F238E27FC236}">
                  <a16:creationId xmlns:a16="http://schemas.microsoft.com/office/drawing/2014/main" id="{59952641-F7D0-6FAA-73EC-1114515993AC}"/>
                </a:ext>
              </a:extLst>
            </p:cNvPr>
            <p:cNvGrpSpPr/>
            <p:nvPr/>
          </p:nvGrpSpPr>
          <p:grpSpPr>
            <a:xfrm flipH="1">
              <a:off x="-12971" y="1492540"/>
              <a:ext cx="7589504" cy="689575"/>
              <a:chOff x="0" y="1858300"/>
              <a:chExt cx="7589504" cy="689575"/>
            </a:xfrm>
          </p:grpSpPr>
          <p:sp>
            <p:nvSpPr>
              <p:cNvPr id="316" name="Google Shape;430;p23">
                <a:extLst>
                  <a:ext uri="{FF2B5EF4-FFF2-40B4-BE49-F238E27FC236}">
                    <a16:creationId xmlns:a16="http://schemas.microsoft.com/office/drawing/2014/main" id="{793A755F-CF7D-7B8B-BD2A-6E5EF7C479BE}"/>
                  </a:ext>
                </a:extLst>
              </p:cNvPr>
              <p:cNvSpPr/>
              <p:nvPr/>
            </p:nvSpPr>
            <p:spPr>
              <a:xfrm>
                <a:off x="0" y="1858300"/>
                <a:ext cx="7589504" cy="51"/>
              </a:xfrm>
              <a:custGeom>
                <a:avLst/>
                <a:gdLst/>
                <a:ahLst/>
                <a:cxnLst/>
                <a:rect l="l" t="t" r="r" b="b"/>
                <a:pathLst>
                  <a:path w="72547" h="1" fill="none" extrusionOk="0">
                    <a:moveTo>
                      <a:pt x="72547" y="0"/>
                    </a:moveTo>
                    <a:lnTo>
                      <a:pt x="68877" y="0"/>
                    </a:lnTo>
                    <a:lnTo>
                      <a:pt x="0" y="0"/>
                    </a:lnTo>
                  </a:path>
                </a:pathLst>
              </a:custGeom>
              <a:noFill/>
              <a:ln w="9525" cap="flat" cmpd="sng">
                <a:solidFill>
                  <a:srgbClr val="434343"/>
                </a:solidFill>
                <a:prstDash val="solid"/>
                <a:miter lim="144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31;p23">
                <a:extLst>
                  <a:ext uri="{FF2B5EF4-FFF2-40B4-BE49-F238E27FC236}">
                    <a16:creationId xmlns:a16="http://schemas.microsoft.com/office/drawing/2014/main" id="{9C901550-544A-CFDA-19A4-5B6E7324C638}"/>
                  </a:ext>
                </a:extLst>
              </p:cNvPr>
              <p:cNvSpPr/>
              <p:nvPr/>
            </p:nvSpPr>
            <p:spPr>
              <a:xfrm>
                <a:off x="0" y="2547824"/>
                <a:ext cx="7589504" cy="51"/>
              </a:xfrm>
              <a:custGeom>
                <a:avLst/>
                <a:gdLst/>
                <a:ahLst/>
                <a:cxnLst/>
                <a:rect l="l" t="t" r="r" b="b"/>
                <a:pathLst>
                  <a:path w="72547" h="1" fill="none" extrusionOk="0">
                    <a:moveTo>
                      <a:pt x="72547" y="1"/>
                    </a:moveTo>
                    <a:lnTo>
                      <a:pt x="68877" y="1"/>
                    </a:lnTo>
                    <a:lnTo>
                      <a:pt x="0" y="1"/>
                    </a:lnTo>
                  </a:path>
                </a:pathLst>
              </a:custGeom>
              <a:noFill/>
              <a:ln w="9525" cap="flat" cmpd="sng">
                <a:solidFill>
                  <a:srgbClr val="434343"/>
                </a:solidFill>
                <a:prstDash val="solid"/>
                <a:miter lim="144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TextBox 317">
              <a:extLst>
                <a:ext uri="{FF2B5EF4-FFF2-40B4-BE49-F238E27FC236}">
                  <a16:creationId xmlns:a16="http://schemas.microsoft.com/office/drawing/2014/main" id="{C23D6A11-2E25-461A-C379-45593150A16B}"/>
                </a:ext>
              </a:extLst>
            </p:cNvPr>
            <p:cNvSpPr txBox="1"/>
            <p:nvPr/>
          </p:nvSpPr>
          <p:spPr>
            <a:xfrm>
              <a:off x="445011" y="1572022"/>
              <a:ext cx="4839776" cy="553998"/>
            </a:xfrm>
            <a:prstGeom prst="rect">
              <a:avLst/>
            </a:prstGeom>
            <a:noFill/>
          </p:spPr>
          <p:txBody>
            <a:bodyPr wrap="square" rtlCol="0">
              <a:spAutoFit/>
            </a:bodyPr>
            <a:lstStyle/>
            <a:p>
              <a:pPr algn="r" rtl="1"/>
              <a:r>
                <a:rPr lang="fa-IR" sz="3000" b="1" dirty="0">
                  <a:solidFill>
                    <a:schemeClr val="tx1"/>
                  </a:solidFill>
                  <a:latin typeface="Rubik"/>
                  <a:sym typeface="Rubik"/>
                </a:rPr>
                <a:t>سایر اینفئوگرافیک ها</a:t>
              </a:r>
              <a:endParaRPr lang="fa-IR" dirty="0">
                <a:solidFill>
                  <a:schemeClr val="tx1"/>
                </a:solidFill>
              </a:endParaRPr>
            </a:p>
          </p:txBody>
        </p:sp>
      </p:grpSp>
      <p:grpSp>
        <p:nvGrpSpPr>
          <p:cNvPr id="365" name="Group 364">
            <a:extLst>
              <a:ext uri="{FF2B5EF4-FFF2-40B4-BE49-F238E27FC236}">
                <a16:creationId xmlns:a16="http://schemas.microsoft.com/office/drawing/2014/main" id="{3000FD3B-1065-618A-62C1-877D3B2F625A}"/>
              </a:ext>
            </a:extLst>
          </p:cNvPr>
          <p:cNvGrpSpPr/>
          <p:nvPr/>
        </p:nvGrpSpPr>
        <p:grpSpPr>
          <a:xfrm flipH="1">
            <a:off x="608674" y="2959281"/>
            <a:ext cx="5774363" cy="2525960"/>
            <a:chOff x="1187449" y="2959281"/>
            <a:chExt cx="5774363" cy="2525960"/>
          </a:xfrm>
        </p:grpSpPr>
        <p:sp>
          <p:nvSpPr>
            <p:cNvPr id="366" name="Google Shape;450;p23">
              <a:extLst>
                <a:ext uri="{FF2B5EF4-FFF2-40B4-BE49-F238E27FC236}">
                  <a16:creationId xmlns:a16="http://schemas.microsoft.com/office/drawing/2014/main" id="{5662E009-DFB8-0182-EFBD-69804881DAC7}"/>
                </a:ext>
              </a:extLst>
            </p:cNvPr>
            <p:cNvSpPr txBox="1"/>
            <p:nvPr/>
          </p:nvSpPr>
          <p:spPr>
            <a:xfrm>
              <a:off x="5328312" y="4429900"/>
              <a:ext cx="1633500" cy="289500"/>
            </a:xfrm>
            <a:prstGeom prst="rect">
              <a:avLst/>
            </a:prstGeom>
            <a:noFill/>
            <a:ln>
              <a:noFill/>
            </a:ln>
          </p:spPr>
          <p:txBody>
            <a:bodyPr spcFirstLastPara="1" wrap="square" lIns="0" tIns="6350" rIns="0" bIns="0" anchor="t" anchorCtr="0">
              <a:noAutofit/>
            </a:bodyPr>
            <a:lstStyle/>
            <a:p>
              <a:pPr lvl="0" algn="r" rtl="1"/>
              <a:r>
                <a:rPr lang="fa-IR" sz="1100" dirty="0">
                  <a:solidFill>
                    <a:schemeClr val="tx1"/>
                  </a:solidFill>
                  <a:ea typeface="Nunito"/>
                  <a:sym typeface="Nunito"/>
                </a:rPr>
                <a:t>توضیحات</a:t>
              </a:r>
            </a:p>
          </p:txBody>
        </p:sp>
        <p:sp>
          <p:nvSpPr>
            <p:cNvPr id="367" name="Google Shape;451;p23">
              <a:extLst>
                <a:ext uri="{FF2B5EF4-FFF2-40B4-BE49-F238E27FC236}">
                  <a16:creationId xmlns:a16="http://schemas.microsoft.com/office/drawing/2014/main" id="{679F6432-DACF-7F43-6BA8-5A109FA4628C}"/>
                </a:ext>
              </a:extLst>
            </p:cNvPr>
            <p:cNvSpPr txBox="1"/>
            <p:nvPr/>
          </p:nvSpPr>
          <p:spPr>
            <a:xfrm>
              <a:off x="5237813" y="4182975"/>
              <a:ext cx="1159500" cy="230700"/>
            </a:xfrm>
            <a:prstGeom prst="rect">
              <a:avLst/>
            </a:prstGeom>
            <a:noFill/>
            <a:ln>
              <a:noFill/>
            </a:ln>
          </p:spPr>
          <p:txBody>
            <a:bodyPr spcFirstLastPara="1" wrap="square" lIns="91425" tIns="91425" rIns="91425" bIns="91425" anchor="ctr" anchorCtr="0">
              <a:noAutofit/>
            </a:bodyPr>
            <a:lstStyle/>
            <a:p>
              <a:pPr lvl="0" algn="r" rtl="1"/>
              <a:r>
                <a:rPr lang="fa-IR" sz="1200" b="1" dirty="0">
                  <a:solidFill>
                    <a:schemeClr val="tx1"/>
                  </a:solidFill>
                  <a:latin typeface="Rubik"/>
                  <a:ea typeface="Rubik"/>
                  <a:sym typeface="Rubik"/>
                </a:rPr>
                <a:t>مهارت چهارم</a:t>
              </a:r>
            </a:p>
          </p:txBody>
        </p:sp>
        <p:sp>
          <p:nvSpPr>
            <p:cNvPr id="368" name="Google Shape;452;p23">
              <a:extLst>
                <a:ext uri="{FF2B5EF4-FFF2-40B4-BE49-F238E27FC236}">
                  <a16:creationId xmlns:a16="http://schemas.microsoft.com/office/drawing/2014/main" id="{3BCB5B43-885E-A274-DAF7-4D4B9A61D2F6}"/>
                </a:ext>
              </a:extLst>
            </p:cNvPr>
            <p:cNvSpPr txBox="1"/>
            <p:nvPr/>
          </p:nvSpPr>
          <p:spPr>
            <a:xfrm>
              <a:off x="5328312" y="5082363"/>
              <a:ext cx="1633500" cy="289500"/>
            </a:xfrm>
            <a:prstGeom prst="rect">
              <a:avLst/>
            </a:prstGeom>
            <a:noFill/>
            <a:ln>
              <a:noFill/>
            </a:ln>
          </p:spPr>
          <p:txBody>
            <a:bodyPr spcFirstLastPara="1" wrap="square" lIns="0" tIns="6350" rIns="0" bIns="0" anchor="t" anchorCtr="0">
              <a:noAutofit/>
            </a:bodyPr>
            <a:lstStyle/>
            <a:p>
              <a:pPr lvl="0" algn="r" rtl="1"/>
              <a:r>
                <a:rPr lang="fa-IR" sz="1100" dirty="0">
                  <a:solidFill>
                    <a:schemeClr val="tx1"/>
                  </a:solidFill>
                  <a:ea typeface="Nunito"/>
                  <a:sym typeface="Nunito"/>
                </a:rPr>
                <a:t>توضیحات</a:t>
              </a:r>
            </a:p>
          </p:txBody>
        </p:sp>
        <p:sp>
          <p:nvSpPr>
            <p:cNvPr id="369" name="Google Shape;453;p23">
              <a:extLst>
                <a:ext uri="{FF2B5EF4-FFF2-40B4-BE49-F238E27FC236}">
                  <a16:creationId xmlns:a16="http://schemas.microsoft.com/office/drawing/2014/main" id="{0D8826DD-7CEA-37D7-561E-67502884E77B}"/>
                </a:ext>
              </a:extLst>
            </p:cNvPr>
            <p:cNvSpPr txBox="1"/>
            <p:nvPr/>
          </p:nvSpPr>
          <p:spPr>
            <a:xfrm>
              <a:off x="5237813" y="4835438"/>
              <a:ext cx="1159500" cy="230700"/>
            </a:xfrm>
            <a:prstGeom prst="rect">
              <a:avLst/>
            </a:prstGeom>
            <a:noFill/>
            <a:ln>
              <a:noFill/>
            </a:ln>
          </p:spPr>
          <p:txBody>
            <a:bodyPr spcFirstLastPara="1" wrap="square" lIns="91425" tIns="91425" rIns="91425" bIns="91425" anchor="ctr" anchorCtr="0">
              <a:noAutofit/>
            </a:bodyPr>
            <a:lstStyle/>
            <a:p>
              <a:pPr lvl="0" algn="r" rtl="1"/>
              <a:r>
                <a:rPr lang="fa-IR" sz="1200" b="1" dirty="0">
                  <a:solidFill>
                    <a:schemeClr val="tx1"/>
                  </a:solidFill>
                  <a:latin typeface="Rubik"/>
                  <a:ea typeface="Rubik"/>
                  <a:sym typeface="Rubik"/>
                </a:rPr>
                <a:t>مهارت پنجم</a:t>
              </a:r>
            </a:p>
          </p:txBody>
        </p:sp>
        <p:sp>
          <p:nvSpPr>
            <p:cNvPr id="370" name="Google Shape;454;p23">
              <a:extLst>
                <a:ext uri="{FF2B5EF4-FFF2-40B4-BE49-F238E27FC236}">
                  <a16:creationId xmlns:a16="http://schemas.microsoft.com/office/drawing/2014/main" id="{0BF2FBDA-A4DE-9439-7FEF-86327EE49AFD}"/>
                </a:ext>
              </a:extLst>
            </p:cNvPr>
            <p:cNvSpPr txBox="1"/>
            <p:nvPr/>
          </p:nvSpPr>
          <p:spPr>
            <a:xfrm>
              <a:off x="5328312" y="3777438"/>
              <a:ext cx="1633500" cy="289500"/>
            </a:xfrm>
            <a:prstGeom prst="rect">
              <a:avLst/>
            </a:prstGeom>
            <a:noFill/>
            <a:ln>
              <a:noFill/>
            </a:ln>
          </p:spPr>
          <p:txBody>
            <a:bodyPr spcFirstLastPara="1" wrap="square" lIns="0" tIns="6350" rIns="0" bIns="0" anchor="t" anchorCtr="0">
              <a:noAutofit/>
            </a:bodyPr>
            <a:lstStyle/>
            <a:p>
              <a:pPr marL="0" marR="0" lvl="0" indent="0" algn="r" rtl="1">
                <a:lnSpc>
                  <a:spcPct val="100000"/>
                </a:lnSpc>
                <a:spcBef>
                  <a:spcPts val="0"/>
                </a:spcBef>
                <a:spcAft>
                  <a:spcPts val="0"/>
                </a:spcAft>
                <a:buNone/>
              </a:pPr>
              <a:r>
                <a:rPr lang="fa-IR" sz="1200" dirty="0">
                  <a:solidFill>
                    <a:schemeClr val="tx1"/>
                  </a:solidFill>
                  <a:latin typeface="+mn-lt"/>
                  <a:ea typeface="Nunito"/>
                  <a:cs typeface="+mn-cs"/>
                  <a:sym typeface="Nunito"/>
                </a:rPr>
                <a:t>توضیحات</a:t>
              </a:r>
              <a:endParaRPr sz="1200" dirty="0">
                <a:solidFill>
                  <a:schemeClr val="tx1"/>
                </a:solidFill>
                <a:latin typeface="+mn-lt"/>
                <a:ea typeface="Nunito"/>
                <a:cs typeface="+mn-cs"/>
                <a:sym typeface="Nunito"/>
              </a:endParaRPr>
            </a:p>
          </p:txBody>
        </p:sp>
        <p:sp>
          <p:nvSpPr>
            <p:cNvPr id="371" name="Google Shape;455;p23">
              <a:extLst>
                <a:ext uri="{FF2B5EF4-FFF2-40B4-BE49-F238E27FC236}">
                  <a16:creationId xmlns:a16="http://schemas.microsoft.com/office/drawing/2014/main" id="{3B7345AA-61B9-A1E2-A5C3-9762E0A06B7F}"/>
                </a:ext>
              </a:extLst>
            </p:cNvPr>
            <p:cNvSpPr txBox="1"/>
            <p:nvPr/>
          </p:nvSpPr>
          <p:spPr>
            <a:xfrm>
              <a:off x="5237813" y="3530513"/>
              <a:ext cx="1159500" cy="2307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b="1" dirty="0">
                  <a:solidFill>
                    <a:schemeClr val="tx1"/>
                  </a:solidFill>
                  <a:latin typeface="Rubik"/>
                  <a:ea typeface="Rubik"/>
                  <a:cs typeface="+mn-cs"/>
                  <a:sym typeface="Rubik"/>
                </a:rPr>
                <a:t>مهارت دوم</a:t>
              </a:r>
              <a:endParaRPr b="1" dirty="0">
                <a:solidFill>
                  <a:schemeClr val="tx1"/>
                </a:solidFill>
                <a:latin typeface="Rubik"/>
                <a:ea typeface="Rubik"/>
                <a:cs typeface="+mn-cs"/>
                <a:sym typeface="Rubik"/>
              </a:endParaRPr>
            </a:p>
          </p:txBody>
        </p:sp>
        <p:sp>
          <p:nvSpPr>
            <p:cNvPr id="372" name="Google Shape;456;p23">
              <a:extLst>
                <a:ext uri="{FF2B5EF4-FFF2-40B4-BE49-F238E27FC236}">
                  <a16:creationId xmlns:a16="http://schemas.microsoft.com/office/drawing/2014/main" id="{6254D7A7-B68F-9620-1CAE-C1819112F96F}"/>
                </a:ext>
              </a:extLst>
            </p:cNvPr>
            <p:cNvSpPr txBox="1"/>
            <p:nvPr/>
          </p:nvSpPr>
          <p:spPr>
            <a:xfrm>
              <a:off x="1589579" y="4429900"/>
              <a:ext cx="1633500" cy="289500"/>
            </a:xfrm>
            <a:prstGeom prst="rect">
              <a:avLst/>
            </a:prstGeom>
            <a:noFill/>
            <a:ln>
              <a:noFill/>
            </a:ln>
          </p:spPr>
          <p:txBody>
            <a:bodyPr spcFirstLastPara="1" wrap="square" lIns="0" tIns="6350" rIns="0" bIns="0" anchor="t" anchorCtr="0">
              <a:noAutofit/>
            </a:bodyPr>
            <a:lstStyle/>
            <a:p>
              <a:pPr marL="0" lvl="0" indent="0" algn="r">
                <a:spcBef>
                  <a:spcPts val="0"/>
                </a:spcBef>
                <a:spcAft>
                  <a:spcPts val="0"/>
                </a:spcAft>
                <a:buSzPts val="1100"/>
                <a:buNone/>
              </a:pPr>
              <a:r>
                <a:rPr lang="fa-IR" sz="1200" dirty="0">
                  <a:solidFill>
                    <a:schemeClr val="tx1"/>
                  </a:solidFill>
                  <a:latin typeface="Nunito"/>
                  <a:ea typeface="Nunito"/>
                  <a:cs typeface="+mn-cs"/>
                  <a:sym typeface="Nunito"/>
                </a:rPr>
                <a:t>توضیحات</a:t>
              </a:r>
              <a:endParaRPr sz="1200" dirty="0">
                <a:solidFill>
                  <a:schemeClr val="tx1"/>
                </a:solidFill>
                <a:latin typeface="Nunito"/>
                <a:ea typeface="Nunito"/>
                <a:cs typeface="+mn-cs"/>
                <a:sym typeface="Nunito"/>
              </a:endParaRPr>
            </a:p>
          </p:txBody>
        </p:sp>
        <p:sp>
          <p:nvSpPr>
            <p:cNvPr id="373" name="Google Shape;457;p23">
              <a:extLst>
                <a:ext uri="{FF2B5EF4-FFF2-40B4-BE49-F238E27FC236}">
                  <a16:creationId xmlns:a16="http://schemas.microsoft.com/office/drawing/2014/main" id="{434E5DAA-840C-482A-860E-730DEE8F42DF}"/>
                </a:ext>
              </a:extLst>
            </p:cNvPr>
            <p:cNvSpPr txBox="1"/>
            <p:nvPr/>
          </p:nvSpPr>
          <p:spPr>
            <a:xfrm>
              <a:off x="1503324" y="4182975"/>
              <a:ext cx="1159500" cy="2307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b="1" dirty="0">
                  <a:solidFill>
                    <a:schemeClr val="tx1"/>
                  </a:solidFill>
                  <a:latin typeface="Rubik"/>
                  <a:ea typeface="Rubik"/>
                  <a:cs typeface="+mn-cs"/>
                  <a:sym typeface="Rubik"/>
                </a:rPr>
                <a:t>مهارت اول</a:t>
              </a:r>
              <a:endParaRPr b="1" dirty="0">
                <a:solidFill>
                  <a:schemeClr val="tx1"/>
                </a:solidFill>
                <a:latin typeface="Rubik"/>
                <a:ea typeface="Rubik"/>
                <a:cs typeface="+mn-cs"/>
                <a:sym typeface="Rubik"/>
              </a:endParaRPr>
            </a:p>
          </p:txBody>
        </p:sp>
        <p:sp>
          <p:nvSpPr>
            <p:cNvPr id="374" name="Google Shape;458;p23">
              <a:extLst>
                <a:ext uri="{FF2B5EF4-FFF2-40B4-BE49-F238E27FC236}">
                  <a16:creationId xmlns:a16="http://schemas.microsoft.com/office/drawing/2014/main" id="{2CFA50FF-EB54-8A75-D3AF-59FCC2457295}"/>
                </a:ext>
              </a:extLst>
            </p:cNvPr>
            <p:cNvSpPr txBox="1"/>
            <p:nvPr/>
          </p:nvSpPr>
          <p:spPr>
            <a:xfrm>
              <a:off x="1240424" y="5082363"/>
              <a:ext cx="1633500" cy="289500"/>
            </a:xfrm>
            <a:prstGeom prst="rect">
              <a:avLst/>
            </a:prstGeom>
            <a:noFill/>
            <a:ln>
              <a:noFill/>
            </a:ln>
          </p:spPr>
          <p:txBody>
            <a:bodyPr spcFirstLastPara="1" wrap="square" lIns="0" tIns="6350" rIns="0" bIns="0" anchor="t" anchorCtr="0">
              <a:noAutofit/>
            </a:bodyPr>
            <a:lstStyle/>
            <a:p>
              <a:pPr lvl="0" algn="r" rtl="1"/>
              <a:r>
                <a:rPr lang="fa-IR" sz="1100" dirty="0">
                  <a:solidFill>
                    <a:schemeClr val="tx1"/>
                  </a:solidFill>
                  <a:ea typeface="Nunito"/>
                  <a:sym typeface="Nunito"/>
                </a:rPr>
                <a:t>توضیحات</a:t>
              </a:r>
            </a:p>
          </p:txBody>
        </p:sp>
        <p:sp>
          <p:nvSpPr>
            <p:cNvPr id="375" name="Google Shape;459;p23">
              <a:extLst>
                <a:ext uri="{FF2B5EF4-FFF2-40B4-BE49-F238E27FC236}">
                  <a16:creationId xmlns:a16="http://schemas.microsoft.com/office/drawing/2014/main" id="{C944E038-30E3-729F-6E65-D17C0AAE7A83}"/>
                </a:ext>
              </a:extLst>
            </p:cNvPr>
            <p:cNvSpPr txBox="1"/>
            <p:nvPr/>
          </p:nvSpPr>
          <p:spPr>
            <a:xfrm>
              <a:off x="1187449" y="4835438"/>
              <a:ext cx="1159500" cy="2307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b="1" dirty="0">
                  <a:solidFill>
                    <a:schemeClr val="tx1"/>
                  </a:solidFill>
                  <a:latin typeface="Rubik"/>
                  <a:ea typeface="Rubik"/>
                  <a:cs typeface="+mn-cs"/>
                  <a:sym typeface="Rubik"/>
                </a:rPr>
                <a:t>مهارت سوم</a:t>
              </a:r>
              <a:endParaRPr b="1" dirty="0">
                <a:solidFill>
                  <a:schemeClr val="tx1"/>
                </a:solidFill>
                <a:latin typeface="Rubik"/>
                <a:ea typeface="Rubik"/>
                <a:cs typeface="+mn-cs"/>
                <a:sym typeface="Rubik"/>
              </a:endParaRPr>
            </a:p>
          </p:txBody>
        </p:sp>
        <p:grpSp>
          <p:nvGrpSpPr>
            <p:cNvPr id="376" name="Google Shape;460;p23">
              <a:extLst>
                <a:ext uri="{FF2B5EF4-FFF2-40B4-BE49-F238E27FC236}">
                  <a16:creationId xmlns:a16="http://schemas.microsoft.com/office/drawing/2014/main" id="{F4547DE8-93FE-801D-2E2D-876658F96FD3}"/>
                </a:ext>
              </a:extLst>
            </p:cNvPr>
            <p:cNvGrpSpPr/>
            <p:nvPr/>
          </p:nvGrpSpPr>
          <p:grpSpPr>
            <a:xfrm>
              <a:off x="3738674" y="4686041"/>
              <a:ext cx="1314000" cy="799200"/>
              <a:chOff x="3738674" y="4686041"/>
              <a:chExt cx="1314000" cy="799200"/>
            </a:xfrm>
          </p:grpSpPr>
          <p:sp>
            <p:nvSpPr>
              <p:cNvPr id="402" name="Google Shape;461;p23">
                <a:extLst>
                  <a:ext uri="{FF2B5EF4-FFF2-40B4-BE49-F238E27FC236}">
                    <a16:creationId xmlns:a16="http://schemas.microsoft.com/office/drawing/2014/main" id="{FDD0619D-9EE9-0E5C-525F-BA9BB36B84D4}"/>
                  </a:ext>
                </a:extLst>
              </p:cNvPr>
              <p:cNvSpPr/>
              <p:nvPr/>
            </p:nvSpPr>
            <p:spPr>
              <a:xfrm>
                <a:off x="3738674" y="4686041"/>
                <a:ext cx="798600" cy="799200"/>
              </a:xfrm>
              <a:prstGeom prst="ellipse">
                <a:avLst/>
              </a:prstGeom>
              <a:solidFill>
                <a:srgbClr val="FDA39E"/>
              </a:solidFill>
              <a:ln w="28575" cap="flat" cmpd="sng">
                <a:solidFill>
                  <a:srgbClr val="F3F3F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rgbClr val="00C3B1"/>
                  </a:solidFill>
                  <a:latin typeface="Calibri"/>
                  <a:ea typeface="Calibri"/>
                  <a:cs typeface="Calibri"/>
                  <a:sym typeface="Calibri"/>
                </a:endParaRPr>
              </a:p>
            </p:txBody>
          </p:sp>
          <p:cxnSp>
            <p:nvCxnSpPr>
              <p:cNvPr id="403" name="Google Shape;462;p23">
                <a:extLst>
                  <a:ext uri="{FF2B5EF4-FFF2-40B4-BE49-F238E27FC236}">
                    <a16:creationId xmlns:a16="http://schemas.microsoft.com/office/drawing/2014/main" id="{097E42E5-38B6-C05C-43EA-632FC37D6713}"/>
                  </a:ext>
                </a:extLst>
              </p:cNvPr>
              <p:cNvCxnSpPr>
                <a:endCxn id="402" idx="6"/>
              </p:cNvCxnSpPr>
              <p:nvPr/>
            </p:nvCxnSpPr>
            <p:spPr>
              <a:xfrm rot="10800000">
                <a:off x="4537274" y="5085641"/>
                <a:ext cx="515400" cy="0"/>
              </a:xfrm>
              <a:prstGeom prst="straightConnector1">
                <a:avLst/>
              </a:prstGeom>
              <a:noFill/>
              <a:ln w="9525" cap="flat" cmpd="sng">
                <a:solidFill>
                  <a:schemeClr val="tx1"/>
                </a:solidFill>
                <a:prstDash val="solid"/>
                <a:round/>
                <a:headEnd type="none" w="med" len="med"/>
                <a:tailEnd type="none" w="med" len="med"/>
              </a:ln>
            </p:spPr>
          </p:cxnSp>
          <p:grpSp>
            <p:nvGrpSpPr>
              <p:cNvPr id="404" name="Google Shape;463;p23">
                <a:extLst>
                  <a:ext uri="{FF2B5EF4-FFF2-40B4-BE49-F238E27FC236}">
                    <a16:creationId xmlns:a16="http://schemas.microsoft.com/office/drawing/2014/main" id="{CF29276B-7F3C-1A02-F22B-723358034E5E}"/>
                  </a:ext>
                </a:extLst>
              </p:cNvPr>
              <p:cNvGrpSpPr/>
              <p:nvPr/>
            </p:nvGrpSpPr>
            <p:grpSpPr>
              <a:xfrm>
                <a:off x="3972709" y="4908343"/>
                <a:ext cx="354616" cy="354586"/>
                <a:chOff x="-30354000" y="3569100"/>
                <a:chExt cx="292250" cy="292225"/>
              </a:xfrm>
            </p:grpSpPr>
            <p:sp>
              <p:nvSpPr>
                <p:cNvPr id="405" name="Google Shape;464;p23">
                  <a:extLst>
                    <a:ext uri="{FF2B5EF4-FFF2-40B4-BE49-F238E27FC236}">
                      <a16:creationId xmlns:a16="http://schemas.microsoft.com/office/drawing/2014/main" id="{8BD76990-6591-1433-D1C9-C05681F23FE4}"/>
                    </a:ext>
                  </a:extLst>
                </p:cNvPr>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65;p23">
                  <a:extLst>
                    <a:ext uri="{FF2B5EF4-FFF2-40B4-BE49-F238E27FC236}">
                      <a16:creationId xmlns:a16="http://schemas.microsoft.com/office/drawing/2014/main" id="{453FEC39-1216-E33E-B8BB-3EB8388D7F5F}"/>
                    </a:ext>
                  </a:extLst>
                </p:cNvPr>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66;p23">
                  <a:extLst>
                    <a:ext uri="{FF2B5EF4-FFF2-40B4-BE49-F238E27FC236}">
                      <a16:creationId xmlns:a16="http://schemas.microsoft.com/office/drawing/2014/main" id="{68A15E28-F9F6-15CE-3DC7-4D68234F2877}"/>
                    </a:ext>
                  </a:extLst>
                </p:cNvPr>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67;p23">
                  <a:extLst>
                    <a:ext uri="{FF2B5EF4-FFF2-40B4-BE49-F238E27FC236}">
                      <a16:creationId xmlns:a16="http://schemas.microsoft.com/office/drawing/2014/main" id="{7397B27F-89C7-23F8-537F-146A9F9CF86D}"/>
                    </a:ext>
                  </a:extLst>
                </p:cNvPr>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68;p23">
                  <a:extLst>
                    <a:ext uri="{FF2B5EF4-FFF2-40B4-BE49-F238E27FC236}">
                      <a16:creationId xmlns:a16="http://schemas.microsoft.com/office/drawing/2014/main" id="{EDF7C555-A171-1D5D-96DD-6A8A7C00170B}"/>
                    </a:ext>
                  </a:extLst>
                </p:cNvPr>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69;p23">
                  <a:extLst>
                    <a:ext uri="{FF2B5EF4-FFF2-40B4-BE49-F238E27FC236}">
                      <a16:creationId xmlns:a16="http://schemas.microsoft.com/office/drawing/2014/main" id="{1E0E6E6C-C981-5DC9-24A1-FE45DD8BC9D4}"/>
                    </a:ext>
                  </a:extLst>
                </p:cNvPr>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7" name="Google Shape;470;p23">
              <a:extLst>
                <a:ext uri="{FF2B5EF4-FFF2-40B4-BE49-F238E27FC236}">
                  <a16:creationId xmlns:a16="http://schemas.microsoft.com/office/drawing/2014/main" id="{2F018631-E329-70FD-D5D6-1F04906DCB5C}"/>
                </a:ext>
              </a:extLst>
            </p:cNvPr>
            <p:cNvGrpSpPr/>
            <p:nvPr/>
          </p:nvGrpSpPr>
          <p:grpSpPr>
            <a:xfrm>
              <a:off x="2527091" y="4042132"/>
              <a:ext cx="1136396" cy="799183"/>
              <a:chOff x="2527091" y="4042132"/>
              <a:chExt cx="1136396" cy="799183"/>
            </a:xfrm>
          </p:grpSpPr>
          <p:grpSp>
            <p:nvGrpSpPr>
              <p:cNvPr id="398" name="Google Shape;471;p23">
                <a:extLst>
                  <a:ext uri="{FF2B5EF4-FFF2-40B4-BE49-F238E27FC236}">
                    <a16:creationId xmlns:a16="http://schemas.microsoft.com/office/drawing/2014/main" id="{39B56708-450B-BEFE-898F-38691FD30B52}"/>
                  </a:ext>
                </a:extLst>
              </p:cNvPr>
              <p:cNvGrpSpPr/>
              <p:nvPr/>
            </p:nvGrpSpPr>
            <p:grpSpPr>
              <a:xfrm>
                <a:off x="2527091" y="4042132"/>
                <a:ext cx="1136396" cy="799183"/>
                <a:chOff x="3400515" y="2283913"/>
                <a:chExt cx="312919" cy="219900"/>
              </a:xfrm>
            </p:grpSpPr>
            <p:sp>
              <p:nvSpPr>
                <p:cNvPr id="400" name="Google Shape;472;p23">
                  <a:extLst>
                    <a:ext uri="{FF2B5EF4-FFF2-40B4-BE49-F238E27FC236}">
                      <a16:creationId xmlns:a16="http://schemas.microsoft.com/office/drawing/2014/main" id="{477CF051-D212-B1F3-D51E-113AEB41A466}"/>
                    </a:ext>
                  </a:extLst>
                </p:cNvPr>
                <p:cNvSpPr/>
                <p:nvPr/>
              </p:nvSpPr>
              <p:spPr>
                <a:xfrm>
                  <a:off x="3493534" y="2283913"/>
                  <a:ext cx="219900" cy="219900"/>
                </a:xfrm>
                <a:prstGeom prst="ellipse">
                  <a:avLst/>
                </a:prstGeom>
                <a:solidFill>
                  <a:srgbClr val="FFA29D"/>
                </a:solidFill>
                <a:ln w="28575" cap="flat" cmpd="sng">
                  <a:solidFill>
                    <a:srgbClr val="F3F3F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401" name="Google Shape;473;p23">
                  <a:extLst>
                    <a:ext uri="{FF2B5EF4-FFF2-40B4-BE49-F238E27FC236}">
                      <a16:creationId xmlns:a16="http://schemas.microsoft.com/office/drawing/2014/main" id="{FD86FCB2-74BD-3A15-1580-CB1CE5DADC97}"/>
                    </a:ext>
                  </a:extLst>
                </p:cNvPr>
                <p:cNvCxnSpPr/>
                <p:nvPr/>
              </p:nvCxnSpPr>
              <p:spPr>
                <a:xfrm rot="10800000">
                  <a:off x="3400515" y="2393804"/>
                  <a:ext cx="95400" cy="0"/>
                </a:xfrm>
                <a:prstGeom prst="straightConnector1">
                  <a:avLst/>
                </a:prstGeom>
                <a:noFill/>
                <a:ln w="9525" cap="flat" cmpd="sng">
                  <a:solidFill>
                    <a:schemeClr val="tx1"/>
                  </a:solidFill>
                  <a:prstDash val="solid"/>
                  <a:round/>
                  <a:headEnd type="none" w="med" len="med"/>
                  <a:tailEnd type="none" w="med" len="med"/>
                </a:ln>
              </p:spPr>
            </p:cxnSp>
          </p:grpSp>
          <p:sp>
            <p:nvSpPr>
              <p:cNvPr id="399" name="Google Shape;474;p23">
                <a:extLst>
                  <a:ext uri="{FF2B5EF4-FFF2-40B4-BE49-F238E27FC236}">
                    <a16:creationId xmlns:a16="http://schemas.microsoft.com/office/drawing/2014/main" id="{6F163917-CB73-BC2F-2FED-91C66508C134}"/>
                  </a:ext>
                </a:extLst>
              </p:cNvPr>
              <p:cNvSpPr/>
              <p:nvPr/>
            </p:nvSpPr>
            <p:spPr>
              <a:xfrm>
                <a:off x="3085648" y="4256539"/>
                <a:ext cx="353645" cy="354586"/>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675;p23">
              <a:extLst>
                <a:ext uri="{FF2B5EF4-FFF2-40B4-BE49-F238E27FC236}">
                  <a16:creationId xmlns:a16="http://schemas.microsoft.com/office/drawing/2014/main" id="{03AA4AA1-6580-B09E-D67F-D50921B1FA81}"/>
                </a:ext>
              </a:extLst>
            </p:cNvPr>
            <p:cNvSpPr/>
            <p:nvPr/>
          </p:nvSpPr>
          <p:spPr>
            <a:xfrm flipH="1">
              <a:off x="1375044" y="3121313"/>
              <a:ext cx="1788300" cy="164700"/>
            </a:xfrm>
            <a:prstGeom prst="rect">
              <a:avLst/>
            </a:prstGeom>
            <a:solidFill>
              <a:srgbClr val="FFA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707;p23">
              <a:extLst>
                <a:ext uri="{FF2B5EF4-FFF2-40B4-BE49-F238E27FC236}">
                  <a16:creationId xmlns:a16="http://schemas.microsoft.com/office/drawing/2014/main" id="{2604C7F4-582C-9315-DFB2-2D20D79C3D06}"/>
                </a:ext>
              </a:extLst>
            </p:cNvPr>
            <p:cNvGrpSpPr/>
            <p:nvPr/>
          </p:nvGrpSpPr>
          <p:grpSpPr>
            <a:xfrm>
              <a:off x="3932682" y="4034240"/>
              <a:ext cx="1129752" cy="799200"/>
              <a:chOff x="3932682" y="4034240"/>
              <a:chExt cx="1129752" cy="799200"/>
            </a:xfrm>
          </p:grpSpPr>
          <p:sp>
            <p:nvSpPr>
              <p:cNvPr id="392" name="Google Shape;708;p23">
                <a:extLst>
                  <a:ext uri="{FF2B5EF4-FFF2-40B4-BE49-F238E27FC236}">
                    <a16:creationId xmlns:a16="http://schemas.microsoft.com/office/drawing/2014/main" id="{320E17B1-8114-8B58-78D6-704271721F3D}"/>
                  </a:ext>
                </a:extLst>
              </p:cNvPr>
              <p:cNvSpPr/>
              <p:nvPr/>
            </p:nvSpPr>
            <p:spPr>
              <a:xfrm>
                <a:off x="3932682" y="4034240"/>
                <a:ext cx="798600" cy="799200"/>
              </a:xfrm>
              <a:prstGeom prst="ellipse">
                <a:avLst/>
              </a:prstGeom>
              <a:solidFill>
                <a:srgbClr val="FDA39E"/>
              </a:solidFill>
              <a:ln w="28575" cap="flat" cmpd="sng">
                <a:solidFill>
                  <a:srgbClr val="F3F3F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393" name="Google Shape;709;p23">
                <a:extLst>
                  <a:ext uri="{FF2B5EF4-FFF2-40B4-BE49-F238E27FC236}">
                    <a16:creationId xmlns:a16="http://schemas.microsoft.com/office/drawing/2014/main" id="{BA5866AA-3C59-922F-3E58-29C2E592C275}"/>
                  </a:ext>
                </a:extLst>
              </p:cNvPr>
              <p:cNvCxnSpPr/>
              <p:nvPr/>
            </p:nvCxnSpPr>
            <p:spPr>
              <a:xfrm rot="10800000">
                <a:off x="4718034" y="4441474"/>
                <a:ext cx="344400" cy="0"/>
              </a:xfrm>
              <a:prstGeom prst="straightConnector1">
                <a:avLst/>
              </a:prstGeom>
              <a:noFill/>
              <a:ln w="9525" cap="flat" cmpd="sng">
                <a:solidFill>
                  <a:schemeClr val="tx1"/>
                </a:solidFill>
                <a:prstDash val="solid"/>
                <a:round/>
                <a:headEnd type="none" w="med" len="med"/>
                <a:tailEnd type="none" w="med" len="med"/>
              </a:ln>
            </p:spPr>
          </p:cxnSp>
          <p:grpSp>
            <p:nvGrpSpPr>
              <p:cNvPr id="394" name="Google Shape;710;p23">
                <a:extLst>
                  <a:ext uri="{FF2B5EF4-FFF2-40B4-BE49-F238E27FC236}">
                    <a16:creationId xmlns:a16="http://schemas.microsoft.com/office/drawing/2014/main" id="{C759ADEE-0CDD-7C84-020D-6DBDE3912657}"/>
                  </a:ext>
                </a:extLst>
              </p:cNvPr>
              <p:cNvGrpSpPr/>
              <p:nvPr/>
            </p:nvGrpSpPr>
            <p:grpSpPr>
              <a:xfrm>
                <a:off x="4154200" y="4256526"/>
                <a:ext cx="355557" cy="354616"/>
                <a:chOff x="-34005425" y="3945575"/>
                <a:chExt cx="293025" cy="292250"/>
              </a:xfrm>
            </p:grpSpPr>
            <p:sp>
              <p:nvSpPr>
                <p:cNvPr id="395" name="Google Shape;711;p23">
                  <a:extLst>
                    <a:ext uri="{FF2B5EF4-FFF2-40B4-BE49-F238E27FC236}">
                      <a16:creationId xmlns:a16="http://schemas.microsoft.com/office/drawing/2014/main" id="{5B9A664C-08DB-2AA9-3382-2B79DF869FE4}"/>
                    </a:ext>
                  </a:extLst>
                </p:cNvPr>
                <p:cNvSpPr/>
                <p:nvPr/>
              </p:nvSpPr>
              <p:spPr>
                <a:xfrm>
                  <a:off x="-33952650" y="3998350"/>
                  <a:ext cx="186700" cy="186700"/>
                </a:xfrm>
                <a:custGeom>
                  <a:avLst/>
                  <a:gdLst/>
                  <a:ahLst/>
                  <a:cxnLst/>
                  <a:rect l="l" t="t" r="r" b="b"/>
                  <a:pathLst>
                    <a:path w="7468" h="7468" extrusionOk="0">
                      <a:moveTo>
                        <a:pt x="5861" y="2017"/>
                      </a:moveTo>
                      <a:cubicBezTo>
                        <a:pt x="6050" y="2017"/>
                        <a:pt x="6207" y="2143"/>
                        <a:pt x="6207" y="2364"/>
                      </a:cubicBezTo>
                      <a:lnTo>
                        <a:pt x="6207" y="3750"/>
                      </a:lnTo>
                      <a:lnTo>
                        <a:pt x="6207" y="5104"/>
                      </a:lnTo>
                      <a:cubicBezTo>
                        <a:pt x="6207" y="5325"/>
                        <a:pt x="6050" y="5451"/>
                        <a:pt x="5861" y="5451"/>
                      </a:cubicBezTo>
                      <a:cubicBezTo>
                        <a:pt x="5672" y="5451"/>
                        <a:pt x="5514" y="5325"/>
                        <a:pt x="5514" y="5104"/>
                      </a:cubicBezTo>
                      <a:lnTo>
                        <a:pt x="5514" y="4096"/>
                      </a:lnTo>
                      <a:lnTo>
                        <a:pt x="4474" y="4096"/>
                      </a:lnTo>
                      <a:cubicBezTo>
                        <a:pt x="4285" y="4096"/>
                        <a:pt x="4128" y="3939"/>
                        <a:pt x="4128" y="3750"/>
                      </a:cubicBezTo>
                      <a:lnTo>
                        <a:pt x="4128" y="2364"/>
                      </a:lnTo>
                      <a:cubicBezTo>
                        <a:pt x="4128" y="2143"/>
                        <a:pt x="4285" y="2017"/>
                        <a:pt x="4474" y="2017"/>
                      </a:cubicBezTo>
                      <a:cubicBezTo>
                        <a:pt x="4695" y="2017"/>
                        <a:pt x="4852" y="2143"/>
                        <a:pt x="4852" y="2364"/>
                      </a:cubicBezTo>
                      <a:lnTo>
                        <a:pt x="4852" y="3372"/>
                      </a:lnTo>
                      <a:lnTo>
                        <a:pt x="5514" y="3372"/>
                      </a:lnTo>
                      <a:lnTo>
                        <a:pt x="5514" y="2364"/>
                      </a:lnTo>
                      <a:cubicBezTo>
                        <a:pt x="5514" y="2143"/>
                        <a:pt x="5672" y="2017"/>
                        <a:pt x="5861" y="2017"/>
                      </a:cubicBezTo>
                      <a:close/>
                      <a:moveTo>
                        <a:pt x="2332" y="2017"/>
                      </a:moveTo>
                      <a:cubicBezTo>
                        <a:pt x="2868" y="2017"/>
                        <a:pt x="3340" y="2490"/>
                        <a:pt x="3340" y="3025"/>
                      </a:cubicBezTo>
                      <a:lnTo>
                        <a:pt x="3340" y="3309"/>
                      </a:lnTo>
                      <a:lnTo>
                        <a:pt x="3435" y="3309"/>
                      </a:lnTo>
                      <a:cubicBezTo>
                        <a:pt x="3435" y="3687"/>
                        <a:pt x="3183" y="4065"/>
                        <a:pt x="2868" y="4222"/>
                      </a:cubicBezTo>
                      <a:lnTo>
                        <a:pt x="2238" y="4537"/>
                      </a:lnTo>
                      <a:cubicBezTo>
                        <a:pt x="2175" y="4569"/>
                        <a:pt x="2080" y="4632"/>
                        <a:pt x="2049" y="4758"/>
                      </a:cubicBezTo>
                      <a:lnTo>
                        <a:pt x="3057" y="4758"/>
                      </a:lnTo>
                      <a:cubicBezTo>
                        <a:pt x="3277" y="4758"/>
                        <a:pt x="3435" y="4915"/>
                        <a:pt x="3435" y="5104"/>
                      </a:cubicBezTo>
                      <a:cubicBezTo>
                        <a:pt x="3435" y="5325"/>
                        <a:pt x="3277" y="5483"/>
                        <a:pt x="3057" y="5483"/>
                      </a:cubicBezTo>
                      <a:lnTo>
                        <a:pt x="1702" y="5483"/>
                      </a:lnTo>
                      <a:cubicBezTo>
                        <a:pt x="1481" y="5483"/>
                        <a:pt x="1324" y="5325"/>
                        <a:pt x="1324" y="5104"/>
                      </a:cubicBezTo>
                      <a:lnTo>
                        <a:pt x="1324" y="4852"/>
                      </a:lnTo>
                      <a:cubicBezTo>
                        <a:pt x="1324" y="4443"/>
                        <a:pt x="1576" y="4096"/>
                        <a:pt x="1891" y="3939"/>
                      </a:cubicBezTo>
                      <a:lnTo>
                        <a:pt x="2521" y="3624"/>
                      </a:lnTo>
                      <a:cubicBezTo>
                        <a:pt x="2647" y="3592"/>
                        <a:pt x="2710" y="3466"/>
                        <a:pt x="2710" y="3309"/>
                      </a:cubicBezTo>
                      <a:lnTo>
                        <a:pt x="2710" y="3025"/>
                      </a:lnTo>
                      <a:cubicBezTo>
                        <a:pt x="2710" y="2836"/>
                        <a:pt x="2553" y="2679"/>
                        <a:pt x="2364" y="2679"/>
                      </a:cubicBezTo>
                      <a:cubicBezTo>
                        <a:pt x="2175" y="2679"/>
                        <a:pt x="2017" y="2836"/>
                        <a:pt x="2017" y="3025"/>
                      </a:cubicBezTo>
                      <a:cubicBezTo>
                        <a:pt x="2017" y="3214"/>
                        <a:pt x="1859" y="3372"/>
                        <a:pt x="1639" y="3372"/>
                      </a:cubicBezTo>
                      <a:cubicBezTo>
                        <a:pt x="1450" y="3372"/>
                        <a:pt x="1292" y="3214"/>
                        <a:pt x="1292" y="3025"/>
                      </a:cubicBezTo>
                      <a:cubicBezTo>
                        <a:pt x="1292" y="2490"/>
                        <a:pt x="1765" y="2017"/>
                        <a:pt x="2332" y="2017"/>
                      </a:cubicBezTo>
                      <a:close/>
                      <a:moveTo>
                        <a:pt x="3214" y="1"/>
                      </a:moveTo>
                      <a:cubicBezTo>
                        <a:pt x="3214" y="127"/>
                        <a:pt x="3183" y="284"/>
                        <a:pt x="3120" y="379"/>
                      </a:cubicBezTo>
                      <a:cubicBezTo>
                        <a:pt x="2962" y="662"/>
                        <a:pt x="2679" y="914"/>
                        <a:pt x="2364" y="946"/>
                      </a:cubicBezTo>
                      <a:lnTo>
                        <a:pt x="1009" y="1135"/>
                      </a:lnTo>
                      <a:cubicBezTo>
                        <a:pt x="473" y="1733"/>
                        <a:pt x="64" y="2521"/>
                        <a:pt x="1" y="3372"/>
                      </a:cubicBezTo>
                      <a:lnTo>
                        <a:pt x="316" y="3372"/>
                      </a:lnTo>
                      <a:cubicBezTo>
                        <a:pt x="505" y="3372"/>
                        <a:pt x="662" y="3529"/>
                        <a:pt x="662" y="3750"/>
                      </a:cubicBezTo>
                      <a:cubicBezTo>
                        <a:pt x="662" y="3939"/>
                        <a:pt x="505" y="4096"/>
                        <a:pt x="316" y="4096"/>
                      </a:cubicBezTo>
                      <a:lnTo>
                        <a:pt x="1" y="4096"/>
                      </a:lnTo>
                      <a:cubicBezTo>
                        <a:pt x="158" y="5892"/>
                        <a:pt x="1607" y="7310"/>
                        <a:pt x="3372" y="7467"/>
                      </a:cubicBezTo>
                      <a:lnTo>
                        <a:pt x="3372" y="7121"/>
                      </a:lnTo>
                      <a:cubicBezTo>
                        <a:pt x="3372" y="6932"/>
                        <a:pt x="3529" y="6774"/>
                        <a:pt x="3750" y="6774"/>
                      </a:cubicBezTo>
                      <a:cubicBezTo>
                        <a:pt x="3939" y="6774"/>
                        <a:pt x="4096" y="6932"/>
                        <a:pt x="4096" y="7121"/>
                      </a:cubicBezTo>
                      <a:lnTo>
                        <a:pt x="4096" y="7436"/>
                      </a:lnTo>
                      <a:lnTo>
                        <a:pt x="4254" y="7436"/>
                      </a:lnTo>
                      <a:cubicBezTo>
                        <a:pt x="4254" y="7373"/>
                        <a:pt x="4285" y="7278"/>
                        <a:pt x="4317" y="7215"/>
                      </a:cubicBezTo>
                      <a:cubicBezTo>
                        <a:pt x="4443" y="6900"/>
                        <a:pt x="4758" y="6648"/>
                        <a:pt x="5073" y="6617"/>
                      </a:cubicBezTo>
                      <a:lnTo>
                        <a:pt x="6491" y="6333"/>
                      </a:lnTo>
                      <a:cubicBezTo>
                        <a:pt x="7089" y="5703"/>
                        <a:pt x="7404" y="5010"/>
                        <a:pt x="7467" y="4096"/>
                      </a:cubicBezTo>
                      <a:lnTo>
                        <a:pt x="7152" y="4096"/>
                      </a:lnTo>
                      <a:cubicBezTo>
                        <a:pt x="6963" y="4096"/>
                        <a:pt x="6806" y="3939"/>
                        <a:pt x="6806" y="3750"/>
                      </a:cubicBezTo>
                      <a:cubicBezTo>
                        <a:pt x="6806" y="3529"/>
                        <a:pt x="6963" y="3372"/>
                        <a:pt x="7152" y="3372"/>
                      </a:cubicBezTo>
                      <a:lnTo>
                        <a:pt x="7467" y="3372"/>
                      </a:lnTo>
                      <a:cubicBezTo>
                        <a:pt x="7310" y="1576"/>
                        <a:pt x="5861" y="158"/>
                        <a:pt x="4096" y="1"/>
                      </a:cubicBezTo>
                      <a:lnTo>
                        <a:pt x="4096" y="316"/>
                      </a:lnTo>
                      <a:cubicBezTo>
                        <a:pt x="4096" y="505"/>
                        <a:pt x="3939" y="662"/>
                        <a:pt x="3750" y="662"/>
                      </a:cubicBezTo>
                      <a:cubicBezTo>
                        <a:pt x="3529" y="662"/>
                        <a:pt x="3372" y="505"/>
                        <a:pt x="3372" y="316"/>
                      </a:cubicBezTo>
                      <a:lnTo>
                        <a:pt x="3372"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712;p23">
                  <a:extLst>
                    <a:ext uri="{FF2B5EF4-FFF2-40B4-BE49-F238E27FC236}">
                      <a16:creationId xmlns:a16="http://schemas.microsoft.com/office/drawing/2014/main" id="{C354CAAF-E21E-2FD0-EC68-E92FB93BC2C6}"/>
                    </a:ext>
                  </a:extLst>
                </p:cNvPr>
                <p:cNvSpPr/>
                <p:nvPr/>
              </p:nvSpPr>
              <p:spPr>
                <a:xfrm>
                  <a:off x="-33944775" y="3945575"/>
                  <a:ext cx="232375" cy="247350"/>
                </a:xfrm>
                <a:custGeom>
                  <a:avLst/>
                  <a:gdLst/>
                  <a:ahLst/>
                  <a:cxnLst/>
                  <a:rect l="l" t="t" r="r" b="b"/>
                  <a:pathLst>
                    <a:path w="9295" h="9894" extrusionOk="0">
                      <a:moveTo>
                        <a:pt x="3466" y="1"/>
                      </a:moveTo>
                      <a:cubicBezTo>
                        <a:pt x="2490" y="1"/>
                        <a:pt x="1450" y="316"/>
                        <a:pt x="1103" y="536"/>
                      </a:cubicBezTo>
                      <a:lnTo>
                        <a:pt x="1040" y="410"/>
                      </a:lnTo>
                      <a:cubicBezTo>
                        <a:pt x="970" y="340"/>
                        <a:pt x="881" y="304"/>
                        <a:pt x="788" y="304"/>
                      </a:cubicBezTo>
                      <a:cubicBezTo>
                        <a:pt x="757" y="304"/>
                        <a:pt x="725" y="308"/>
                        <a:pt x="694" y="316"/>
                      </a:cubicBezTo>
                      <a:cubicBezTo>
                        <a:pt x="599" y="379"/>
                        <a:pt x="505" y="473"/>
                        <a:pt x="473" y="568"/>
                      </a:cubicBezTo>
                      <a:cubicBezTo>
                        <a:pt x="347" y="1041"/>
                        <a:pt x="442" y="726"/>
                        <a:pt x="32" y="2143"/>
                      </a:cubicBezTo>
                      <a:cubicBezTo>
                        <a:pt x="1" y="2269"/>
                        <a:pt x="32" y="2395"/>
                        <a:pt x="127" y="2458"/>
                      </a:cubicBezTo>
                      <a:cubicBezTo>
                        <a:pt x="253" y="2584"/>
                        <a:pt x="316" y="2584"/>
                        <a:pt x="473" y="2584"/>
                      </a:cubicBezTo>
                      <a:lnTo>
                        <a:pt x="2049" y="2332"/>
                      </a:lnTo>
                      <a:cubicBezTo>
                        <a:pt x="2238" y="2301"/>
                        <a:pt x="2395" y="2080"/>
                        <a:pt x="2332" y="1860"/>
                      </a:cubicBezTo>
                      <a:lnTo>
                        <a:pt x="2206" y="1545"/>
                      </a:lnTo>
                      <a:cubicBezTo>
                        <a:pt x="2647" y="1450"/>
                        <a:pt x="3057" y="1356"/>
                        <a:pt x="3529" y="1356"/>
                      </a:cubicBezTo>
                      <a:cubicBezTo>
                        <a:pt x="5987" y="1356"/>
                        <a:pt x="8003" y="3372"/>
                        <a:pt x="8003" y="5798"/>
                      </a:cubicBezTo>
                      <a:cubicBezTo>
                        <a:pt x="8003" y="6806"/>
                        <a:pt x="7688" y="7657"/>
                        <a:pt x="7152" y="8413"/>
                      </a:cubicBezTo>
                      <a:cubicBezTo>
                        <a:pt x="7278" y="8444"/>
                        <a:pt x="7404" y="8539"/>
                        <a:pt x="7530" y="8633"/>
                      </a:cubicBezTo>
                      <a:cubicBezTo>
                        <a:pt x="7751" y="8885"/>
                        <a:pt x="7845" y="9232"/>
                        <a:pt x="7751" y="9578"/>
                      </a:cubicBezTo>
                      <a:lnTo>
                        <a:pt x="7593" y="9893"/>
                      </a:lnTo>
                      <a:cubicBezTo>
                        <a:pt x="8633" y="8854"/>
                        <a:pt x="9295" y="7436"/>
                        <a:pt x="9295" y="5861"/>
                      </a:cubicBezTo>
                      <a:cubicBezTo>
                        <a:pt x="9295" y="2616"/>
                        <a:pt x="6648" y="1"/>
                        <a:pt x="3466"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713;p23">
                  <a:extLst>
                    <a:ext uri="{FF2B5EF4-FFF2-40B4-BE49-F238E27FC236}">
                      <a16:creationId xmlns:a16="http://schemas.microsoft.com/office/drawing/2014/main" id="{FB5B37A6-5B81-6603-8E73-2B3992DD1568}"/>
                    </a:ext>
                  </a:extLst>
                </p:cNvPr>
                <p:cNvSpPr/>
                <p:nvPr/>
              </p:nvSpPr>
              <p:spPr>
                <a:xfrm>
                  <a:off x="-34005425" y="3987325"/>
                  <a:ext cx="237100" cy="250500"/>
                </a:xfrm>
                <a:custGeom>
                  <a:avLst/>
                  <a:gdLst/>
                  <a:ahLst/>
                  <a:cxnLst/>
                  <a:rect l="l" t="t" r="r" b="b"/>
                  <a:pathLst>
                    <a:path w="9484" h="10020" extrusionOk="0">
                      <a:moveTo>
                        <a:pt x="1797" y="1"/>
                      </a:moveTo>
                      <a:lnTo>
                        <a:pt x="1797" y="1"/>
                      </a:lnTo>
                      <a:cubicBezTo>
                        <a:pt x="694" y="1072"/>
                        <a:pt x="1" y="2521"/>
                        <a:pt x="1" y="4191"/>
                      </a:cubicBezTo>
                      <a:cubicBezTo>
                        <a:pt x="64" y="7373"/>
                        <a:pt x="2647" y="10019"/>
                        <a:pt x="5892" y="10019"/>
                      </a:cubicBezTo>
                      <a:cubicBezTo>
                        <a:pt x="6239" y="10019"/>
                        <a:pt x="7972" y="9736"/>
                        <a:pt x="8224" y="9547"/>
                      </a:cubicBezTo>
                      <a:cubicBezTo>
                        <a:pt x="8255" y="9547"/>
                        <a:pt x="8287" y="9484"/>
                        <a:pt x="8350" y="9484"/>
                      </a:cubicBezTo>
                      <a:lnTo>
                        <a:pt x="8507" y="9641"/>
                      </a:lnTo>
                      <a:cubicBezTo>
                        <a:pt x="8576" y="9710"/>
                        <a:pt x="8661" y="9741"/>
                        <a:pt x="8743" y="9741"/>
                      </a:cubicBezTo>
                      <a:cubicBezTo>
                        <a:pt x="8887" y="9741"/>
                        <a:pt x="9023" y="9644"/>
                        <a:pt x="9043" y="9484"/>
                      </a:cubicBezTo>
                      <a:lnTo>
                        <a:pt x="9169" y="9011"/>
                      </a:lnTo>
                      <a:lnTo>
                        <a:pt x="9452" y="7814"/>
                      </a:lnTo>
                      <a:cubicBezTo>
                        <a:pt x="9484" y="7688"/>
                        <a:pt x="9452" y="7562"/>
                        <a:pt x="9358" y="7467"/>
                      </a:cubicBezTo>
                      <a:cubicBezTo>
                        <a:pt x="9278" y="7407"/>
                        <a:pt x="9211" y="7385"/>
                        <a:pt x="9132" y="7385"/>
                      </a:cubicBezTo>
                      <a:cubicBezTo>
                        <a:pt x="9087" y="7385"/>
                        <a:pt x="9037" y="7393"/>
                        <a:pt x="8980" y="7404"/>
                      </a:cubicBezTo>
                      <a:lnTo>
                        <a:pt x="7310" y="7719"/>
                      </a:lnTo>
                      <a:cubicBezTo>
                        <a:pt x="7089" y="7751"/>
                        <a:pt x="6963" y="8034"/>
                        <a:pt x="7089" y="8223"/>
                      </a:cubicBezTo>
                      <a:lnTo>
                        <a:pt x="7184" y="8444"/>
                      </a:lnTo>
                      <a:cubicBezTo>
                        <a:pt x="6774" y="8538"/>
                        <a:pt x="6333" y="8633"/>
                        <a:pt x="5861" y="8633"/>
                      </a:cubicBezTo>
                      <a:cubicBezTo>
                        <a:pt x="3403" y="8633"/>
                        <a:pt x="1419" y="6648"/>
                        <a:pt x="1419" y="4191"/>
                      </a:cubicBezTo>
                      <a:cubicBezTo>
                        <a:pt x="1419" y="3183"/>
                        <a:pt x="1734" y="2269"/>
                        <a:pt x="2269" y="1544"/>
                      </a:cubicBezTo>
                      <a:cubicBezTo>
                        <a:pt x="2143" y="1481"/>
                        <a:pt x="2049" y="1418"/>
                        <a:pt x="1954" y="1292"/>
                      </a:cubicBezTo>
                      <a:cubicBezTo>
                        <a:pt x="1734" y="1009"/>
                        <a:pt x="1639" y="662"/>
                        <a:pt x="1734" y="316"/>
                      </a:cubicBezTo>
                      <a:lnTo>
                        <a:pt x="1797"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0" name="Google Shape;714;p23">
              <a:extLst>
                <a:ext uri="{FF2B5EF4-FFF2-40B4-BE49-F238E27FC236}">
                  <a16:creationId xmlns:a16="http://schemas.microsoft.com/office/drawing/2014/main" id="{65CAA0F3-D85A-10EE-2A3E-93BF41C08E0F}"/>
                </a:ext>
              </a:extLst>
            </p:cNvPr>
            <p:cNvGrpSpPr/>
            <p:nvPr/>
          </p:nvGrpSpPr>
          <p:grpSpPr>
            <a:xfrm>
              <a:off x="3386961" y="3617541"/>
              <a:ext cx="1675473" cy="799200"/>
              <a:chOff x="3386961" y="3617541"/>
              <a:chExt cx="1675473" cy="799200"/>
            </a:xfrm>
          </p:grpSpPr>
          <p:cxnSp>
            <p:nvCxnSpPr>
              <p:cNvPr id="389" name="Google Shape;715;p23">
                <a:extLst>
                  <a:ext uri="{FF2B5EF4-FFF2-40B4-BE49-F238E27FC236}">
                    <a16:creationId xmlns:a16="http://schemas.microsoft.com/office/drawing/2014/main" id="{A13E9A11-69F2-B970-C2C2-CFC397C9C531}"/>
                  </a:ext>
                </a:extLst>
              </p:cNvPr>
              <p:cNvCxnSpPr/>
              <p:nvPr/>
            </p:nvCxnSpPr>
            <p:spPr>
              <a:xfrm rot="10800000">
                <a:off x="3833934" y="3798537"/>
                <a:ext cx="1228500" cy="0"/>
              </a:xfrm>
              <a:prstGeom prst="straightConnector1">
                <a:avLst/>
              </a:prstGeom>
              <a:noFill/>
              <a:ln w="9525" cap="flat" cmpd="sng">
                <a:solidFill>
                  <a:schemeClr val="tx1"/>
                </a:solidFill>
                <a:prstDash val="solid"/>
                <a:round/>
                <a:headEnd type="none" w="med" len="med"/>
                <a:tailEnd type="none" w="med" len="med"/>
              </a:ln>
            </p:spPr>
          </p:cxnSp>
          <p:sp>
            <p:nvSpPr>
              <p:cNvPr id="390" name="Google Shape;716;p23">
                <a:extLst>
                  <a:ext uri="{FF2B5EF4-FFF2-40B4-BE49-F238E27FC236}">
                    <a16:creationId xmlns:a16="http://schemas.microsoft.com/office/drawing/2014/main" id="{A46A2D94-8956-9F5A-ECD4-AD0E9AC6C64F}"/>
                  </a:ext>
                </a:extLst>
              </p:cNvPr>
              <p:cNvSpPr/>
              <p:nvPr/>
            </p:nvSpPr>
            <p:spPr>
              <a:xfrm>
                <a:off x="3386961" y="3617541"/>
                <a:ext cx="798600" cy="799200"/>
              </a:xfrm>
              <a:prstGeom prst="ellipse">
                <a:avLst/>
              </a:prstGeom>
              <a:solidFill>
                <a:srgbClr val="FDA39E"/>
              </a:solidFill>
              <a:ln w="28575" cap="flat" cmpd="sng">
                <a:solidFill>
                  <a:srgbClr val="F3F3F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91" name="Google Shape;717;p23">
                <a:extLst>
                  <a:ext uri="{FF2B5EF4-FFF2-40B4-BE49-F238E27FC236}">
                    <a16:creationId xmlns:a16="http://schemas.microsoft.com/office/drawing/2014/main" id="{F9159663-E32C-088F-CF1D-9B179FC4EF71}"/>
                  </a:ext>
                </a:extLst>
              </p:cNvPr>
              <p:cNvSpPr/>
              <p:nvPr/>
            </p:nvSpPr>
            <p:spPr>
              <a:xfrm>
                <a:off x="3604958" y="3840332"/>
                <a:ext cx="353645" cy="353615"/>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718;p23">
              <a:extLst>
                <a:ext uri="{FF2B5EF4-FFF2-40B4-BE49-F238E27FC236}">
                  <a16:creationId xmlns:a16="http://schemas.microsoft.com/office/drawing/2014/main" id="{84EC977E-D487-1241-5503-690BB42FAAC0}"/>
                </a:ext>
              </a:extLst>
            </p:cNvPr>
            <p:cNvGrpSpPr/>
            <p:nvPr/>
          </p:nvGrpSpPr>
          <p:grpSpPr>
            <a:xfrm>
              <a:off x="2526253" y="4686041"/>
              <a:ext cx="1334400" cy="799200"/>
              <a:chOff x="2526253" y="4686041"/>
              <a:chExt cx="1334400" cy="799200"/>
            </a:xfrm>
          </p:grpSpPr>
          <p:sp>
            <p:nvSpPr>
              <p:cNvPr id="383" name="Google Shape;719;p23">
                <a:extLst>
                  <a:ext uri="{FF2B5EF4-FFF2-40B4-BE49-F238E27FC236}">
                    <a16:creationId xmlns:a16="http://schemas.microsoft.com/office/drawing/2014/main" id="{A067777C-EFD0-1358-ED49-C575238A5CA8}"/>
                  </a:ext>
                </a:extLst>
              </p:cNvPr>
              <p:cNvSpPr/>
              <p:nvPr/>
            </p:nvSpPr>
            <p:spPr>
              <a:xfrm>
                <a:off x="3062053" y="4686041"/>
                <a:ext cx="798600" cy="799200"/>
              </a:xfrm>
              <a:prstGeom prst="ellipse">
                <a:avLst/>
              </a:prstGeom>
              <a:solidFill>
                <a:srgbClr val="FDA39E"/>
              </a:solidFill>
              <a:ln w="28575" cap="flat" cmpd="sng">
                <a:solidFill>
                  <a:srgbClr val="F3F3F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384" name="Google Shape;720;p23">
                <a:extLst>
                  <a:ext uri="{FF2B5EF4-FFF2-40B4-BE49-F238E27FC236}">
                    <a16:creationId xmlns:a16="http://schemas.microsoft.com/office/drawing/2014/main" id="{074D4E85-55C5-1632-D2EF-6952EA9593D0}"/>
                  </a:ext>
                </a:extLst>
              </p:cNvPr>
              <p:cNvCxnSpPr>
                <a:endCxn id="383" idx="2"/>
              </p:cNvCxnSpPr>
              <p:nvPr/>
            </p:nvCxnSpPr>
            <p:spPr>
              <a:xfrm>
                <a:off x="2526253" y="5085641"/>
                <a:ext cx="535800" cy="0"/>
              </a:xfrm>
              <a:prstGeom prst="straightConnector1">
                <a:avLst/>
              </a:prstGeom>
              <a:noFill/>
              <a:ln w="9525" cap="flat" cmpd="sng">
                <a:solidFill>
                  <a:schemeClr val="tx1"/>
                </a:solidFill>
                <a:prstDash val="solid"/>
                <a:round/>
                <a:headEnd type="none" w="med" len="med"/>
                <a:tailEnd type="none" w="med" len="med"/>
              </a:ln>
            </p:spPr>
          </p:cxnSp>
          <p:grpSp>
            <p:nvGrpSpPr>
              <p:cNvPr id="385" name="Google Shape;721;p23">
                <a:extLst>
                  <a:ext uri="{FF2B5EF4-FFF2-40B4-BE49-F238E27FC236}">
                    <a16:creationId xmlns:a16="http://schemas.microsoft.com/office/drawing/2014/main" id="{0F6601A5-65EA-D190-6763-71E52D395689}"/>
                  </a:ext>
                </a:extLst>
              </p:cNvPr>
              <p:cNvGrpSpPr/>
              <p:nvPr/>
            </p:nvGrpSpPr>
            <p:grpSpPr>
              <a:xfrm>
                <a:off x="3271206" y="4907224"/>
                <a:ext cx="366052" cy="356831"/>
                <a:chOff x="-31817400" y="3910025"/>
                <a:chExt cx="301675" cy="294075"/>
              </a:xfrm>
            </p:grpSpPr>
            <p:sp>
              <p:nvSpPr>
                <p:cNvPr id="386" name="Google Shape;722;p23">
                  <a:extLst>
                    <a:ext uri="{FF2B5EF4-FFF2-40B4-BE49-F238E27FC236}">
                      <a16:creationId xmlns:a16="http://schemas.microsoft.com/office/drawing/2014/main" id="{EEBA7A53-D065-D960-8DA9-C76B8009AF50}"/>
                    </a:ext>
                  </a:extLst>
                </p:cNvPr>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723;p23">
                  <a:extLst>
                    <a:ext uri="{FF2B5EF4-FFF2-40B4-BE49-F238E27FC236}">
                      <a16:creationId xmlns:a16="http://schemas.microsoft.com/office/drawing/2014/main" id="{43E51AFB-8BEA-0408-E9FD-71DAC353BFE6}"/>
                    </a:ext>
                  </a:extLst>
                </p:cNvPr>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724;p23">
                  <a:extLst>
                    <a:ext uri="{FF2B5EF4-FFF2-40B4-BE49-F238E27FC236}">
                      <a16:creationId xmlns:a16="http://schemas.microsoft.com/office/drawing/2014/main" id="{EA815442-2632-13DC-94D2-1A97AE795A5F}"/>
                    </a:ext>
                  </a:extLst>
                </p:cNvPr>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2" name="TextBox 381">
              <a:extLst>
                <a:ext uri="{FF2B5EF4-FFF2-40B4-BE49-F238E27FC236}">
                  <a16:creationId xmlns:a16="http://schemas.microsoft.com/office/drawing/2014/main" id="{2FE4673E-E755-341C-3669-435B6B74B6AE}"/>
                </a:ext>
              </a:extLst>
            </p:cNvPr>
            <p:cNvSpPr txBox="1"/>
            <p:nvPr/>
          </p:nvSpPr>
          <p:spPr>
            <a:xfrm>
              <a:off x="1310404" y="2959281"/>
              <a:ext cx="1398724"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a-IR" sz="2400" b="1" i="0" u="none" strike="noStrike" kern="0" cap="none" spc="0" normalizeH="0" baseline="0" noProof="0" dirty="0">
                  <a:ln>
                    <a:noFill/>
                  </a:ln>
                  <a:solidFill>
                    <a:schemeClr val="tx1"/>
                  </a:solidFill>
                  <a:effectLst/>
                  <a:uLnTx/>
                  <a:uFillTx/>
                  <a:latin typeface="Rubik"/>
                  <a:ea typeface="Rubik"/>
                  <a:cs typeface="+mn-cs"/>
                  <a:sym typeface="Rubik"/>
                </a:rPr>
                <a:t>مهارت ها</a:t>
              </a:r>
              <a:endParaRPr kumimoji="0" lang="en-GB" sz="2400" b="1" i="0" u="none" strike="noStrike" kern="0" cap="none" spc="0" normalizeH="0" baseline="0" noProof="0" dirty="0">
                <a:ln>
                  <a:noFill/>
                </a:ln>
                <a:solidFill>
                  <a:schemeClr val="tx1"/>
                </a:solidFill>
                <a:effectLst/>
                <a:uLnTx/>
                <a:uFillTx/>
                <a:latin typeface="Rubik"/>
                <a:ea typeface="Rubik"/>
                <a:cs typeface="+mn-cs"/>
                <a:sym typeface="Rubik"/>
              </a:endParaRPr>
            </a:p>
          </p:txBody>
        </p:sp>
      </p:grpSp>
      <p:grpSp>
        <p:nvGrpSpPr>
          <p:cNvPr id="425" name="Google Shape;446;p23">
            <a:extLst>
              <a:ext uri="{FF2B5EF4-FFF2-40B4-BE49-F238E27FC236}">
                <a16:creationId xmlns:a16="http://schemas.microsoft.com/office/drawing/2014/main" id="{E71FAC24-5C39-0F47-9394-102F65A7A386}"/>
              </a:ext>
            </a:extLst>
          </p:cNvPr>
          <p:cNvGrpSpPr/>
          <p:nvPr/>
        </p:nvGrpSpPr>
        <p:grpSpPr>
          <a:xfrm rot="10800000">
            <a:off x="-582" y="6256363"/>
            <a:ext cx="696162" cy="1385771"/>
            <a:chOff x="2947843" y="5194288"/>
            <a:chExt cx="696162" cy="1385771"/>
          </a:xfrm>
        </p:grpSpPr>
        <p:sp>
          <p:nvSpPr>
            <p:cNvPr id="426" name="Google Shape;447;p23">
              <a:extLst>
                <a:ext uri="{FF2B5EF4-FFF2-40B4-BE49-F238E27FC236}">
                  <a16:creationId xmlns:a16="http://schemas.microsoft.com/office/drawing/2014/main" id="{34E870FE-252A-F185-93EA-C9E124B2EAE9}"/>
                </a:ext>
              </a:extLst>
            </p:cNvPr>
            <p:cNvSpPr/>
            <p:nvPr/>
          </p:nvSpPr>
          <p:spPr>
            <a:xfrm>
              <a:off x="2947843" y="5194288"/>
              <a:ext cx="696162" cy="1385771"/>
            </a:xfrm>
            <a:custGeom>
              <a:avLst/>
              <a:gdLst/>
              <a:ahLst/>
              <a:cxnLst/>
              <a:rect l="l" t="t" r="r" b="b"/>
              <a:pathLst>
                <a:path w="13669" h="27208" fill="none" extrusionOk="0">
                  <a:moveTo>
                    <a:pt x="13669" y="27034"/>
                  </a:moveTo>
                  <a:lnTo>
                    <a:pt x="13669" y="27208"/>
                  </a:lnTo>
                  <a:cubicBezTo>
                    <a:pt x="6141" y="27208"/>
                    <a:pt x="1" y="21067"/>
                    <a:pt x="1" y="13597"/>
                  </a:cubicBezTo>
                  <a:cubicBezTo>
                    <a:pt x="1" y="6084"/>
                    <a:pt x="6141" y="1"/>
                    <a:pt x="13669" y="1"/>
                  </a:cubicBezTo>
                  <a:lnTo>
                    <a:pt x="13669" y="174"/>
                  </a:lnTo>
                </a:path>
              </a:pathLst>
            </a:custGeom>
            <a:noFill/>
            <a:ln w="9525" cap="flat" cmpd="sng">
              <a:solidFill>
                <a:srgbClr val="434343"/>
              </a:solidFill>
              <a:prstDash val="solid"/>
              <a:miter lim="144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48;p23">
              <a:extLst>
                <a:ext uri="{FF2B5EF4-FFF2-40B4-BE49-F238E27FC236}">
                  <a16:creationId xmlns:a16="http://schemas.microsoft.com/office/drawing/2014/main" id="{1DD4AE04-2B2C-EB4A-C00D-D68F7A08BA47}"/>
                </a:ext>
              </a:extLst>
            </p:cNvPr>
            <p:cNvSpPr/>
            <p:nvPr/>
          </p:nvSpPr>
          <p:spPr>
            <a:xfrm>
              <a:off x="3407741" y="5654260"/>
              <a:ext cx="236264" cy="465880"/>
            </a:xfrm>
            <a:custGeom>
              <a:avLst/>
              <a:gdLst/>
              <a:ahLst/>
              <a:cxnLst/>
              <a:rect l="l" t="t" r="r" b="b"/>
              <a:pathLst>
                <a:path w="4639" h="9147" extrusionOk="0">
                  <a:moveTo>
                    <a:pt x="4639" y="0"/>
                  </a:moveTo>
                  <a:cubicBezTo>
                    <a:pt x="2038" y="0"/>
                    <a:pt x="1" y="2037"/>
                    <a:pt x="1" y="4566"/>
                  </a:cubicBezTo>
                  <a:cubicBezTo>
                    <a:pt x="1" y="7094"/>
                    <a:pt x="2038" y="9146"/>
                    <a:pt x="4639" y="9146"/>
                  </a:cubicBezTo>
                  <a:lnTo>
                    <a:pt x="463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roup 658">
            <a:extLst>
              <a:ext uri="{FF2B5EF4-FFF2-40B4-BE49-F238E27FC236}">
                <a16:creationId xmlns:a16="http://schemas.microsoft.com/office/drawing/2014/main" id="{FAAF7081-BC91-F35F-EA59-E13406ED8547}"/>
              </a:ext>
            </a:extLst>
          </p:cNvPr>
          <p:cNvGrpSpPr/>
          <p:nvPr/>
        </p:nvGrpSpPr>
        <p:grpSpPr>
          <a:xfrm flipH="1">
            <a:off x="794250" y="6015175"/>
            <a:ext cx="5971487" cy="1697125"/>
            <a:chOff x="794250" y="6015175"/>
            <a:chExt cx="5971487" cy="1697125"/>
          </a:xfrm>
        </p:grpSpPr>
        <p:grpSp>
          <p:nvGrpSpPr>
            <p:cNvPr id="411" name="Google Shape;432;p23">
              <a:extLst>
                <a:ext uri="{FF2B5EF4-FFF2-40B4-BE49-F238E27FC236}">
                  <a16:creationId xmlns:a16="http://schemas.microsoft.com/office/drawing/2014/main" id="{B4920465-51E3-74EF-3162-464B436521C0}"/>
                </a:ext>
              </a:extLst>
            </p:cNvPr>
            <p:cNvGrpSpPr/>
            <p:nvPr/>
          </p:nvGrpSpPr>
          <p:grpSpPr>
            <a:xfrm>
              <a:off x="1004939" y="6992725"/>
              <a:ext cx="5519648" cy="149268"/>
              <a:chOff x="1004939" y="6992725"/>
              <a:chExt cx="5519648" cy="149268"/>
            </a:xfrm>
          </p:grpSpPr>
          <p:sp>
            <p:nvSpPr>
              <p:cNvPr id="412" name="Google Shape;433;p23">
                <a:extLst>
                  <a:ext uri="{FF2B5EF4-FFF2-40B4-BE49-F238E27FC236}">
                    <a16:creationId xmlns:a16="http://schemas.microsoft.com/office/drawing/2014/main" id="{796BDE7E-7B29-8F6A-597B-AD8F40CF157B}"/>
                  </a:ext>
                </a:extLst>
              </p:cNvPr>
              <p:cNvSpPr/>
              <p:nvPr/>
            </p:nvSpPr>
            <p:spPr>
              <a:xfrm>
                <a:off x="1004939" y="6992725"/>
                <a:ext cx="5519648" cy="139427"/>
              </a:xfrm>
              <a:prstGeom prst="rect">
                <a:avLst/>
              </a:prstGeom>
              <a:solidFill>
                <a:srgbClr val="FFA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34;p23">
                <a:extLst>
                  <a:ext uri="{FF2B5EF4-FFF2-40B4-BE49-F238E27FC236}">
                    <a16:creationId xmlns:a16="http://schemas.microsoft.com/office/drawing/2014/main" id="{81D32BF0-F898-1CFB-F599-02564DA5D7C7}"/>
                  </a:ext>
                </a:extLst>
              </p:cNvPr>
              <p:cNvGrpSpPr/>
              <p:nvPr/>
            </p:nvGrpSpPr>
            <p:grpSpPr>
              <a:xfrm>
                <a:off x="1860961" y="6998183"/>
                <a:ext cx="136394" cy="143810"/>
                <a:chOff x="4854075" y="2527625"/>
                <a:chExt cx="56000" cy="59050"/>
              </a:xfrm>
            </p:grpSpPr>
            <p:sp>
              <p:nvSpPr>
                <p:cNvPr id="423" name="Google Shape;435;p23">
                  <a:extLst>
                    <a:ext uri="{FF2B5EF4-FFF2-40B4-BE49-F238E27FC236}">
                      <a16:creationId xmlns:a16="http://schemas.microsoft.com/office/drawing/2014/main" id="{7A5BEE65-6EFB-B045-1714-98EE0F7266B7}"/>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36;p23">
                  <a:extLst>
                    <a:ext uri="{FF2B5EF4-FFF2-40B4-BE49-F238E27FC236}">
                      <a16:creationId xmlns:a16="http://schemas.microsoft.com/office/drawing/2014/main" id="{8F32F265-459D-9BAA-349C-FD3F1F1921EF}"/>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37;p23">
                <a:extLst>
                  <a:ext uri="{FF2B5EF4-FFF2-40B4-BE49-F238E27FC236}">
                    <a16:creationId xmlns:a16="http://schemas.microsoft.com/office/drawing/2014/main" id="{FFBB3FC7-8640-1160-8BAD-D71EC5454E65}"/>
                  </a:ext>
                </a:extLst>
              </p:cNvPr>
              <p:cNvGrpSpPr/>
              <p:nvPr/>
            </p:nvGrpSpPr>
            <p:grpSpPr>
              <a:xfrm>
                <a:off x="3094855" y="6998183"/>
                <a:ext cx="136394" cy="143810"/>
                <a:chOff x="4854075" y="2527625"/>
                <a:chExt cx="56000" cy="59050"/>
              </a:xfrm>
            </p:grpSpPr>
            <p:sp>
              <p:nvSpPr>
                <p:cNvPr id="421" name="Google Shape;438;p23">
                  <a:extLst>
                    <a:ext uri="{FF2B5EF4-FFF2-40B4-BE49-F238E27FC236}">
                      <a16:creationId xmlns:a16="http://schemas.microsoft.com/office/drawing/2014/main" id="{A50E95C9-4F42-8083-C53F-FF341040280D}"/>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39;p23">
                  <a:extLst>
                    <a:ext uri="{FF2B5EF4-FFF2-40B4-BE49-F238E27FC236}">
                      <a16:creationId xmlns:a16="http://schemas.microsoft.com/office/drawing/2014/main" id="{C8FBC9AB-896A-5513-7220-D73005DDA734}"/>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40;p23">
                <a:extLst>
                  <a:ext uri="{FF2B5EF4-FFF2-40B4-BE49-F238E27FC236}">
                    <a16:creationId xmlns:a16="http://schemas.microsoft.com/office/drawing/2014/main" id="{14FB8C58-0AF7-4EB5-2230-BAFC4980FFC4}"/>
                  </a:ext>
                </a:extLst>
              </p:cNvPr>
              <p:cNvGrpSpPr/>
              <p:nvPr/>
            </p:nvGrpSpPr>
            <p:grpSpPr>
              <a:xfrm>
                <a:off x="4328750" y="6998183"/>
                <a:ext cx="136394" cy="143810"/>
                <a:chOff x="4854075" y="2527625"/>
                <a:chExt cx="56000" cy="59050"/>
              </a:xfrm>
            </p:grpSpPr>
            <p:sp>
              <p:nvSpPr>
                <p:cNvPr id="419" name="Google Shape;441;p23">
                  <a:extLst>
                    <a:ext uri="{FF2B5EF4-FFF2-40B4-BE49-F238E27FC236}">
                      <a16:creationId xmlns:a16="http://schemas.microsoft.com/office/drawing/2014/main" id="{55B729CF-3EB6-2019-3E81-CCCF4F1D3D37}"/>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42;p23">
                  <a:extLst>
                    <a:ext uri="{FF2B5EF4-FFF2-40B4-BE49-F238E27FC236}">
                      <a16:creationId xmlns:a16="http://schemas.microsoft.com/office/drawing/2014/main" id="{33317486-E3C1-173A-65A7-AAE5642118ED}"/>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43;p23">
                <a:extLst>
                  <a:ext uri="{FF2B5EF4-FFF2-40B4-BE49-F238E27FC236}">
                    <a16:creationId xmlns:a16="http://schemas.microsoft.com/office/drawing/2014/main" id="{810D018E-3826-EDE6-41EE-C87013DCE692}"/>
                  </a:ext>
                </a:extLst>
              </p:cNvPr>
              <p:cNvGrpSpPr/>
              <p:nvPr/>
            </p:nvGrpSpPr>
            <p:grpSpPr>
              <a:xfrm>
                <a:off x="5562644" y="6998183"/>
                <a:ext cx="136394" cy="143810"/>
                <a:chOff x="4854075" y="2527625"/>
                <a:chExt cx="56000" cy="59050"/>
              </a:xfrm>
            </p:grpSpPr>
            <p:sp>
              <p:nvSpPr>
                <p:cNvPr id="417" name="Google Shape;444;p23">
                  <a:extLst>
                    <a:ext uri="{FF2B5EF4-FFF2-40B4-BE49-F238E27FC236}">
                      <a16:creationId xmlns:a16="http://schemas.microsoft.com/office/drawing/2014/main" id="{E2FDD38C-635F-5D73-53AC-C6CC750BDD9B}"/>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45;p23">
                  <a:extLst>
                    <a:ext uri="{FF2B5EF4-FFF2-40B4-BE49-F238E27FC236}">
                      <a16:creationId xmlns:a16="http://schemas.microsoft.com/office/drawing/2014/main" id="{A0C41C93-9501-17DE-4F0A-D125DE58A2EB}"/>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8" name="Google Shape;475;p23">
              <a:extLst>
                <a:ext uri="{FF2B5EF4-FFF2-40B4-BE49-F238E27FC236}">
                  <a16:creationId xmlns:a16="http://schemas.microsoft.com/office/drawing/2014/main" id="{674AE68E-5DA3-EF12-457F-6ADAB7608ABF}"/>
                </a:ext>
              </a:extLst>
            </p:cNvPr>
            <p:cNvSpPr txBox="1"/>
            <p:nvPr/>
          </p:nvSpPr>
          <p:spPr>
            <a:xfrm>
              <a:off x="951461" y="6943275"/>
              <a:ext cx="721500" cy="2307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1200" b="1" dirty="0">
                  <a:solidFill>
                    <a:schemeClr val="tx1"/>
                  </a:solidFill>
                  <a:latin typeface="+mj-lt"/>
                  <a:ea typeface="Rubik"/>
                  <a:cs typeface="+mn-cs"/>
                  <a:sym typeface="Rubik"/>
                </a:rPr>
                <a:t>گام اول</a:t>
              </a:r>
              <a:endParaRPr sz="1200" b="1" dirty="0">
                <a:solidFill>
                  <a:schemeClr val="tx1"/>
                </a:solidFill>
                <a:latin typeface="+mj-lt"/>
                <a:ea typeface="Rubik"/>
                <a:cs typeface="+mn-cs"/>
                <a:sym typeface="Rubik"/>
              </a:endParaRPr>
            </a:p>
          </p:txBody>
        </p:sp>
        <p:sp>
          <p:nvSpPr>
            <p:cNvPr id="429" name="Google Shape;476;p23">
              <a:extLst>
                <a:ext uri="{FF2B5EF4-FFF2-40B4-BE49-F238E27FC236}">
                  <a16:creationId xmlns:a16="http://schemas.microsoft.com/office/drawing/2014/main" id="{FB3EB052-1F08-5A8C-145D-156597E37D42}"/>
                </a:ext>
              </a:extLst>
            </p:cNvPr>
            <p:cNvSpPr txBox="1"/>
            <p:nvPr/>
          </p:nvSpPr>
          <p:spPr>
            <a:xfrm>
              <a:off x="2152105" y="6943275"/>
              <a:ext cx="721500" cy="230700"/>
            </a:xfrm>
            <a:prstGeom prst="rect">
              <a:avLst/>
            </a:prstGeom>
            <a:noFill/>
            <a:ln>
              <a:noFill/>
            </a:ln>
          </p:spPr>
          <p:txBody>
            <a:bodyPr spcFirstLastPara="1" wrap="square" lIns="91425" tIns="91425" rIns="91425" bIns="91425" anchor="ctr" anchorCtr="0">
              <a:noAutofit/>
            </a:bodyPr>
            <a:lstStyle/>
            <a:p>
              <a:pPr lvl="0" algn="r" rtl="1"/>
              <a:r>
                <a:rPr lang="fa-IR" sz="1200" b="1" dirty="0">
                  <a:solidFill>
                    <a:schemeClr val="tx1"/>
                  </a:solidFill>
                  <a:ea typeface="Rubik"/>
                  <a:sym typeface="Rubik"/>
                </a:rPr>
                <a:t>گام دوم</a:t>
              </a:r>
            </a:p>
          </p:txBody>
        </p:sp>
        <p:sp>
          <p:nvSpPr>
            <p:cNvPr id="430" name="Google Shape;477;p23">
              <a:extLst>
                <a:ext uri="{FF2B5EF4-FFF2-40B4-BE49-F238E27FC236}">
                  <a16:creationId xmlns:a16="http://schemas.microsoft.com/office/drawing/2014/main" id="{36F4376E-60B8-3C41-EDB1-7826BF5F777D}"/>
                </a:ext>
              </a:extLst>
            </p:cNvPr>
            <p:cNvSpPr txBox="1"/>
            <p:nvPr/>
          </p:nvSpPr>
          <p:spPr>
            <a:xfrm>
              <a:off x="3419249" y="6943275"/>
              <a:ext cx="721500" cy="230700"/>
            </a:xfrm>
            <a:prstGeom prst="rect">
              <a:avLst/>
            </a:prstGeom>
            <a:noFill/>
            <a:ln>
              <a:noFill/>
            </a:ln>
          </p:spPr>
          <p:txBody>
            <a:bodyPr spcFirstLastPara="1" wrap="square" lIns="91425" tIns="91425" rIns="91425" bIns="91425" anchor="ctr" anchorCtr="0">
              <a:noAutofit/>
            </a:bodyPr>
            <a:lstStyle/>
            <a:p>
              <a:pPr lvl="0" algn="r" rtl="1"/>
              <a:r>
                <a:rPr lang="fa-IR" sz="1200" b="1" dirty="0">
                  <a:solidFill>
                    <a:schemeClr val="tx1"/>
                  </a:solidFill>
                  <a:ea typeface="Rubik"/>
                  <a:sym typeface="Rubik"/>
                </a:rPr>
                <a:t>گام سوم</a:t>
              </a:r>
            </a:p>
          </p:txBody>
        </p:sp>
        <p:sp>
          <p:nvSpPr>
            <p:cNvPr id="431" name="Google Shape;478;p23">
              <a:extLst>
                <a:ext uri="{FF2B5EF4-FFF2-40B4-BE49-F238E27FC236}">
                  <a16:creationId xmlns:a16="http://schemas.microsoft.com/office/drawing/2014/main" id="{AC498DB8-CBD4-16A5-AEB6-57D4DC26EA08}"/>
                </a:ext>
              </a:extLst>
            </p:cNvPr>
            <p:cNvSpPr txBox="1"/>
            <p:nvPr/>
          </p:nvSpPr>
          <p:spPr>
            <a:xfrm>
              <a:off x="4653143" y="6943275"/>
              <a:ext cx="721500" cy="230700"/>
            </a:xfrm>
            <a:prstGeom prst="rect">
              <a:avLst/>
            </a:prstGeom>
            <a:noFill/>
            <a:ln>
              <a:noFill/>
            </a:ln>
          </p:spPr>
          <p:txBody>
            <a:bodyPr spcFirstLastPara="1" wrap="square" lIns="91425" tIns="91425" rIns="91425" bIns="91425" anchor="ctr" anchorCtr="0">
              <a:noAutofit/>
            </a:bodyPr>
            <a:lstStyle/>
            <a:p>
              <a:pPr lvl="0" algn="r" rtl="1"/>
              <a:r>
                <a:rPr lang="fa-IR" sz="1200" b="1" dirty="0">
                  <a:solidFill>
                    <a:schemeClr val="tx1"/>
                  </a:solidFill>
                  <a:ea typeface="Rubik"/>
                  <a:sym typeface="Rubik"/>
                </a:rPr>
                <a:t>گام سوم</a:t>
              </a:r>
            </a:p>
          </p:txBody>
        </p:sp>
        <p:sp>
          <p:nvSpPr>
            <p:cNvPr id="432" name="Google Shape;479;p23">
              <a:extLst>
                <a:ext uri="{FF2B5EF4-FFF2-40B4-BE49-F238E27FC236}">
                  <a16:creationId xmlns:a16="http://schemas.microsoft.com/office/drawing/2014/main" id="{4845C2AC-0FB4-4E50-1DA3-D8CAB4A8ED7F}"/>
                </a:ext>
              </a:extLst>
            </p:cNvPr>
            <p:cNvSpPr txBox="1"/>
            <p:nvPr/>
          </p:nvSpPr>
          <p:spPr>
            <a:xfrm>
              <a:off x="5887038" y="6943275"/>
              <a:ext cx="721500" cy="230700"/>
            </a:xfrm>
            <a:prstGeom prst="rect">
              <a:avLst/>
            </a:prstGeom>
            <a:noFill/>
            <a:ln>
              <a:noFill/>
            </a:ln>
          </p:spPr>
          <p:txBody>
            <a:bodyPr spcFirstLastPara="1" wrap="square" lIns="91425" tIns="91425" rIns="91425" bIns="91425" anchor="ctr" anchorCtr="0">
              <a:noAutofit/>
            </a:bodyPr>
            <a:lstStyle/>
            <a:p>
              <a:pPr lvl="0" algn="r" rtl="1"/>
              <a:r>
                <a:rPr lang="fa-IR" sz="1200" b="1" dirty="0">
                  <a:solidFill>
                    <a:schemeClr val="tx1"/>
                  </a:solidFill>
                  <a:ea typeface="Rubik"/>
                  <a:sym typeface="Rubik"/>
                </a:rPr>
                <a:t>گام چهارم</a:t>
              </a:r>
            </a:p>
          </p:txBody>
        </p:sp>
        <p:sp>
          <p:nvSpPr>
            <p:cNvPr id="433" name="Google Shape;480;p23">
              <a:extLst>
                <a:ext uri="{FF2B5EF4-FFF2-40B4-BE49-F238E27FC236}">
                  <a16:creationId xmlns:a16="http://schemas.microsoft.com/office/drawing/2014/main" id="{D2866A6B-D6E0-7308-8414-D4FE1133976C}"/>
                </a:ext>
              </a:extLst>
            </p:cNvPr>
            <p:cNvSpPr txBox="1"/>
            <p:nvPr/>
          </p:nvSpPr>
          <p:spPr>
            <a:xfrm>
              <a:off x="794250" y="7229300"/>
              <a:ext cx="1035900" cy="483000"/>
            </a:xfrm>
            <a:prstGeom prst="rect">
              <a:avLst/>
            </a:prstGeom>
            <a:noFill/>
            <a:ln>
              <a:noFill/>
            </a:ln>
          </p:spPr>
          <p:txBody>
            <a:bodyPr spcFirstLastPara="1" wrap="square" lIns="54000" tIns="91425" rIns="54000" bIns="91425" anchor="ctr" anchorCtr="0">
              <a:noAutofit/>
            </a:bodyPr>
            <a:lstStyle/>
            <a:p>
              <a:pPr lvl="0" algn="ctr" rtl="1"/>
              <a:r>
                <a:rPr lang="fa-IR" sz="1300" dirty="0">
                  <a:solidFill>
                    <a:schemeClr val="tx1"/>
                  </a:solidFill>
                  <a:ea typeface="Nunito"/>
                  <a:sym typeface="Nunito"/>
                </a:rPr>
                <a:t>توضیحات</a:t>
              </a:r>
            </a:p>
          </p:txBody>
        </p:sp>
        <p:sp>
          <p:nvSpPr>
            <p:cNvPr id="434" name="Google Shape;481;p23">
              <a:extLst>
                <a:ext uri="{FF2B5EF4-FFF2-40B4-BE49-F238E27FC236}">
                  <a16:creationId xmlns:a16="http://schemas.microsoft.com/office/drawing/2014/main" id="{2CB7ABE8-2714-DD82-D402-1DCA5FA96F93}"/>
                </a:ext>
              </a:extLst>
            </p:cNvPr>
            <p:cNvSpPr txBox="1"/>
            <p:nvPr/>
          </p:nvSpPr>
          <p:spPr>
            <a:xfrm>
              <a:off x="2028147" y="7229300"/>
              <a:ext cx="1035900" cy="483000"/>
            </a:xfrm>
            <a:prstGeom prst="rect">
              <a:avLst/>
            </a:prstGeom>
            <a:noFill/>
            <a:ln>
              <a:noFill/>
            </a:ln>
          </p:spPr>
          <p:txBody>
            <a:bodyPr spcFirstLastPara="1" wrap="square" lIns="54000" tIns="91425" rIns="54000" bIns="91425" anchor="ctr" anchorCtr="0">
              <a:noAutofit/>
            </a:bodyPr>
            <a:lstStyle/>
            <a:p>
              <a:pPr lvl="0" algn="ctr" rtl="1"/>
              <a:r>
                <a:rPr lang="fa-IR" sz="1300" dirty="0">
                  <a:solidFill>
                    <a:schemeClr val="tx1"/>
                  </a:solidFill>
                  <a:ea typeface="Nunito"/>
                  <a:sym typeface="Nunito"/>
                </a:rPr>
                <a:t>توضیحات</a:t>
              </a:r>
            </a:p>
          </p:txBody>
        </p:sp>
        <p:sp>
          <p:nvSpPr>
            <p:cNvPr id="435" name="Google Shape;482;p23">
              <a:extLst>
                <a:ext uri="{FF2B5EF4-FFF2-40B4-BE49-F238E27FC236}">
                  <a16:creationId xmlns:a16="http://schemas.microsoft.com/office/drawing/2014/main" id="{0BE56612-AB01-5217-E6AA-A73351088F02}"/>
                </a:ext>
              </a:extLst>
            </p:cNvPr>
            <p:cNvSpPr txBox="1"/>
            <p:nvPr/>
          </p:nvSpPr>
          <p:spPr>
            <a:xfrm>
              <a:off x="3262044" y="7229300"/>
              <a:ext cx="1035900" cy="483000"/>
            </a:xfrm>
            <a:prstGeom prst="rect">
              <a:avLst/>
            </a:prstGeom>
            <a:noFill/>
            <a:ln>
              <a:noFill/>
            </a:ln>
          </p:spPr>
          <p:txBody>
            <a:bodyPr spcFirstLastPara="1" wrap="square" lIns="54000" tIns="91425" rIns="54000" bIns="91425" anchor="ctr" anchorCtr="0">
              <a:noAutofit/>
            </a:bodyPr>
            <a:lstStyle/>
            <a:p>
              <a:pPr lvl="0" algn="ctr" rtl="1"/>
              <a:r>
                <a:rPr lang="fa-IR" sz="1300" dirty="0">
                  <a:solidFill>
                    <a:schemeClr val="tx1"/>
                  </a:solidFill>
                  <a:ea typeface="Nunito"/>
                  <a:sym typeface="Nunito"/>
                </a:rPr>
                <a:t>توضیحات</a:t>
              </a:r>
            </a:p>
          </p:txBody>
        </p:sp>
        <p:sp>
          <p:nvSpPr>
            <p:cNvPr id="436" name="Google Shape;483;p23">
              <a:extLst>
                <a:ext uri="{FF2B5EF4-FFF2-40B4-BE49-F238E27FC236}">
                  <a16:creationId xmlns:a16="http://schemas.microsoft.com/office/drawing/2014/main" id="{D924A837-3863-7DA5-1F33-BBEDF2C2617B}"/>
                </a:ext>
              </a:extLst>
            </p:cNvPr>
            <p:cNvSpPr txBox="1"/>
            <p:nvPr/>
          </p:nvSpPr>
          <p:spPr>
            <a:xfrm>
              <a:off x="5729837" y="7229300"/>
              <a:ext cx="1035900" cy="483000"/>
            </a:xfrm>
            <a:prstGeom prst="rect">
              <a:avLst/>
            </a:prstGeom>
            <a:noFill/>
            <a:ln>
              <a:noFill/>
            </a:ln>
          </p:spPr>
          <p:txBody>
            <a:bodyPr spcFirstLastPara="1" wrap="square" lIns="54000" tIns="91425" rIns="54000" bIns="91425" anchor="ctr" anchorCtr="0">
              <a:noAutofit/>
            </a:bodyPr>
            <a:lstStyle/>
            <a:p>
              <a:pPr lvl="0" algn="ctr" rtl="1"/>
              <a:r>
                <a:rPr lang="fa-IR" sz="1300" dirty="0">
                  <a:solidFill>
                    <a:schemeClr val="tx1"/>
                  </a:solidFill>
                  <a:ea typeface="Nunito"/>
                  <a:sym typeface="Nunito"/>
                </a:rPr>
                <a:t>توضیحات</a:t>
              </a:r>
            </a:p>
          </p:txBody>
        </p:sp>
        <p:sp>
          <p:nvSpPr>
            <p:cNvPr id="437" name="Google Shape;484;p23">
              <a:extLst>
                <a:ext uri="{FF2B5EF4-FFF2-40B4-BE49-F238E27FC236}">
                  <a16:creationId xmlns:a16="http://schemas.microsoft.com/office/drawing/2014/main" id="{ADF0CD65-6445-5218-CB2E-72E6CA6B0E4B}"/>
                </a:ext>
              </a:extLst>
            </p:cNvPr>
            <p:cNvSpPr txBox="1"/>
            <p:nvPr/>
          </p:nvSpPr>
          <p:spPr>
            <a:xfrm>
              <a:off x="4495941" y="7229300"/>
              <a:ext cx="1035900" cy="483000"/>
            </a:xfrm>
            <a:prstGeom prst="rect">
              <a:avLst/>
            </a:prstGeom>
            <a:noFill/>
            <a:ln>
              <a:noFill/>
            </a:ln>
          </p:spPr>
          <p:txBody>
            <a:bodyPr spcFirstLastPara="1" wrap="square" lIns="54000" tIns="91425" rIns="54000" bIns="91425" anchor="ctr" anchorCtr="0">
              <a:noAutofit/>
            </a:bodyPr>
            <a:lstStyle/>
            <a:p>
              <a:pPr lvl="0" algn="ctr" rtl="1"/>
              <a:r>
                <a:rPr lang="fa-IR" sz="1300" dirty="0">
                  <a:solidFill>
                    <a:schemeClr val="tx1"/>
                  </a:solidFill>
                  <a:ea typeface="Nunito"/>
                  <a:sym typeface="Nunito"/>
                </a:rPr>
                <a:t>توضیحات</a:t>
              </a:r>
            </a:p>
          </p:txBody>
        </p:sp>
        <p:grpSp>
          <p:nvGrpSpPr>
            <p:cNvPr id="438" name="Google Shape;485;p23">
              <a:extLst>
                <a:ext uri="{FF2B5EF4-FFF2-40B4-BE49-F238E27FC236}">
                  <a16:creationId xmlns:a16="http://schemas.microsoft.com/office/drawing/2014/main" id="{B8531B15-CF77-4D1B-4725-D2BCDDF0299F}"/>
                </a:ext>
              </a:extLst>
            </p:cNvPr>
            <p:cNvGrpSpPr/>
            <p:nvPr/>
          </p:nvGrpSpPr>
          <p:grpSpPr>
            <a:xfrm>
              <a:off x="990275" y="6015175"/>
              <a:ext cx="654000" cy="654000"/>
              <a:chOff x="990275" y="6015175"/>
              <a:chExt cx="654000" cy="654000"/>
            </a:xfrm>
          </p:grpSpPr>
          <p:sp>
            <p:nvSpPr>
              <p:cNvPr id="439" name="Google Shape;486;p23">
                <a:extLst>
                  <a:ext uri="{FF2B5EF4-FFF2-40B4-BE49-F238E27FC236}">
                    <a16:creationId xmlns:a16="http://schemas.microsoft.com/office/drawing/2014/main" id="{CE5556F1-2EF8-E2EC-4845-F4F4F2180755}"/>
                  </a:ext>
                </a:extLst>
              </p:cNvPr>
              <p:cNvSpPr/>
              <p:nvPr/>
            </p:nvSpPr>
            <p:spPr>
              <a:xfrm>
                <a:off x="990275" y="6015175"/>
                <a:ext cx="654000" cy="654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 name="Google Shape;487;p23">
                <a:extLst>
                  <a:ext uri="{FF2B5EF4-FFF2-40B4-BE49-F238E27FC236}">
                    <a16:creationId xmlns:a16="http://schemas.microsoft.com/office/drawing/2014/main" id="{FACFDE91-5DC0-ABA5-D40C-20F98372AD7A}"/>
                  </a:ext>
                </a:extLst>
              </p:cNvPr>
              <p:cNvGrpSpPr/>
              <p:nvPr/>
            </p:nvGrpSpPr>
            <p:grpSpPr>
              <a:xfrm>
                <a:off x="1165503" y="6172549"/>
                <a:ext cx="298169" cy="339253"/>
                <a:chOff x="1529350" y="258825"/>
                <a:chExt cx="423475" cy="481825"/>
              </a:xfrm>
            </p:grpSpPr>
            <p:sp>
              <p:nvSpPr>
                <p:cNvPr id="441" name="Google Shape;488;p23">
                  <a:extLst>
                    <a:ext uri="{FF2B5EF4-FFF2-40B4-BE49-F238E27FC236}">
                      <a16:creationId xmlns:a16="http://schemas.microsoft.com/office/drawing/2014/main" id="{ECE5E70F-2965-AF3F-68C1-6F53EE016036}"/>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2" name="Google Shape;489;p23">
                  <a:extLst>
                    <a:ext uri="{FF2B5EF4-FFF2-40B4-BE49-F238E27FC236}">
                      <a16:creationId xmlns:a16="http://schemas.microsoft.com/office/drawing/2014/main" id="{EF8FC83E-D899-63D9-EB4C-F46226AD2856}"/>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grpSp>
          <p:nvGrpSpPr>
            <p:cNvPr id="443" name="Google Shape;490;p23">
              <a:extLst>
                <a:ext uri="{FF2B5EF4-FFF2-40B4-BE49-F238E27FC236}">
                  <a16:creationId xmlns:a16="http://schemas.microsoft.com/office/drawing/2014/main" id="{80D83F27-C9C1-D036-634A-D8FF28C0879C}"/>
                </a:ext>
              </a:extLst>
            </p:cNvPr>
            <p:cNvGrpSpPr/>
            <p:nvPr/>
          </p:nvGrpSpPr>
          <p:grpSpPr>
            <a:xfrm>
              <a:off x="3450106" y="6015175"/>
              <a:ext cx="654000" cy="654000"/>
              <a:chOff x="3450106" y="6015175"/>
              <a:chExt cx="654000" cy="654000"/>
            </a:xfrm>
          </p:grpSpPr>
          <p:sp>
            <p:nvSpPr>
              <p:cNvPr id="444" name="Google Shape;491;p23">
                <a:extLst>
                  <a:ext uri="{FF2B5EF4-FFF2-40B4-BE49-F238E27FC236}">
                    <a16:creationId xmlns:a16="http://schemas.microsoft.com/office/drawing/2014/main" id="{8ECA997E-6E01-DCE3-62DE-3A6AD56F72E2}"/>
                  </a:ext>
                </a:extLst>
              </p:cNvPr>
              <p:cNvSpPr/>
              <p:nvPr/>
            </p:nvSpPr>
            <p:spPr>
              <a:xfrm>
                <a:off x="3450106" y="6015175"/>
                <a:ext cx="654000" cy="654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5" name="Google Shape;492;p23">
                <a:extLst>
                  <a:ext uri="{FF2B5EF4-FFF2-40B4-BE49-F238E27FC236}">
                    <a16:creationId xmlns:a16="http://schemas.microsoft.com/office/drawing/2014/main" id="{59556DEC-C135-E074-F184-BFAC1A243028}"/>
                  </a:ext>
                </a:extLst>
              </p:cNvPr>
              <p:cNvGrpSpPr/>
              <p:nvPr/>
            </p:nvGrpSpPr>
            <p:grpSpPr>
              <a:xfrm>
                <a:off x="3615736" y="6193117"/>
                <a:ext cx="340204" cy="298116"/>
                <a:chOff x="899850" y="871450"/>
                <a:chExt cx="483175" cy="423400"/>
              </a:xfrm>
            </p:grpSpPr>
            <p:sp>
              <p:nvSpPr>
                <p:cNvPr id="446" name="Google Shape;493;p23">
                  <a:extLst>
                    <a:ext uri="{FF2B5EF4-FFF2-40B4-BE49-F238E27FC236}">
                      <a16:creationId xmlns:a16="http://schemas.microsoft.com/office/drawing/2014/main" id="{68CF9347-3AC2-9160-8B75-33810C126BFA}"/>
                    </a:ext>
                  </a:extLst>
                </p:cNvPr>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7" name="Google Shape;494;p23">
                  <a:extLst>
                    <a:ext uri="{FF2B5EF4-FFF2-40B4-BE49-F238E27FC236}">
                      <a16:creationId xmlns:a16="http://schemas.microsoft.com/office/drawing/2014/main" id="{E14AF94C-A7CF-3E1F-B501-40482EBB1E03}"/>
                    </a:ext>
                  </a:extLst>
                </p:cNvPr>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8" name="Google Shape;495;p23">
                  <a:extLst>
                    <a:ext uri="{FF2B5EF4-FFF2-40B4-BE49-F238E27FC236}">
                      <a16:creationId xmlns:a16="http://schemas.microsoft.com/office/drawing/2014/main" id="{DFFCFDAD-18EC-494E-BB8E-CDFE9AF76E92}"/>
                    </a:ext>
                  </a:extLst>
                </p:cNvPr>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9" name="Google Shape;496;p23">
                  <a:extLst>
                    <a:ext uri="{FF2B5EF4-FFF2-40B4-BE49-F238E27FC236}">
                      <a16:creationId xmlns:a16="http://schemas.microsoft.com/office/drawing/2014/main" id="{B8F825D8-B015-79A5-E4FA-1D6C7B3BA585}"/>
                    </a:ext>
                  </a:extLst>
                </p:cNvPr>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grpSp>
          <p:nvGrpSpPr>
            <p:cNvPr id="450" name="Google Shape;497;p23">
              <a:extLst>
                <a:ext uri="{FF2B5EF4-FFF2-40B4-BE49-F238E27FC236}">
                  <a16:creationId xmlns:a16="http://schemas.microsoft.com/office/drawing/2014/main" id="{725B61B0-3FA0-ECA4-BE22-73C3ABBFC7ED}"/>
                </a:ext>
              </a:extLst>
            </p:cNvPr>
            <p:cNvGrpSpPr/>
            <p:nvPr/>
          </p:nvGrpSpPr>
          <p:grpSpPr>
            <a:xfrm>
              <a:off x="2220191" y="6015175"/>
              <a:ext cx="654000" cy="654000"/>
              <a:chOff x="2220191" y="6015175"/>
              <a:chExt cx="654000" cy="654000"/>
            </a:xfrm>
          </p:grpSpPr>
          <p:sp>
            <p:nvSpPr>
              <p:cNvPr id="451" name="Google Shape;498;p23">
                <a:extLst>
                  <a:ext uri="{FF2B5EF4-FFF2-40B4-BE49-F238E27FC236}">
                    <a16:creationId xmlns:a16="http://schemas.microsoft.com/office/drawing/2014/main" id="{C0978E41-44C5-CC76-EC46-9D1433A141E7}"/>
                  </a:ext>
                </a:extLst>
              </p:cNvPr>
              <p:cNvSpPr/>
              <p:nvPr/>
            </p:nvSpPr>
            <p:spPr>
              <a:xfrm>
                <a:off x="2220191" y="6015175"/>
                <a:ext cx="654000" cy="654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99;p23">
                <a:extLst>
                  <a:ext uri="{FF2B5EF4-FFF2-40B4-BE49-F238E27FC236}">
                    <a16:creationId xmlns:a16="http://schemas.microsoft.com/office/drawing/2014/main" id="{AA5E8A47-F728-26D4-BDD3-762AE4E31EBC}"/>
                  </a:ext>
                </a:extLst>
              </p:cNvPr>
              <p:cNvGrpSpPr/>
              <p:nvPr/>
            </p:nvGrpSpPr>
            <p:grpSpPr>
              <a:xfrm>
                <a:off x="2374599" y="6172549"/>
                <a:ext cx="339253" cy="339253"/>
                <a:chOff x="3271200" y="1435075"/>
                <a:chExt cx="481825" cy="481825"/>
              </a:xfrm>
            </p:grpSpPr>
            <p:sp>
              <p:nvSpPr>
                <p:cNvPr id="453" name="Google Shape;500;p23">
                  <a:extLst>
                    <a:ext uri="{FF2B5EF4-FFF2-40B4-BE49-F238E27FC236}">
                      <a16:creationId xmlns:a16="http://schemas.microsoft.com/office/drawing/2014/main" id="{53DE4CB9-617C-ADFB-693E-29EE316A186C}"/>
                    </a:ext>
                  </a:extLst>
                </p:cNvPr>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4" name="Google Shape;501;p23">
                  <a:extLst>
                    <a:ext uri="{FF2B5EF4-FFF2-40B4-BE49-F238E27FC236}">
                      <a16:creationId xmlns:a16="http://schemas.microsoft.com/office/drawing/2014/main" id="{06D583B6-9A71-D89C-C74C-BFF4B53BB2A9}"/>
                    </a:ext>
                  </a:extLst>
                </p:cNvPr>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grpSp>
          <p:nvGrpSpPr>
            <p:cNvPr id="455" name="Google Shape;502;p23">
              <a:extLst>
                <a:ext uri="{FF2B5EF4-FFF2-40B4-BE49-F238E27FC236}">
                  <a16:creationId xmlns:a16="http://schemas.microsoft.com/office/drawing/2014/main" id="{D07A0776-AEA7-3E37-F70B-90032C74F9E7}"/>
                </a:ext>
              </a:extLst>
            </p:cNvPr>
            <p:cNvGrpSpPr/>
            <p:nvPr/>
          </p:nvGrpSpPr>
          <p:grpSpPr>
            <a:xfrm>
              <a:off x="5909938" y="6015175"/>
              <a:ext cx="654000" cy="654000"/>
              <a:chOff x="5909938" y="6015175"/>
              <a:chExt cx="654000" cy="654000"/>
            </a:xfrm>
          </p:grpSpPr>
          <p:sp>
            <p:nvSpPr>
              <p:cNvPr id="456" name="Google Shape;503;p23">
                <a:extLst>
                  <a:ext uri="{FF2B5EF4-FFF2-40B4-BE49-F238E27FC236}">
                    <a16:creationId xmlns:a16="http://schemas.microsoft.com/office/drawing/2014/main" id="{23901695-468F-6CFB-1A3C-9C0F16C80880}"/>
                  </a:ext>
                </a:extLst>
              </p:cNvPr>
              <p:cNvSpPr/>
              <p:nvPr/>
            </p:nvSpPr>
            <p:spPr>
              <a:xfrm>
                <a:off x="5909938" y="6015175"/>
                <a:ext cx="654000" cy="654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7" name="Google Shape;504;p23">
                <a:extLst>
                  <a:ext uri="{FF2B5EF4-FFF2-40B4-BE49-F238E27FC236}">
                    <a16:creationId xmlns:a16="http://schemas.microsoft.com/office/drawing/2014/main" id="{CA7929B3-578B-FBEE-EF7D-907DB5CB9F59}"/>
                  </a:ext>
                </a:extLst>
              </p:cNvPr>
              <p:cNvGrpSpPr/>
              <p:nvPr/>
            </p:nvGrpSpPr>
            <p:grpSpPr>
              <a:xfrm>
                <a:off x="6067948" y="6172540"/>
                <a:ext cx="342580" cy="339271"/>
                <a:chOff x="5049725" y="1435050"/>
                <a:chExt cx="486550" cy="481850"/>
              </a:xfrm>
            </p:grpSpPr>
            <p:sp>
              <p:nvSpPr>
                <p:cNvPr id="458" name="Google Shape;505;p23">
                  <a:extLst>
                    <a:ext uri="{FF2B5EF4-FFF2-40B4-BE49-F238E27FC236}">
                      <a16:creationId xmlns:a16="http://schemas.microsoft.com/office/drawing/2014/main" id="{2232995E-04B3-AF83-A696-26F490E0C4E2}"/>
                    </a:ext>
                  </a:extLst>
                </p:cNvPr>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9" name="Google Shape;506;p23">
                  <a:extLst>
                    <a:ext uri="{FF2B5EF4-FFF2-40B4-BE49-F238E27FC236}">
                      <a16:creationId xmlns:a16="http://schemas.microsoft.com/office/drawing/2014/main" id="{8A1CEF1B-6971-1E70-5D55-D6ACAEC2277E}"/>
                    </a:ext>
                  </a:extLst>
                </p:cNvPr>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0" name="Google Shape;507;p23">
                  <a:extLst>
                    <a:ext uri="{FF2B5EF4-FFF2-40B4-BE49-F238E27FC236}">
                      <a16:creationId xmlns:a16="http://schemas.microsoft.com/office/drawing/2014/main" id="{F91CDE3A-3E01-262B-9C18-85A315E80DDA}"/>
                    </a:ext>
                  </a:extLst>
                </p:cNvPr>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1" name="Google Shape;508;p23">
                  <a:extLst>
                    <a:ext uri="{FF2B5EF4-FFF2-40B4-BE49-F238E27FC236}">
                      <a16:creationId xmlns:a16="http://schemas.microsoft.com/office/drawing/2014/main" id="{8B76470B-72D1-35A8-4568-E414D993D3CB}"/>
                    </a:ext>
                  </a:extLst>
                </p:cNvPr>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grpSp>
          <p:nvGrpSpPr>
            <p:cNvPr id="462" name="Google Shape;509;p23">
              <a:extLst>
                <a:ext uri="{FF2B5EF4-FFF2-40B4-BE49-F238E27FC236}">
                  <a16:creationId xmlns:a16="http://schemas.microsoft.com/office/drawing/2014/main" id="{E3CA7558-5710-39DD-E13B-2EA15FDE631E}"/>
                </a:ext>
              </a:extLst>
            </p:cNvPr>
            <p:cNvGrpSpPr/>
            <p:nvPr/>
          </p:nvGrpSpPr>
          <p:grpSpPr>
            <a:xfrm>
              <a:off x="4680022" y="6015175"/>
              <a:ext cx="654000" cy="654000"/>
              <a:chOff x="4680022" y="6015175"/>
              <a:chExt cx="654000" cy="654000"/>
            </a:xfrm>
          </p:grpSpPr>
          <p:sp>
            <p:nvSpPr>
              <p:cNvPr id="463" name="Google Shape;510;p23">
                <a:extLst>
                  <a:ext uri="{FF2B5EF4-FFF2-40B4-BE49-F238E27FC236}">
                    <a16:creationId xmlns:a16="http://schemas.microsoft.com/office/drawing/2014/main" id="{3FA9FFBF-7924-DFC5-7087-4D12CFFB73F6}"/>
                  </a:ext>
                </a:extLst>
              </p:cNvPr>
              <p:cNvSpPr/>
              <p:nvPr/>
            </p:nvSpPr>
            <p:spPr>
              <a:xfrm>
                <a:off x="4680022" y="6015175"/>
                <a:ext cx="654000" cy="654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511;p23">
                <a:extLst>
                  <a:ext uri="{FF2B5EF4-FFF2-40B4-BE49-F238E27FC236}">
                    <a16:creationId xmlns:a16="http://schemas.microsoft.com/office/drawing/2014/main" id="{778D0DF8-CAB2-57A2-FD2D-A451485FB34A}"/>
                  </a:ext>
                </a:extLst>
              </p:cNvPr>
              <p:cNvGrpSpPr/>
              <p:nvPr/>
            </p:nvGrpSpPr>
            <p:grpSpPr>
              <a:xfrm>
                <a:off x="4847208" y="6172549"/>
                <a:ext cx="339359" cy="339253"/>
                <a:chOff x="5642475" y="1435075"/>
                <a:chExt cx="481975" cy="481825"/>
              </a:xfrm>
            </p:grpSpPr>
            <p:sp>
              <p:nvSpPr>
                <p:cNvPr id="465" name="Google Shape;512;p23">
                  <a:extLst>
                    <a:ext uri="{FF2B5EF4-FFF2-40B4-BE49-F238E27FC236}">
                      <a16:creationId xmlns:a16="http://schemas.microsoft.com/office/drawing/2014/main" id="{715EB353-4FBA-2B6C-6D5D-93207412D5A4}"/>
                    </a:ext>
                  </a:extLst>
                </p:cNvPr>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 name="Google Shape;513;p23">
                  <a:extLst>
                    <a:ext uri="{FF2B5EF4-FFF2-40B4-BE49-F238E27FC236}">
                      <a16:creationId xmlns:a16="http://schemas.microsoft.com/office/drawing/2014/main" id="{3567071B-BC1F-98C6-431D-499A2B8E8F58}"/>
                    </a:ext>
                  </a:extLst>
                </p:cNvPr>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 name="Google Shape;514;p23">
                  <a:extLst>
                    <a:ext uri="{FF2B5EF4-FFF2-40B4-BE49-F238E27FC236}">
                      <a16:creationId xmlns:a16="http://schemas.microsoft.com/office/drawing/2014/main" id="{0EA6C179-46D8-ACBA-344F-DFFC3EDC17E5}"/>
                    </a:ext>
                  </a:extLst>
                </p:cNvPr>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grpSp>
      <p:grpSp>
        <p:nvGrpSpPr>
          <p:cNvPr id="468" name="Google Shape;515;p23">
            <a:extLst>
              <a:ext uri="{FF2B5EF4-FFF2-40B4-BE49-F238E27FC236}">
                <a16:creationId xmlns:a16="http://schemas.microsoft.com/office/drawing/2014/main" id="{1CE15F6F-46B6-3457-A348-28DBC7929D37}"/>
              </a:ext>
            </a:extLst>
          </p:cNvPr>
          <p:cNvGrpSpPr/>
          <p:nvPr/>
        </p:nvGrpSpPr>
        <p:grpSpPr>
          <a:xfrm>
            <a:off x="714966" y="8107223"/>
            <a:ext cx="339235" cy="298186"/>
            <a:chOff x="898875" y="244725"/>
            <a:chExt cx="481800" cy="423500"/>
          </a:xfrm>
          <a:solidFill>
            <a:schemeClr val="tx1"/>
          </a:solidFill>
        </p:grpSpPr>
        <p:sp>
          <p:nvSpPr>
            <p:cNvPr id="469" name="Google Shape;516;p23">
              <a:extLst>
                <a:ext uri="{FF2B5EF4-FFF2-40B4-BE49-F238E27FC236}">
                  <a16:creationId xmlns:a16="http://schemas.microsoft.com/office/drawing/2014/main" id="{DDC2D17C-3143-836C-C5D9-994C2D49B798}"/>
                </a:ext>
              </a:extLst>
            </p:cNvPr>
            <p:cNvSpPr/>
            <p:nvPr/>
          </p:nvSpPr>
          <p:spPr>
            <a:xfrm>
              <a:off x="1125675" y="470575"/>
              <a:ext cx="28275" cy="28250"/>
            </a:xfrm>
            <a:custGeom>
              <a:avLst/>
              <a:gdLst/>
              <a:ahLst/>
              <a:cxnLst/>
              <a:rect l="l" t="t" r="r" b="b"/>
              <a:pathLst>
                <a:path w="1131" h="1130" extrusionOk="0">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 name="Google Shape;517;p23">
              <a:extLst>
                <a:ext uri="{FF2B5EF4-FFF2-40B4-BE49-F238E27FC236}">
                  <a16:creationId xmlns:a16="http://schemas.microsoft.com/office/drawing/2014/main" id="{51F51F55-DB15-DEE5-0056-B8B37DB17B93}"/>
                </a:ext>
              </a:extLst>
            </p:cNvPr>
            <p:cNvSpPr/>
            <p:nvPr/>
          </p:nvSpPr>
          <p:spPr>
            <a:xfrm>
              <a:off x="898875" y="244725"/>
              <a:ext cx="481800" cy="225875"/>
            </a:xfrm>
            <a:custGeom>
              <a:avLst/>
              <a:gdLst/>
              <a:ahLst/>
              <a:cxnLst/>
              <a:rect l="l" t="t" r="r" b="b"/>
              <a:pathLst>
                <a:path w="19272" h="9035" extrusionOk="0">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1" name="Google Shape;518;p23">
              <a:extLst>
                <a:ext uri="{FF2B5EF4-FFF2-40B4-BE49-F238E27FC236}">
                  <a16:creationId xmlns:a16="http://schemas.microsoft.com/office/drawing/2014/main" id="{C42F15A4-54BC-9C4B-0178-576F7642B4B6}"/>
                </a:ext>
              </a:extLst>
            </p:cNvPr>
            <p:cNvSpPr/>
            <p:nvPr/>
          </p:nvSpPr>
          <p:spPr>
            <a:xfrm>
              <a:off x="1324200" y="385900"/>
              <a:ext cx="56475" cy="197625"/>
            </a:xfrm>
            <a:custGeom>
              <a:avLst/>
              <a:gdLst/>
              <a:ahLst/>
              <a:cxnLst/>
              <a:rect l="l" t="t" r="r" b="b"/>
              <a:pathLst>
                <a:path w="2259" h="7905" extrusionOk="0">
                  <a:moveTo>
                    <a:pt x="567" y="0"/>
                  </a:moveTo>
                  <a:cubicBezTo>
                    <a:pt x="254" y="0"/>
                    <a:pt x="1" y="250"/>
                    <a:pt x="1" y="563"/>
                  </a:cubicBezTo>
                  <a:lnTo>
                    <a:pt x="1" y="7339"/>
                  </a:lnTo>
                  <a:cubicBezTo>
                    <a:pt x="1" y="7652"/>
                    <a:pt x="254" y="7905"/>
                    <a:pt x="567" y="7905"/>
                  </a:cubicBezTo>
                  <a:lnTo>
                    <a:pt x="2259" y="7905"/>
                  </a:lnTo>
                  <a:lnTo>
                    <a:pt x="22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2" name="Google Shape;519;p23">
              <a:extLst>
                <a:ext uri="{FF2B5EF4-FFF2-40B4-BE49-F238E27FC236}">
                  <a16:creationId xmlns:a16="http://schemas.microsoft.com/office/drawing/2014/main" id="{5EF2F58F-0B1C-FBF4-7B70-CE7A3D29E823}"/>
                </a:ext>
              </a:extLst>
            </p:cNvPr>
            <p:cNvSpPr/>
            <p:nvPr/>
          </p:nvSpPr>
          <p:spPr>
            <a:xfrm>
              <a:off x="898875" y="385900"/>
              <a:ext cx="56475" cy="197625"/>
            </a:xfrm>
            <a:custGeom>
              <a:avLst/>
              <a:gdLst/>
              <a:ahLst/>
              <a:cxnLst/>
              <a:rect l="l" t="t" r="r" b="b"/>
              <a:pathLst>
                <a:path w="2259" h="7905" extrusionOk="0">
                  <a:moveTo>
                    <a:pt x="0" y="0"/>
                  </a:moveTo>
                  <a:lnTo>
                    <a:pt x="0" y="7905"/>
                  </a:lnTo>
                  <a:lnTo>
                    <a:pt x="1695" y="7905"/>
                  </a:lnTo>
                  <a:cubicBezTo>
                    <a:pt x="2005" y="7905"/>
                    <a:pt x="2258" y="7652"/>
                    <a:pt x="2258" y="7339"/>
                  </a:cubicBezTo>
                  <a:lnTo>
                    <a:pt x="2258" y="563"/>
                  </a:lnTo>
                  <a:cubicBezTo>
                    <a:pt x="2258" y="250"/>
                    <a:pt x="2005" y="0"/>
                    <a:pt x="16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3" name="Google Shape;520;p23">
              <a:extLst>
                <a:ext uri="{FF2B5EF4-FFF2-40B4-BE49-F238E27FC236}">
                  <a16:creationId xmlns:a16="http://schemas.microsoft.com/office/drawing/2014/main" id="{5366BE3A-082E-8C34-67BD-CFDAA422854C}"/>
                </a:ext>
              </a:extLst>
            </p:cNvPr>
            <p:cNvSpPr/>
            <p:nvPr/>
          </p:nvSpPr>
          <p:spPr>
            <a:xfrm>
              <a:off x="1063650" y="414125"/>
              <a:ext cx="146750" cy="141125"/>
            </a:xfrm>
            <a:custGeom>
              <a:avLst/>
              <a:gdLst/>
              <a:ahLst/>
              <a:cxnLst/>
              <a:rect l="l" t="t" r="r" b="b"/>
              <a:pathLst>
                <a:path w="5870" h="5645" extrusionOk="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4" name="Google Shape;521;p23">
              <a:extLst>
                <a:ext uri="{FF2B5EF4-FFF2-40B4-BE49-F238E27FC236}">
                  <a16:creationId xmlns:a16="http://schemas.microsoft.com/office/drawing/2014/main" id="{A2F8159B-0263-6347-3B72-888E3E4B9C86}"/>
                </a:ext>
              </a:extLst>
            </p:cNvPr>
            <p:cNvSpPr/>
            <p:nvPr/>
          </p:nvSpPr>
          <p:spPr>
            <a:xfrm>
              <a:off x="898875" y="498800"/>
              <a:ext cx="481800" cy="169425"/>
            </a:xfrm>
            <a:custGeom>
              <a:avLst/>
              <a:gdLst/>
              <a:ahLst/>
              <a:cxnLst/>
              <a:rect l="l" t="t" r="r" b="b"/>
              <a:pathLst>
                <a:path w="19272" h="6777" extrusionOk="0">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5" name="Google Shape;522;p23">
            <a:extLst>
              <a:ext uri="{FF2B5EF4-FFF2-40B4-BE49-F238E27FC236}">
                <a16:creationId xmlns:a16="http://schemas.microsoft.com/office/drawing/2014/main" id="{85A1378C-AB96-EEB2-5C34-4064F17EF8BB}"/>
              </a:ext>
            </a:extLst>
          </p:cNvPr>
          <p:cNvGrpSpPr/>
          <p:nvPr/>
        </p:nvGrpSpPr>
        <p:grpSpPr>
          <a:xfrm>
            <a:off x="2003524" y="8166861"/>
            <a:ext cx="340890" cy="178912"/>
            <a:chOff x="2084325" y="363300"/>
            <a:chExt cx="484150" cy="254100"/>
          </a:xfrm>
          <a:solidFill>
            <a:schemeClr val="tx1"/>
          </a:solidFill>
        </p:grpSpPr>
        <p:sp>
          <p:nvSpPr>
            <p:cNvPr id="476" name="Google Shape;523;p23">
              <a:extLst>
                <a:ext uri="{FF2B5EF4-FFF2-40B4-BE49-F238E27FC236}">
                  <a16:creationId xmlns:a16="http://schemas.microsoft.com/office/drawing/2014/main" id="{6E898CF3-DE41-709D-BA77-FFBB66E42378}"/>
                </a:ext>
              </a:extLst>
            </p:cNvPr>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7" name="Google Shape;524;p23">
              <a:extLst>
                <a:ext uri="{FF2B5EF4-FFF2-40B4-BE49-F238E27FC236}">
                  <a16:creationId xmlns:a16="http://schemas.microsoft.com/office/drawing/2014/main" id="{FC288C8E-F443-1CBB-31FB-FD8728DFE2AC}"/>
                </a:ext>
              </a:extLst>
            </p:cNvPr>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8" name="Google Shape;525;p23">
            <a:extLst>
              <a:ext uri="{FF2B5EF4-FFF2-40B4-BE49-F238E27FC236}">
                <a16:creationId xmlns:a16="http://schemas.microsoft.com/office/drawing/2014/main" id="{678B4BE6-25F4-2B98-E988-A8A3FF46F824}"/>
              </a:ext>
            </a:extLst>
          </p:cNvPr>
          <p:cNvGrpSpPr/>
          <p:nvPr/>
        </p:nvGrpSpPr>
        <p:grpSpPr>
          <a:xfrm>
            <a:off x="2681418" y="8086690"/>
            <a:ext cx="298169" cy="339253"/>
            <a:chOff x="2707500" y="249400"/>
            <a:chExt cx="423475" cy="481825"/>
          </a:xfrm>
          <a:solidFill>
            <a:schemeClr val="tx1"/>
          </a:solidFill>
        </p:grpSpPr>
        <p:sp>
          <p:nvSpPr>
            <p:cNvPr id="479" name="Google Shape;526;p23">
              <a:extLst>
                <a:ext uri="{FF2B5EF4-FFF2-40B4-BE49-F238E27FC236}">
                  <a16:creationId xmlns:a16="http://schemas.microsoft.com/office/drawing/2014/main" id="{119F54D7-7A75-2AB3-3904-AB0506C4926F}"/>
                </a:ext>
              </a:extLst>
            </p:cNvPr>
            <p:cNvSpPr/>
            <p:nvPr/>
          </p:nvSpPr>
          <p:spPr>
            <a:xfrm>
              <a:off x="2739175" y="420675"/>
              <a:ext cx="360100" cy="310550"/>
            </a:xfrm>
            <a:custGeom>
              <a:avLst/>
              <a:gdLst/>
              <a:ahLst/>
              <a:cxnLst/>
              <a:rect l="l" t="t" r="r" b="b"/>
              <a:pathLst>
                <a:path w="14404" h="12422" extrusionOk="0">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0" name="Google Shape;527;p23">
              <a:extLst>
                <a:ext uri="{FF2B5EF4-FFF2-40B4-BE49-F238E27FC236}">
                  <a16:creationId xmlns:a16="http://schemas.microsoft.com/office/drawing/2014/main" id="{A776DC5E-68B5-AE6B-0815-2D41948C4DC3}"/>
                </a:ext>
              </a:extLst>
            </p:cNvPr>
            <p:cNvSpPr/>
            <p:nvPr/>
          </p:nvSpPr>
          <p:spPr>
            <a:xfrm>
              <a:off x="2707500" y="249400"/>
              <a:ext cx="423475" cy="141175"/>
            </a:xfrm>
            <a:custGeom>
              <a:avLst/>
              <a:gdLst/>
              <a:ahLst/>
              <a:cxnLst/>
              <a:rect l="l" t="t" r="r" b="b"/>
              <a:pathLst>
                <a:path w="16939" h="5647" extrusionOk="0">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81" name="Google Shape;528;p23">
            <a:extLst>
              <a:ext uri="{FF2B5EF4-FFF2-40B4-BE49-F238E27FC236}">
                <a16:creationId xmlns:a16="http://schemas.microsoft.com/office/drawing/2014/main" id="{5E2A4E85-51F8-CD21-9583-3EC9DFD90AFE}"/>
              </a:ext>
            </a:extLst>
          </p:cNvPr>
          <p:cNvGrpSpPr/>
          <p:nvPr/>
        </p:nvGrpSpPr>
        <p:grpSpPr>
          <a:xfrm>
            <a:off x="3323633" y="8087016"/>
            <a:ext cx="305386" cy="338602"/>
            <a:chOff x="3300325" y="249875"/>
            <a:chExt cx="433725" cy="480900"/>
          </a:xfrm>
          <a:solidFill>
            <a:schemeClr val="tx1"/>
          </a:solidFill>
        </p:grpSpPr>
        <p:sp>
          <p:nvSpPr>
            <p:cNvPr id="482" name="Google Shape;529;p23">
              <a:extLst>
                <a:ext uri="{FF2B5EF4-FFF2-40B4-BE49-F238E27FC236}">
                  <a16:creationId xmlns:a16="http://schemas.microsoft.com/office/drawing/2014/main" id="{D3E4769F-65FC-1E4C-BCB2-B5FF9576A26D}"/>
                </a:ext>
              </a:extLst>
            </p:cNvPr>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3" name="Google Shape;530;p23">
              <a:extLst>
                <a:ext uri="{FF2B5EF4-FFF2-40B4-BE49-F238E27FC236}">
                  <a16:creationId xmlns:a16="http://schemas.microsoft.com/office/drawing/2014/main" id="{6AC7F9BF-9403-7E58-95C1-A2E297C570FC}"/>
                </a:ext>
              </a:extLst>
            </p:cNvPr>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4" name="Google Shape;531;p23">
              <a:extLst>
                <a:ext uri="{FF2B5EF4-FFF2-40B4-BE49-F238E27FC236}">
                  <a16:creationId xmlns:a16="http://schemas.microsoft.com/office/drawing/2014/main" id="{0220755A-467C-2E76-DCF1-7AD768A0DC35}"/>
                </a:ext>
              </a:extLst>
            </p:cNvPr>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5" name="Google Shape;532;p23">
              <a:extLst>
                <a:ext uri="{FF2B5EF4-FFF2-40B4-BE49-F238E27FC236}">
                  <a16:creationId xmlns:a16="http://schemas.microsoft.com/office/drawing/2014/main" id="{B549953E-B115-5C85-F5FF-97A58F23E677}"/>
                </a:ext>
              </a:extLst>
            </p:cNvPr>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6" name="Google Shape;533;p23">
              <a:extLst>
                <a:ext uri="{FF2B5EF4-FFF2-40B4-BE49-F238E27FC236}">
                  <a16:creationId xmlns:a16="http://schemas.microsoft.com/office/drawing/2014/main" id="{77296709-1939-AAC5-DFDF-911A0A840EB6}"/>
                </a:ext>
              </a:extLst>
            </p:cNvPr>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7" name="Google Shape;534;p23">
              <a:extLst>
                <a:ext uri="{FF2B5EF4-FFF2-40B4-BE49-F238E27FC236}">
                  <a16:creationId xmlns:a16="http://schemas.microsoft.com/office/drawing/2014/main" id="{95B3F76C-6E43-3D04-FB7E-9C80FD0E0544}"/>
                </a:ext>
              </a:extLst>
            </p:cNvPr>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88" name="Google Shape;535;p23">
            <a:extLst>
              <a:ext uri="{FF2B5EF4-FFF2-40B4-BE49-F238E27FC236}">
                <a16:creationId xmlns:a16="http://schemas.microsoft.com/office/drawing/2014/main" id="{2DDB6347-E038-F39A-B43E-2333C7D1FA77}"/>
              </a:ext>
            </a:extLst>
          </p:cNvPr>
          <p:cNvGrpSpPr/>
          <p:nvPr/>
        </p:nvGrpSpPr>
        <p:grpSpPr>
          <a:xfrm>
            <a:off x="3941319" y="8086937"/>
            <a:ext cx="352349" cy="338760"/>
            <a:chOff x="3854700" y="249750"/>
            <a:chExt cx="500425" cy="481125"/>
          </a:xfrm>
          <a:solidFill>
            <a:schemeClr val="tx1"/>
          </a:solidFill>
        </p:grpSpPr>
        <p:sp>
          <p:nvSpPr>
            <p:cNvPr id="489" name="Google Shape;536;p23">
              <a:extLst>
                <a:ext uri="{FF2B5EF4-FFF2-40B4-BE49-F238E27FC236}">
                  <a16:creationId xmlns:a16="http://schemas.microsoft.com/office/drawing/2014/main" id="{DD0CC816-CEF5-087D-880F-52ECCF6169D8}"/>
                </a:ext>
              </a:extLst>
            </p:cNvPr>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 name="Google Shape;537;p23">
              <a:extLst>
                <a:ext uri="{FF2B5EF4-FFF2-40B4-BE49-F238E27FC236}">
                  <a16:creationId xmlns:a16="http://schemas.microsoft.com/office/drawing/2014/main" id="{D4DF63DF-70E7-A115-EA85-0C0796238DE9}"/>
                </a:ext>
              </a:extLst>
            </p:cNvPr>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1" name="Google Shape;538;p23">
              <a:extLst>
                <a:ext uri="{FF2B5EF4-FFF2-40B4-BE49-F238E27FC236}">
                  <a16:creationId xmlns:a16="http://schemas.microsoft.com/office/drawing/2014/main" id="{4AF3BDE2-36F6-3900-67C1-1718A69319C8}"/>
                </a:ext>
              </a:extLst>
            </p:cNvPr>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2" name="Google Shape;539;p23">
              <a:extLst>
                <a:ext uri="{FF2B5EF4-FFF2-40B4-BE49-F238E27FC236}">
                  <a16:creationId xmlns:a16="http://schemas.microsoft.com/office/drawing/2014/main" id="{E7F719F4-4A79-337E-3155-A77A9D54DDFE}"/>
                </a:ext>
              </a:extLst>
            </p:cNvPr>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3" name="Google Shape;540;p23">
              <a:extLst>
                <a:ext uri="{FF2B5EF4-FFF2-40B4-BE49-F238E27FC236}">
                  <a16:creationId xmlns:a16="http://schemas.microsoft.com/office/drawing/2014/main" id="{8943E138-F25E-59E6-7A47-4BF62BB35DE8}"/>
                </a:ext>
              </a:extLst>
            </p:cNvPr>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4" name="Google Shape;541;p23">
              <a:extLst>
                <a:ext uri="{FF2B5EF4-FFF2-40B4-BE49-F238E27FC236}">
                  <a16:creationId xmlns:a16="http://schemas.microsoft.com/office/drawing/2014/main" id="{5BD8DCA9-6CDC-629D-88FC-9EFA6579A16A}"/>
                </a:ext>
              </a:extLst>
            </p:cNvPr>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5" name="Google Shape;542;p23">
              <a:extLst>
                <a:ext uri="{FF2B5EF4-FFF2-40B4-BE49-F238E27FC236}">
                  <a16:creationId xmlns:a16="http://schemas.microsoft.com/office/drawing/2014/main" id="{695AF94B-37F6-1704-1CF9-0056C9A5F16D}"/>
                </a:ext>
              </a:extLst>
            </p:cNvPr>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6" name="Google Shape;543;p23">
              <a:extLst>
                <a:ext uri="{FF2B5EF4-FFF2-40B4-BE49-F238E27FC236}">
                  <a16:creationId xmlns:a16="http://schemas.microsoft.com/office/drawing/2014/main" id="{2CA80D16-1587-3BF5-CB6D-B87F60B7102A}"/>
                </a:ext>
              </a:extLst>
            </p:cNvPr>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97" name="Google Shape;544;p23">
            <a:extLst>
              <a:ext uri="{FF2B5EF4-FFF2-40B4-BE49-F238E27FC236}">
                <a16:creationId xmlns:a16="http://schemas.microsoft.com/office/drawing/2014/main" id="{D01C19BB-6F6D-5104-AD04-7EE991D4957D}"/>
              </a:ext>
            </a:extLst>
          </p:cNvPr>
          <p:cNvGrpSpPr/>
          <p:nvPr/>
        </p:nvGrpSpPr>
        <p:grpSpPr>
          <a:xfrm>
            <a:off x="4587908" y="8086937"/>
            <a:ext cx="352349" cy="338760"/>
            <a:chOff x="4447550" y="249750"/>
            <a:chExt cx="500425" cy="481125"/>
          </a:xfrm>
          <a:solidFill>
            <a:schemeClr val="tx1"/>
          </a:solidFill>
        </p:grpSpPr>
        <p:sp>
          <p:nvSpPr>
            <p:cNvPr id="498" name="Google Shape;545;p23">
              <a:extLst>
                <a:ext uri="{FF2B5EF4-FFF2-40B4-BE49-F238E27FC236}">
                  <a16:creationId xmlns:a16="http://schemas.microsoft.com/office/drawing/2014/main" id="{5697E9E3-B415-E92A-F9CA-2E6FEA7324A8}"/>
                </a:ext>
              </a:extLst>
            </p:cNvPr>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9" name="Google Shape;546;p23">
              <a:extLst>
                <a:ext uri="{FF2B5EF4-FFF2-40B4-BE49-F238E27FC236}">
                  <a16:creationId xmlns:a16="http://schemas.microsoft.com/office/drawing/2014/main" id="{0C0D9911-EB63-D11C-88AF-3B733291016F}"/>
                </a:ext>
              </a:extLst>
            </p:cNvPr>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00" name="Google Shape;547;p23">
            <a:extLst>
              <a:ext uri="{FF2B5EF4-FFF2-40B4-BE49-F238E27FC236}">
                <a16:creationId xmlns:a16="http://schemas.microsoft.com/office/drawing/2014/main" id="{09B085AA-0170-7A1B-5C0E-25E3B164620B}"/>
              </a:ext>
            </a:extLst>
          </p:cNvPr>
          <p:cNvGrpSpPr/>
          <p:nvPr/>
        </p:nvGrpSpPr>
        <p:grpSpPr>
          <a:xfrm>
            <a:off x="5245709" y="8086690"/>
            <a:ext cx="339253" cy="339253"/>
            <a:chOff x="5049725" y="249400"/>
            <a:chExt cx="481825" cy="481825"/>
          </a:xfrm>
          <a:solidFill>
            <a:schemeClr val="tx1"/>
          </a:solidFill>
        </p:grpSpPr>
        <p:sp>
          <p:nvSpPr>
            <p:cNvPr id="501" name="Google Shape;548;p23">
              <a:extLst>
                <a:ext uri="{FF2B5EF4-FFF2-40B4-BE49-F238E27FC236}">
                  <a16:creationId xmlns:a16="http://schemas.microsoft.com/office/drawing/2014/main" id="{00231F4D-B2EC-E7BB-2D17-1D592B53624B}"/>
                </a:ext>
              </a:extLst>
            </p:cNvPr>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2" name="Google Shape;549;p23">
              <a:extLst>
                <a:ext uri="{FF2B5EF4-FFF2-40B4-BE49-F238E27FC236}">
                  <a16:creationId xmlns:a16="http://schemas.microsoft.com/office/drawing/2014/main" id="{21203584-EF15-9FEF-3519-9E21B9813C17}"/>
                </a:ext>
              </a:extLst>
            </p:cNvPr>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03" name="Google Shape;550;p23">
            <a:extLst>
              <a:ext uri="{FF2B5EF4-FFF2-40B4-BE49-F238E27FC236}">
                <a16:creationId xmlns:a16="http://schemas.microsoft.com/office/drawing/2014/main" id="{0AF08D77-F589-8483-F6BF-A2ED5587F1F7}"/>
              </a:ext>
            </a:extLst>
          </p:cNvPr>
          <p:cNvGrpSpPr/>
          <p:nvPr/>
        </p:nvGrpSpPr>
        <p:grpSpPr>
          <a:xfrm>
            <a:off x="5888251" y="8086690"/>
            <a:ext cx="339253" cy="339253"/>
            <a:chOff x="5660400" y="238125"/>
            <a:chExt cx="481825" cy="481825"/>
          </a:xfrm>
          <a:solidFill>
            <a:schemeClr val="tx1"/>
          </a:solidFill>
        </p:grpSpPr>
        <p:sp>
          <p:nvSpPr>
            <p:cNvPr id="504" name="Google Shape;551;p23">
              <a:extLst>
                <a:ext uri="{FF2B5EF4-FFF2-40B4-BE49-F238E27FC236}">
                  <a16:creationId xmlns:a16="http://schemas.microsoft.com/office/drawing/2014/main" id="{E9740E13-F2D1-C490-0AEC-850DA7AE1912}"/>
                </a:ext>
              </a:extLst>
            </p:cNvPr>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5" name="Google Shape;552;p23">
              <a:extLst>
                <a:ext uri="{FF2B5EF4-FFF2-40B4-BE49-F238E27FC236}">
                  <a16:creationId xmlns:a16="http://schemas.microsoft.com/office/drawing/2014/main" id="{F8CCB0E1-144C-C969-F125-500341C2106E}"/>
                </a:ext>
              </a:extLst>
            </p:cNvPr>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06" name="Google Shape;553;p23">
            <a:extLst>
              <a:ext uri="{FF2B5EF4-FFF2-40B4-BE49-F238E27FC236}">
                <a16:creationId xmlns:a16="http://schemas.microsoft.com/office/drawing/2014/main" id="{F21018D4-0C16-ECCD-7E2A-FB6B0B52761E}"/>
              </a:ext>
            </a:extLst>
          </p:cNvPr>
          <p:cNvGrpSpPr/>
          <p:nvPr/>
        </p:nvGrpSpPr>
        <p:grpSpPr>
          <a:xfrm>
            <a:off x="6533536" y="8086690"/>
            <a:ext cx="339253" cy="339253"/>
            <a:chOff x="6235400" y="249400"/>
            <a:chExt cx="481825" cy="481825"/>
          </a:xfrm>
          <a:solidFill>
            <a:schemeClr val="tx1"/>
          </a:solidFill>
        </p:grpSpPr>
        <p:sp>
          <p:nvSpPr>
            <p:cNvPr id="507" name="Google Shape;554;p23">
              <a:extLst>
                <a:ext uri="{FF2B5EF4-FFF2-40B4-BE49-F238E27FC236}">
                  <a16:creationId xmlns:a16="http://schemas.microsoft.com/office/drawing/2014/main" id="{2D686753-6B8C-79C0-0A5F-649B892DBA04}"/>
                </a:ext>
              </a:extLst>
            </p:cNvPr>
            <p:cNvSpPr/>
            <p:nvPr/>
          </p:nvSpPr>
          <p:spPr>
            <a:xfrm>
              <a:off x="6425625" y="482025"/>
              <a:ext cx="177700" cy="135375"/>
            </a:xfrm>
            <a:custGeom>
              <a:avLst/>
              <a:gdLst/>
              <a:ahLst/>
              <a:cxnLst/>
              <a:rect l="l" t="t" r="r" b="b"/>
              <a:pathLst>
                <a:path w="7108" h="5415" extrusionOk="0">
                  <a:moveTo>
                    <a:pt x="5415" y="0"/>
                  </a:moveTo>
                  <a:lnTo>
                    <a:pt x="1" y="5415"/>
                  </a:lnTo>
                  <a:lnTo>
                    <a:pt x="7107" y="5415"/>
                  </a:lnTo>
                  <a:lnTo>
                    <a:pt x="7107" y="1696"/>
                  </a:lnTo>
                  <a:lnTo>
                    <a:pt x="54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8" name="Google Shape;555;p23">
              <a:extLst>
                <a:ext uri="{FF2B5EF4-FFF2-40B4-BE49-F238E27FC236}">
                  <a16:creationId xmlns:a16="http://schemas.microsoft.com/office/drawing/2014/main" id="{7115783F-5BB5-AEAB-BB09-AB106CDD592F}"/>
                </a:ext>
              </a:extLst>
            </p:cNvPr>
            <p:cNvSpPr/>
            <p:nvPr/>
          </p:nvSpPr>
          <p:spPr>
            <a:xfrm>
              <a:off x="6462150" y="419775"/>
              <a:ext cx="28250" cy="28250"/>
            </a:xfrm>
            <a:custGeom>
              <a:avLst/>
              <a:gdLst/>
              <a:ahLst/>
              <a:cxnLst/>
              <a:rect l="l" t="t" r="r" b="b"/>
              <a:pathLst>
                <a:path w="1130" h="1130" extrusionOk="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9" name="Google Shape;556;p23">
              <a:extLst>
                <a:ext uri="{FF2B5EF4-FFF2-40B4-BE49-F238E27FC236}">
                  <a16:creationId xmlns:a16="http://schemas.microsoft.com/office/drawing/2014/main" id="{3CDC53C5-24BD-1177-FF75-F80DF1331DD3}"/>
                </a:ext>
              </a:extLst>
            </p:cNvPr>
            <p:cNvSpPr/>
            <p:nvPr/>
          </p:nvSpPr>
          <p:spPr>
            <a:xfrm>
              <a:off x="6349225" y="508600"/>
              <a:ext cx="113625" cy="108800"/>
            </a:xfrm>
            <a:custGeom>
              <a:avLst/>
              <a:gdLst/>
              <a:ahLst/>
              <a:cxnLst/>
              <a:rect l="l" t="t" r="r" b="b"/>
              <a:pathLst>
                <a:path w="4545" h="4352" extrusionOk="0">
                  <a:moveTo>
                    <a:pt x="2858" y="0"/>
                  </a:moveTo>
                  <a:lnTo>
                    <a:pt x="0" y="2623"/>
                  </a:lnTo>
                  <a:lnTo>
                    <a:pt x="0" y="4352"/>
                  </a:lnTo>
                  <a:lnTo>
                    <a:pt x="1461" y="4352"/>
                  </a:lnTo>
                  <a:lnTo>
                    <a:pt x="4544" y="1265"/>
                  </a:lnTo>
                  <a:lnTo>
                    <a:pt x="28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0" name="Google Shape;557;p23">
              <a:extLst>
                <a:ext uri="{FF2B5EF4-FFF2-40B4-BE49-F238E27FC236}">
                  <a16:creationId xmlns:a16="http://schemas.microsoft.com/office/drawing/2014/main" id="{3BEE4925-D7F2-223F-AF1D-035950109335}"/>
                </a:ext>
              </a:extLst>
            </p:cNvPr>
            <p:cNvSpPr/>
            <p:nvPr/>
          </p:nvSpPr>
          <p:spPr>
            <a:xfrm>
              <a:off x="6349225" y="363300"/>
              <a:ext cx="254100" cy="172575"/>
            </a:xfrm>
            <a:custGeom>
              <a:avLst/>
              <a:gdLst/>
              <a:ahLst/>
              <a:cxnLst/>
              <a:rect l="l" t="t" r="r" b="b"/>
              <a:pathLst>
                <a:path w="10164" h="6903" extrusionOk="0">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1" name="Google Shape;558;p23">
              <a:extLst>
                <a:ext uri="{FF2B5EF4-FFF2-40B4-BE49-F238E27FC236}">
                  <a16:creationId xmlns:a16="http://schemas.microsoft.com/office/drawing/2014/main" id="{EB14ADFC-D65F-BBC6-06A2-5F01FB9C0651}"/>
                </a:ext>
              </a:extLst>
            </p:cNvPr>
            <p:cNvSpPr/>
            <p:nvPr/>
          </p:nvSpPr>
          <p:spPr>
            <a:xfrm>
              <a:off x="6235400" y="249400"/>
              <a:ext cx="481825" cy="481825"/>
            </a:xfrm>
            <a:custGeom>
              <a:avLst/>
              <a:gdLst/>
              <a:ahLst/>
              <a:cxnLst/>
              <a:rect l="l" t="t" r="r" b="b"/>
              <a:pathLst>
                <a:path w="19273" h="19273" extrusionOk="0">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512" name="Google Shape;559;p23">
            <a:extLst>
              <a:ext uri="{FF2B5EF4-FFF2-40B4-BE49-F238E27FC236}">
                <a16:creationId xmlns:a16="http://schemas.microsoft.com/office/drawing/2014/main" id="{98833F5F-33FD-E1C4-3E96-30687BAF0B03}"/>
              </a:ext>
            </a:extLst>
          </p:cNvPr>
          <p:cNvSpPr/>
          <p:nvPr/>
        </p:nvSpPr>
        <p:spPr>
          <a:xfrm>
            <a:off x="1379881" y="8545564"/>
            <a:ext cx="302200" cy="339253"/>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513" name="Google Shape;560;p23">
            <a:extLst>
              <a:ext uri="{FF2B5EF4-FFF2-40B4-BE49-F238E27FC236}">
                <a16:creationId xmlns:a16="http://schemas.microsoft.com/office/drawing/2014/main" id="{E1B97200-E842-2B3B-43FF-520E79396343}"/>
              </a:ext>
            </a:extLst>
          </p:cNvPr>
          <p:cNvGrpSpPr/>
          <p:nvPr/>
        </p:nvGrpSpPr>
        <p:grpSpPr>
          <a:xfrm>
            <a:off x="2003682" y="8545555"/>
            <a:ext cx="340573" cy="339271"/>
            <a:chOff x="2085450" y="842250"/>
            <a:chExt cx="483700" cy="481850"/>
          </a:xfrm>
          <a:solidFill>
            <a:schemeClr val="tx1"/>
          </a:solidFill>
        </p:grpSpPr>
        <p:sp>
          <p:nvSpPr>
            <p:cNvPr id="514" name="Google Shape;561;p23">
              <a:extLst>
                <a:ext uri="{FF2B5EF4-FFF2-40B4-BE49-F238E27FC236}">
                  <a16:creationId xmlns:a16="http://schemas.microsoft.com/office/drawing/2014/main" id="{586F0205-BAA8-1FD9-86D3-629EE125F898}"/>
                </a:ext>
              </a:extLst>
            </p:cNvPr>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5" name="Google Shape;562;p23">
              <a:extLst>
                <a:ext uri="{FF2B5EF4-FFF2-40B4-BE49-F238E27FC236}">
                  <a16:creationId xmlns:a16="http://schemas.microsoft.com/office/drawing/2014/main" id="{3AA9C2D6-987D-AB01-05B8-1BE19C5DC3A0}"/>
                </a:ext>
              </a:extLst>
            </p:cNvPr>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6" name="Google Shape;563;p23">
              <a:extLst>
                <a:ext uri="{FF2B5EF4-FFF2-40B4-BE49-F238E27FC236}">
                  <a16:creationId xmlns:a16="http://schemas.microsoft.com/office/drawing/2014/main" id="{6D133938-9D93-44A7-8643-651C6B10B3A5}"/>
                </a:ext>
              </a:extLst>
            </p:cNvPr>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17" name="Google Shape;564;p23">
            <a:extLst>
              <a:ext uri="{FF2B5EF4-FFF2-40B4-BE49-F238E27FC236}">
                <a16:creationId xmlns:a16="http://schemas.microsoft.com/office/drawing/2014/main" id="{B300E56A-DA07-02E0-D86A-F7476CE6C354}"/>
              </a:ext>
            </a:extLst>
          </p:cNvPr>
          <p:cNvGrpSpPr/>
          <p:nvPr/>
        </p:nvGrpSpPr>
        <p:grpSpPr>
          <a:xfrm>
            <a:off x="2660850" y="8545564"/>
            <a:ext cx="339306" cy="339253"/>
            <a:chOff x="2685825" y="840375"/>
            <a:chExt cx="481900" cy="481825"/>
          </a:xfrm>
          <a:solidFill>
            <a:schemeClr val="tx1"/>
          </a:solidFill>
        </p:grpSpPr>
        <p:sp>
          <p:nvSpPr>
            <p:cNvPr id="518" name="Google Shape;565;p23">
              <a:extLst>
                <a:ext uri="{FF2B5EF4-FFF2-40B4-BE49-F238E27FC236}">
                  <a16:creationId xmlns:a16="http://schemas.microsoft.com/office/drawing/2014/main" id="{AFB0C96A-A7D7-71A6-9414-9418BF3DE01F}"/>
                </a:ext>
              </a:extLst>
            </p:cNvPr>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9" name="Google Shape;566;p23">
              <a:extLst>
                <a:ext uri="{FF2B5EF4-FFF2-40B4-BE49-F238E27FC236}">
                  <a16:creationId xmlns:a16="http://schemas.microsoft.com/office/drawing/2014/main" id="{673A2D01-EF0D-2EEC-808D-74F1CC82E543}"/>
                </a:ext>
              </a:extLst>
            </p:cNvPr>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20" name="Google Shape;567;p23">
            <a:extLst>
              <a:ext uri="{FF2B5EF4-FFF2-40B4-BE49-F238E27FC236}">
                <a16:creationId xmlns:a16="http://schemas.microsoft.com/office/drawing/2014/main" id="{C49C2140-158D-F004-22A4-891DD697193B}"/>
              </a:ext>
            </a:extLst>
          </p:cNvPr>
          <p:cNvGrpSpPr/>
          <p:nvPr/>
        </p:nvGrpSpPr>
        <p:grpSpPr>
          <a:xfrm>
            <a:off x="3301111" y="8545247"/>
            <a:ext cx="350431" cy="339887"/>
            <a:chOff x="3270675" y="841800"/>
            <a:chExt cx="497700" cy="482725"/>
          </a:xfrm>
          <a:solidFill>
            <a:schemeClr val="tx1"/>
          </a:solidFill>
        </p:grpSpPr>
        <p:sp>
          <p:nvSpPr>
            <p:cNvPr id="521" name="Google Shape;568;p23">
              <a:extLst>
                <a:ext uri="{FF2B5EF4-FFF2-40B4-BE49-F238E27FC236}">
                  <a16:creationId xmlns:a16="http://schemas.microsoft.com/office/drawing/2014/main" id="{87D0A2DE-1155-9060-837E-9DAE615465B2}"/>
                </a:ext>
              </a:extLst>
            </p:cNvPr>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22" name="Google Shape;569;p23">
              <a:extLst>
                <a:ext uri="{FF2B5EF4-FFF2-40B4-BE49-F238E27FC236}">
                  <a16:creationId xmlns:a16="http://schemas.microsoft.com/office/drawing/2014/main" id="{628E188C-72F4-5E33-A6F4-2763F475FE46}"/>
                </a:ext>
              </a:extLst>
            </p:cNvPr>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23" name="Google Shape;570;p23">
              <a:extLst>
                <a:ext uri="{FF2B5EF4-FFF2-40B4-BE49-F238E27FC236}">
                  <a16:creationId xmlns:a16="http://schemas.microsoft.com/office/drawing/2014/main" id="{84BBC716-A3A4-D942-D74A-303D510E43A5}"/>
                </a:ext>
              </a:extLst>
            </p:cNvPr>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24" name="Google Shape;571;p23">
            <a:extLst>
              <a:ext uri="{FF2B5EF4-FFF2-40B4-BE49-F238E27FC236}">
                <a16:creationId xmlns:a16="http://schemas.microsoft.com/office/drawing/2014/main" id="{FE5547CF-21BE-32D1-5505-292BD245BB3B}"/>
              </a:ext>
            </a:extLst>
          </p:cNvPr>
          <p:cNvSpPr/>
          <p:nvPr/>
        </p:nvSpPr>
        <p:spPr>
          <a:xfrm>
            <a:off x="3947737" y="8556161"/>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525" name="Google Shape;572;p23">
            <a:extLst>
              <a:ext uri="{FF2B5EF4-FFF2-40B4-BE49-F238E27FC236}">
                <a16:creationId xmlns:a16="http://schemas.microsoft.com/office/drawing/2014/main" id="{76FD15D2-5662-9D6F-E492-F640A86FFED7}"/>
              </a:ext>
            </a:extLst>
          </p:cNvPr>
          <p:cNvGrpSpPr/>
          <p:nvPr/>
        </p:nvGrpSpPr>
        <p:grpSpPr>
          <a:xfrm>
            <a:off x="4594456" y="8566106"/>
            <a:ext cx="339253" cy="298169"/>
            <a:chOff x="4467200" y="877100"/>
            <a:chExt cx="481825" cy="423475"/>
          </a:xfrm>
          <a:solidFill>
            <a:schemeClr val="tx1"/>
          </a:solidFill>
        </p:grpSpPr>
        <p:sp>
          <p:nvSpPr>
            <p:cNvPr id="526" name="Google Shape;573;p23">
              <a:extLst>
                <a:ext uri="{FF2B5EF4-FFF2-40B4-BE49-F238E27FC236}">
                  <a16:creationId xmlns:a16="http://schemas.microsoft.com/office/drawing/2014/main" id="{A9787938-CBE0-7918-061C-1E6344D51EAB}"/>
                </a:ext>
              </a:extLst>
            </p:cNvPr>
            <p:cNvSpPr/>
            <p:nvPr/>
          </p:nvSpPr>
          <p:spPr>
            <a:xfrm>
              <a:off x="4467200" y="1018225"/>
              <a:ext cx="481825" cy="282350"/>
            </a:xfrm>
            <a:custGeom>
              <a:avLst/>
              <a:gdLst/>
              <a:ahLst/>
              <a:cxnLst/>
              <a:rect l="l" t="t" r="r" b="b"/>
              <a:pathLst>
                <a:path w="19273" h="11294" extrusionOk="0">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27" name="Google Shape;574;p23">
              <a:extLst>
                <a:ext uri="{FF2B5EF4-FFF2-40B4-BE49-F238E27FC236}">
                  <a16:creationId xmlns:a16="http://schemas.microsoft.com/office/drawing/2014/main" id="{221F6584-7C4B-FD94-9B5C-30C6E1E542B9}"/>
                </a:ext>
              </a:extLst>
            </p:cNvPr>
            <p:cNvSpPr/>
            <p:nvPr/>
          </p:nvSpPr>
          <p:spPr>
            <a:xfrm>
              <a:off x="4608425" y="1129300"/>
              <a:ext cx="45125" cy="60175"/>
            </a:xfrm>
            <a:custGeom>
              <a:avLst/>
              <a:gdLst/>
              <a:ahLst/>
              <a:cxnLst/>
              <a:rect l="l" t="t" r="r" b="b"/>
              <a:pathLst>
                <a:path w="1805" h="2407" extrusionOk="0">
                  <a:moveTo>
                    <a:pt x="0" y="0"/>
                  </a:moveTo>
                  <a:lnTo>
                    <a:pt x="0" y="2406"/>
                  </a:lnTo>
                  <a:lnTo>
                    <a:pt x="1804" y="1205"/>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28" name="Google Shape;575;p23">
              <a:extLst>
                <a:ext uri="{FF2B5EF4-FFF2-40B4-BE49-F238E27FC236}">
                  <a16:creationId xmlns:a16="http://schemas.microsoft.com/office/drawing/2014/main" id="{68C6F823-00EF-401A-B09D-15D97A6C5153}"/>
                </a:ext>
              </a:extLst>
            </p:cNvPr>
            <p:cNvSpPr/>
            <p:nvPr/>
          </p:nvSpPr>
          <p:spPr>
            <a:xfrm>
              <a:off x="4495500" y="877100"/>
              <a:ext cx="141175" cy="141175"/>
            </a:xfrm>
            <a:custGeom>
              <a:avLst/>
              <a:gdLst/>
              <a:ahLst/>
              <a:cxnLst/>
              <a:rect l="l" t="t" r="r" b="b"/>
              <a:pathLst>
                <a:path w="5647" h="5647" extrusionOk="0">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29" name="Google Shape;576;p23">
              <a:extLst>
                <a:ext uri="{FF2B5EF4-FFF2-40B4-BE49-F238E27FC236}">
                  <a16:creationId xmlns:a16="http://schemas.microsoft.com/office/drawing/2014/main" id="{2EE2592C-18EE-B0B8-65A8-81FE927B5B24}"/>
                </a:ext>
              </a:extLst>
            </p:cNvPr>
            <p:cNvSpPr/>
            <p:nvPr/>
          </p:nvSpPr>
          <p:spPr>
            <a:xfrm>
              <a:off x="4636650" y="877100"/>
              <a:ext cx="141175" cy="141175"/>
            </a:xfrm>
            <a:custGeom>
              <a:avLst/>
              <a:gdLst/>
              <a:ahLst/>
              <a:cxnLst/>
              <a:rect l="l" t="t" r="r" b="b"/>
              <a:pathLst>
                <a:path w="5647" h="5647" extrusionOk="0">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30" name="Google Shape;577;p23">
            <a:extLst>
              <a:ext uri="{FF2B5EF4-FFF2-40B4-BE49-F238E27FC236}">
                <a16:creationId xmlns:a16="http://schemas.microsoft.com/office/drawing/2014/main" id="{F66467C1-3347-EFC3-CC6B-72F137A8BBC5}"/>
              </a:ext>
            </a:extLst>
          </p:cNvPr>
          <p:cNvGrpSpPr/>
          <p:nvPr/>
        </p:nvGrpSpPr>
        <p:grpSpPr>
          <a:xfrm>
            <a:off x="5237947" y="8545555"/>
            <a:ext cx="354778" cy="339271"/>
            <a:chOff x="5045500" y="842250"/>
            <a:chExt cx="503875" cy="481850"/>
          </a:xfrm>
          <a:solidFill>
            <a:schemeClr val="tx1"/>
          </a:solidFill>
        </p:grpSpPr>
        <p:sp>
          <p:nvSpPr>
            <p:cNvPr id="531" name="Google Shape;578;p23">
              <a:extLst>
                <a:ext uri="{FF2B5EF4-FFF2-40B4-BE49-F238E27FC236}">
                  <a16:creationId xmlns:a16="http://schemas.microsoft.com/office/drawing/2014/main" id="{E46CF2C6-7FDC-B7AB-F21F-63BB2EF493FA}"/>
                </a:ext>
              </a:extLst>
            </p:cNvPr>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2" name="Google Shape;579;p23">
              <a:extLst>
                <a:ext uri="{FF2B5EF4-FFF2-40B4-BE49-F238E27FC236}">
                  <a16:creationId xmlns:a16="http://schemas.microsoft.com/office/drawing/2014/main" id="{004586E4-CE62-234D-2155-4FC7A6EE9E33}"/>
                </a:ext>
              </a:extLst>
            </p:cNvPr>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33" name="Google Shape;580;p23">
            <a:extLst>
              <a:ext uri="{FF2B5EF4-FFF2-40B4-BE49-F238E27FC236}">
                <a16:creationId xmlns:a16="http://schemas.microsoft.com/office/drawing/2014/main" id="{611FD62B-096E-9C76-B69C-2AB349386EAE}"/>
              </a:ext>
            </a:extLst>
          </p:cNvPr>
          <p:cNvGrpSpPr/>
          <p:nvPr/>
        </p:nvGrpSpPr>
        <p:grpSpPr>
          <a:xfrm>
            <a:off x="5889394" y="8571774"/>
            <a:ext cx="336965" cy="286833"/>
            <a:chOff x="5645200" y="879425"/>
            <a:chExt cx="478575" cy="407375"/>
          </a:xfrm>
          <a:solidFill>
            <a:schemeClr val="tx1"/>
          </a:solidFill>
        </p:grpSpPr>
        <p:sp>
          <p:nvSpPr>
            <p:cNvPr id="534" name="Google Shape;581;p23">
              <a:extLst>
                <a:ext uri="{FF2B5EF4-FFF2-40B4-BE49-F238E27FC236}">
                  <a16:creationId xmlns:a16="http://schemas.microsoft.com/office/drawing/2014/main" id="{4582E279-8753-A358-B162-DE4145C4D714}"/>
                </a:ext>
              </a:extLst>
            </p:cNvPr>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5" name="Google Shape;582;p23">
              <a:extLst>
                <a:ext uri="{FF2B5EF4-FFF2-40B4-BE49-F238E27FC236}">
                  <a16:creationId xmlns:a16="http://schemas.microsoft.com/office/drawing/2014/main" id="{9FD4F6BB-339D-D5E2-3231-8E9A4FE9A434}"/>
                </a:ext>
              </a:extLst>
            </p:cNvPr>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6" name="Google Shape;583;p23">
              <a:extLst>
                <a:ext uri="{FF2B5EF4-FFF2-40B4-BE49-F238E27FC236}">
                  <a16:creationId xmlns:a16="http://schemas.microsoft.com/office/drawing/2014/main" id="{FC008A50-5FF3-B7A4-4049-6B50A50D2B64}"/>
                </a:ext>
              </a:extLst>
            </p:cNvPr>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7" name="Google Shape;584;p23">
              <a:extLst>
                <a:ext uri="{FF2B5EF4-FFF2-40B4-BE49-F238E27FC236}">
                  <a16:creationId xmlns:a16="http://schemas.microsoft.com/office/drawing/2014/main" id="{626F3D8E-48BD-B593-B5A2-6F74AB20A5B5}"/>
                </a:ext>
              </a:extLst>
            </p:cNvPr>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8" name="Google Shape;585;p23">
              <a:extLst>
                <a:ext uri="{FF2B5EF4-FFF2-40B4-BE49-F238E27FC236}">
                  <a16:creationId xmlns:a16="http://schemas.microsoft.com/office/drawing/2014/main" id="{0D513352-6B0C-F1DC-B8BA-620F66A24399}"/>
                </a:ext>
              </a:extLst>
            </p:cNvPr>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9" name="Google Shape;586;p23">
              <a:extLst>
                <a:ext uri="{FF2B5EF4-FFF2-40B4-BE49-F238E27FC236}">
                  <a16:creationId xmlns:a16="http://schemas.microsoft.com/office/drawing/2014/main" id="{5F6FDF10-D253-7280-0B70-2EC079A15FD8}"/>
                </a:ext>
              </a:extLst>
            </p:cNvPr>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0" name="Google Shape;587;p23">
            <a:extLst>
              <a:ext uri="{FF2B5EF4-FFF2-40B4-BE49-F238E27FC236}">
                <a16:creationId xmlns:a16="http://schemas.microsoft.com/office/drawing/2014/main" id="{472DCEE1-A955-40D1-9E09-CC3DAD61BE9A}"/>
              </a:ext>
            </a:extLst>
          </p:cNvPr>
          <p:cNvGrpSpPr/>
          <p:nvPr/>
        </p:nvGrpSpPr>
        <p:grpSpPr>
          <a:xfrm>
            <a:off x="714958" y="8980775"/>
            <a:ext cx="339253" cy="339253"/>
            <a:chOff x="900750" y="1436075"/>
            <a:chExt cx="481825" cy="481825"/>
          </a:xfrm>
          <a:solidFill>
            <a:schemeClr val="tx1"/>
          </a:solidFill>
        </p:grpSpPr>
        <p:sp>
          <p:nvSpPr>
            <p:cNvPr id="541" name="Google Shape;588;p23">
              <a:extLst>
                <a:ext uri="{FF2B5EF4-FFF2-40B4-BE49-F238E27FC236}">
                  <a16:creationId xmlns:a16="http://schemas.microsoft.com/office/drawing/2014/main" id="{3C10545D-1076-4A7A-DB59-B0708B0CEDCD}"/>
                </a:ext>
              </a:extLst>
            </p:cNvPr>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2" name="Google Shape;589;p23">
              <a:extLst>
                <a:ext uri="{FF2B5EF4-FFF2-40B4-BE49-F238E27FC236}">
                  <a16:creationId xmlns:a16="http://schemas.microsoft.com/office/drawing/2014/main" id="{CDEB9B32-DA35-3DCD-E2BC-1570C561334B}"/>
                </a:ext>
              </a:extLst>
            </p:cNvPr>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3" name="Google Shape;590;p23">
              <a:extLst>
                <a:ext uri="{FF2B5EF4-FFF2-40B4-BE49-F238E27FC236}">
                  <a16:creationId xmlns:a16="http://schemas.microsoft.com/office/drawing/2014/main" id="{C5632904-F4AC-3743-6060-0FFD6E6516E3}"/>
                </a:ext>
              </a:extLst>
            </p:cNvPr>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4" name="Google Shape;591;p23">
              <a:extLst>
                <a:ext uri="{FF2B5EF4-FFF2-40B4-BE49-F238E27FC236}">
                  <a16:creationId xmlns:a16="http://schemas.microsoft.com/office/drawing/2014/main" id="{3A0D12BA-4224-C090-8A84-52C378856C1B}"/>
                </a:ext>
              </a:extLst>
            </p:cNvPr>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5" name="Google Shape;592;p23">
            <a:extLst>
              <a:ext uri="{FF2B5EF4-FFF2-40B4-BE49-F238E27FC236}">
                <a16:creationId xmlns:a16="http://schemas.microsoft.com/office/drawing/2014/main" id="{8FDFEC89-3B6B-0CA3-C1AB-206CA2FEEC8E}"/>
              </a:ext>
            </a:extLst>
          </p:cNvPr>
          <p:cNvGrpSpPr/>
          <p:nvPr/>
        </p:nvGrpSpPr>
        <p:grpSpPr>
          <a:xfrm>
            <a:off x="1361406" y="9041064"/>
            <a:ext cx="339253" cy="218676"/>
            <a:chOff x="1492675" y="1520750"/>
            <a:chExt cx="481825" cy="310575"/>
          </a:xfrm>
          <a:solidFill>
            <a:schemeClr val="tx1"/>
          </a:solidFill>
        </p:grpSpPr>
        <p:sp>
          <p:nvSpPr>
            <p:cNvPr id="546" name="Google Shape;593;p23">
              <a:extLst>
                <a:ext uri="{FF2B5EF4-FFF2-40B4-BE49-F238E27FC236}">
                  <a16:creationId xmlns:a16="http://schemas.microsoft.com/office/drawing/2014/main" id="{EE2779E9-6E5C-C1AC-FD38-676FD45C57C9}"/>
                </a:ext>
              </a:extLst>
            </p:cNvPr>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7" name="Google Shape;594;p23">
              <a:extLst>
                <a:ext uri="{FF2B5EF4-FFF2-40B4-BE49-F238E27FC236}">
                  <a16:creationId xmlns:a16="http://schemas.microsoft.com/office/drawing/2014/main" id="{1E6B3785-8621-8E58-D79D-40398D105ED2}"/>
                </a:ext>
              </a:extLst>
            </p:cNvPr>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8" name="Google Shape;595;p23">
            <a:extLst>
              <a:ext uri="{FF2B5EF4-FFF2-40B4-BE49-F238E27FC236}">
                <a16:creationId xmlns:a16="http://schemas.microsoft.com/office/drawing/2014/main" id="{BBE7588F-C43A-5F62-699E-FDC7932D2BB4}"/>
              </a:ext>
            </a:extLst>
          </p:cNvPr>
          <p:cNvGrpSpPr/>
          <p:nvPr/>
        </p:nvGrpSpPr>
        <p:grpSpPr>
          <a:xfrm>
            <a:off x="2654566" y="9001590"/>
            <a:ext cx="351874" cy="297623"/>
            <a:chOff x="2678350" y="1464650"/>
            <a:chExt cx="499750" cy="422700"/>
          </a:xfrm>
          <a:solidFill>
            <a:schemeClr val="tx1"/>
          </a:solidFill>
        </p:grpSpPr>
        <p:sp>
          <p:nvSpPr>
            <p:cNvPr id="549" name="Google Shape;596;p23">
              <a:extLst>
                <a:ext uri="{FF2B5EF4-FFF2-40B4-BE49-F238E27FC236}">
                  <a16:creationId xmlns:a16="http://schemas.microsoft.com/office/drawing/2014/main" id="{F3DD0124-2EBC-DDB2-B992-EE97D8E7E97B}"/>
                </a:ext>
              </a:extLst>
            </p:cNvPr>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0" name="Google Shape;597;p23">
              <a:extLst>
                <a:ext uri="{FF2B5EF4-FFF2-40B4-BE49-F238E27FC236}">
                  <a16:creationId xmlns:a16="http://schemas.microsoft.com/office/drawing/2014/main" id="{F448B275-9AD2-7A4E-5273-9154315A375D}"/>
                </a:ext>
              </a:extLst>
            </p:cNvPr>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1" name="Google Shape;598;p23">
              <a:extLst>
                <a:ext uri="{FF2B5EF4-FFF2-40B4-BE49-F238E27FC236}">
                  <a16:creationId xmlns:a16="http://schemas.microsoft.com/office/drawing/2014/main" id="{D25B06C4-27EF-9735-A6CA-8736610204CA}"/>
                </a:ext>
              </a:extLst>
            </p:cNvPr>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2" name="Google Shape;599;p23">
            <a:extLst>
              <a:ext uri="{FF2B5EF4-FFF2-40B4-BE49-F238E27FC236}">
                <a16:creationId xmlns:a16="http://schemas.microsoft.com/office/drawing/2014/main" id="{D0A9DE7B-CD80-CED5-BCD4-B1CB32EE9928}"/>
              </a:ext>
            </a:extLst>
          </p:cNvPr>
          <p:cNvGrpSpPr/>
          <p:nvPr/>
        </p:nvGrpSpPr>
        <p:grpSpPr>
          <a:xfrm>
            <a:off x="3945772" y="8980758"/>
            <a:ext cx="343442" cy="339288"/>
            <a:chOff x="3858100" y="1435075"/>
            <a:chExt cx="487775" cy="481875"/>
          </a:xfrm>
          <a:solidFill>
            <a:schemeClr val="tx1"/>
          </a:solidFill>
        </p:grpSpPr>
        <p:sp>
          <p:nvSpPr>
            <p:cNvPr id="553" name="Google Shape;600;p23">
              <a:extLst>
                <a:ext uri="{FF2B5EF4-FFF2-40B4-BE49-F238E27FC236}">
                  <a16:creationId xmlns:a16="http://schemas.microsoft.com/office/drawing/2014/main" id="{70FEE73D-8C03-0137-C9FA-EB947AE42072}"/>
                </a:ext>
              </a:extLst>
            </p:cNvPr>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4" name="Google Shape;601;p23">
              <a:extLst>
                <a:ext uri="{FF2B5EF4-FFF2-40B4-BE49-F238E27FC236}">
                  <a16:creationId xmlns:a16="http://schemas.microsoft.com/office/drawing/2014/main" id="{7E24F609-E298-142F-2056-94A03BEFC716}"/>
                </a:ext>
              </a:extLst>
            </p:cNvPr>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5" name="Google Shape;602;p23">
              <a:extLst>
                <a:ext uri="{FF2B5EF4-FFF2-40B4-BE49-F238E27FC236}">
                  <a16:creationId xmlns:a16="http://schemas.microsoft.com/office/drawing/2014/main" id="{8ED4FCAB-EEEC-4567-4DCF-4BAC580A70BE}"/>
                </a:ext>
              </a:extLst>
            </p:cNvPr>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6" name="Google Shape;603;p23">
              <a:extLst>
                <a:ext uri="{FF2B5EF4-FFF2-40B4-BE49-F238E27FC236}">
                  <a16:creationId xmlns:a16="http://schemas.microsoft.com/office/drawing/2014/main" id="{478E07D0-59B6-61E1-01B3-7B9B788B2788}"/>
                </a:ext>
              </a:extLst>
            </p:cNvPr>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7" name="Google Shape;604;p23">
              <a:extLst>
                <a:ext uri="{FF2B5EF4-FFF2-40B4-BE49-F238E27FC236}">
                  <a16:creationId xmlns:a16="http://schemas.microsoft.com/office/drawing/2014/main" id="{67C1EB3A-50FC-C805-277D-AF83F7069F3C}"/>
                </a:ext>
              </a:extLst>
            </p:cNvPr>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8" name="Google Shape;605;p23">
            <a:extLst>
              <a:ext uri="{FF2B5EF4-FFF2-40B4-BE49-F238E27FC236}">
                <a16:creationId xmlns:a16="http://schemas.microsoft.com/office/drawing/2014/main" id="{1E94B158-4369-0E22-7897-3F08F8EC5E7A}"/>
              </a:ext>
            </a:extLst>
          </p:cNvPr>
          <p:cNvGrpSpPr/>
          <p:nvPr/>
        </p:nvGrpSpPr>
        <p:grpSpPr>
          <a:xfrm>
            <a:off x="4594456" y="8980775"/>
            <a:ext cx="339253" cy="339253"/>
            <a:chOff x="4456875" y="1435075"/>
            <a:chExt cx="481825" cy="481825"/>
          </a:xfrm>
          <a:solidFill>
            <a:schemeClr val="tx1"/>
          </a:solidFill>
        </p:grpSpPr>
        <p:sp>
          <p:nvSpPr>
            <p:cNvPr id="559" name="Google Shape;606;p23">
              <a:extLst>
                <a:ext uri="{FF2B5EF4-FFF2-40B4-BE49-F238E27FC236}">
                  <a16:creationId xmlns:a16="http://schemas.microsoft.com/office/drawing/2014/main" id="{035D51BF-1813-6691-37C4-64CC22895C5D}"/>
                </a:ext>
              </a:extLst>
            </p:cNvPr>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0" name="Google Shape;607;p23">
              <a:extLst>
                <a:ext uri="{FF2B5EF4-FFF2-40B4-BE49-F238E27FC236}">
                  <a16:creationId xmlns:a16="http://schemas.microsoft.com/office/drawing/2014/main" id="{9AAAC7EF-12B4-9DDD-0E4C-98553B716450}"/>
                </a:ext>
              </a:extLst>
            </p:cNvPr>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1" name="Google Shape;608;p23">
              <a:extLst>
                <a:ext uri="{FF2B5EF4-FFF2-40B4-BE49-F238E27FC236}">
                  <a16:creationId xmlns:a16="http://schemas.microsoft.com/office/drawing/2014/main" id="{7D82F129-EB8F-4130-9C7F-9BF1D638D692}"/>
                </a:ext>
              </a:extLst>
            </p:cNvPr>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2" name="Google Shape;609;p23">
              <a:extLst>
                <a:ext uri="{FF2B5EF4-FFF2-40B4-BE49-F238E27FC236}">
                  <a16:creationId xmlns:a16="http://schemas.microsoft.com/office/drawing/2014/main" id="{F6EFA440-138B-56F7-BCBC-CD37C696F5BB}"/>
                </a:ext>
              </a:extLst>
            </p:cNvPr>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3" name="Google Shape;610;p23">
              <a:extLst>
                <a:ext uri="{FF2B5EF4-FFF2-40B4-BE49-F238E27FC236}">
                  <a16:creationId xmlns:a16="http://schemas.microsoft.com/office/drawing/2014/main" id="{366FD967-B72D-9C80-487A-9DD9FD0E8E25}"/>
                </a:ext>
              </a:extLst>
            </p:cNvPr>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4" name="Google Shape;611;p23">
              <a:extLst>
                <a:ext uri="{FF2B5EF4-FFF2-40B4-BE49-F238E27FC236}">
                  <a16:creationId xmlns:a16="http://schemas.microsoft.com/office/drawing/2014/main" id="{C8FFE5C8-69EA-568A-231A-B7D250EE52EA}"/>
                </a:ext>
              </a:extLst>
            </p:cNvPr>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5" name="Google Shape;612;p23">
              <a:extLst>
                <a:ext uri="{FF2B5EF4-FFF2-40B4-BE49-F238E27FC236}">
                  <a16:creationId xmlns:a16="http://schemas.microsoft.com/office/drawing/2014/main" id="{C818DC6E-F654-5C09-D8B7-9680D6665B66}"/>
                </a:ext>
              </a:extLst>
            </p:cNvPr>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6" name="Google Shape;613;p23">
              <a:extLst>
                <a:ext uri="{FF2B5EF4-FFF2-40B4-BE49-F238E27FC236}">
                  <a16:creationId xmlns:a16="http://schemas.microsoft.com/office/drawing/2014/main" id="{7B9F87BE-6C2D-9603-36C1-907963498A2F}"/>
                </a:ext>
              </a:extLst>
            </p:cNvPr>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7" name="Google Shape;614;p23">
              <a:extLst>
                <a:ext uri="{FF2B5EF4-FFF2-40B4-BE49-F238E27FC236}">
                  <a16:creationId xmlns:a16="http://schemas.microsoft.com/office/drawing/2014/main" id="{C73BD6FB-A856-0D7D-77A1-D3BE468B0AA6}"/>
                </a:ext>
              </a:extLst>
            </p:cNvPr>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8" name="Google Shape;615;p23">
              <a:extLst>
                <a:ext uri="{FF2B5EF4-FFF2-40B4-BE49-F238E27FC236}">
                  <a16:creationId xmlns:a16="http://schemas.microsoft.com/office/drawing/2014/main" id="{0CAB13A2-5EF2-8D6E-5464-B13796EEA023}"/>
                </a:ext>
              </a:extLst>
            </p:cNvPr>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9" name="Google Shape;616;p23">
              <a:extLst>
                <a:ext uri="{FF2B5EF4-FFF2-40B4-BE49-F238E27FC236}">
                  <a16:creationId xmlns:a16="http://schemas.microsoft.com/office/drawing/2014/main" id="{8D197B2D-5455-01CF-78A5-EA4AFD818E36}"/>
                </a:ext>
              </a:extLst>
            </p:cNvPr>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0" name="Google Shape;617;p23">
              <a:extLst>
                <a:ext uri="{FF2B5EF4-FFF2-40B4-BE49-F238E27FC236}">
                  <a16:creationId xmlns:a16="http://schemas.microsoft.com/office/drawing/2014/main" id="{1059A15E-6E11-043D-3F1B-462BB46F1B92}"/>
                </a:ext>
              </a:extLst>
            </p:cNvPr>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1" name="Google Shape;618;p23">
              <a:extLst>
                <a:ext uri="{FF2B5EF4-FFF2-40B4-BE49-F238E27FC236}">
                  <a16:creationId xmlns:a16="http://schemas.microsoft.com/office/drawing/2014/main" id="{92AE2A9E-FA5E-8110-968B-1AEDAFA2BA52}"/>
                </a:ext>
              </a:extLst>
            </p:cNvPr>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2" name="Google Shape;619;p23">
              <a:extLst>
                <a:ext uri="{FF2B5EF4-FFF2-40B4-BE49-F238E27FC236}">
                  <a16:creationId xmlns:a16="http://schemas.microsoft.com/office/drawing/2014/main" id="{3D8527EC-584C-8215-0955-F7C5557FA5E2}"/>
                </a:ext>
              </a:extLst>
            </p:cNvPr>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3" name="Google Shape;620;p23">
              <a:extLst>
                <a:ext uri="{FF2B5EF4-FFF2-40B4-BE49-F238E27FC236}">
                  <a16:creationId xmlns:a16="http://schemas.microsoft.com/office/drawing/2014/main" id="{569FE9BD-5C71-CFE4-564F-066E1F1CF7D4}"/>
                </a:ext>
              </a:extLst>
            </p:cNvPr>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4" name="Google Shape;621;p23">
              <a:extLst>
                <a:ext uri="{FF2B5EF4-FFF2-40B4-BE49-F238E27FC236}">
                  <a16:creationId xmlns:a16="http://schemas.microsoft.com/office/drawing/2014/main" id="{F619EC7F-707E-101F-5015-7E5668F9C37D}"/>
                </a:ext>
              </a:extLst>
            </p:cNvPr>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5" name="Google Shape;622;p23">
              <a:extLst>
                <a:ext uri="{FF2B5EF4-FFF2-40B4-BE49-F238E27FC236}">
                  <a16:creationId xmlns:a16="http://schemas.microsoft.com/office/drawing/2014/main" id="{63F12A5F-79B5-422B-2BF7-E23E290ED774}"/>
                </a:ext>
              </a:extLst>
            </p:cNvPr>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6" name="Google Shape;623;p23">
              <a:extLst>
                <a:ext uri="{FF2B5EF4-FFF2-40B4-BE49-F238E27FC236}">
                  <a16:creationId xmlns:a16="http://schemas.microsoft.com/office/drawing/2014/main" id="{127A3C84-574C-FF20-51CD-1A8913D55DE4}"/>
                </a:ext>
              </a:extLst>
            </p:cNvPr>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7" name="Google Shape;624;p23">
              <a:extLst>
                <a:ext uri="{FF2B5EF4-FFF2-40B4-BE49-F238E27FC236}">
                  <a16:creationId xmlns:a16="http://schemas.microsoft.com/office/drawing/2014/main" id="{18D5B588-4F41-538A-E877-72307F1007F3}"/>
                </a:ext>
              </a:extLst>
            </p:cNvPr>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8" name="Google Shape;625;p23">
            <a:extLst>
              <a:ext uri="{FF2B5EF4-FFF2-40B4-BE49-F238E27FC236}">
                <a16:creationId xmlns:a16="http://schemas.microsoft.com/office/drawing/2014/main" id="{6ADA0DA1-5220-3F8F-E453-7FF5F720C7A3}"/>
              </a:ext>
            </a:extLst>
          </p:cNvPr>
          <p:cNvGrpSpPr/>
          <p:nvPr/>
        </p:nvGrpSpPr>
        <p:grpSpPr>
          <a:xfrm>
            <a:off x="6531283" y="8980767"/>
            <a:ext cx="343759" cy="339271"/>
            <a:chOff x="6232000" y="1435050"/>
            <a:chExt cx="488225" cy="481850"/>
          </a:xfrm>
          <a:solidFill>
            <a:schemeClr val="tx1"/>
          </a:solidFill>
        </p:grpSpPr>
        <p:sp>
          <p:nvSpPr>
            <p:cNvPr id="579" name="Google Shape;626;p23">
              <a:extLst>
                <a:ext uri="{FF2B5EF4-FFF2-40B4-BE49-F238E27FC236}">
                  <a16:creationId xmlns:a16="http://schemas.microsoft.com/office/drawing/2014/main" id="{41BD692B-0A76-A448-CC28-F0B8A141593B}"/>
                </a:ext>
              </a:extLst>
            </p:cNvPr>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0" name="Google Shape;627;p23">
              <a:extLst>
                <a:ext uri="{FF2B5EF4-FFF2-40B4-BE49-F238E27FC236}">
                  <a16:creationId xmlns:a16="http://schemas.microsoft.com/office/drawing/2014/main" id="{C1FE23F6-0A01-947F-9554-AE6A7BECDE68}"/>
                </a:ext>
              </a:extLst>
            </p:cNvPr>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1" name="Google Shape;628;p23">
              <a:extLst>
                <a:ext uri="{FF2B5EF4-FFF2-40B4-BE49-F238E27FC236}">
                  <a16:creationId xmlns:a16="http://schemas.microsoft.com/office/drawing/2014/main" id="{471FE145-674F-4C04-9BE5-EFA2338F3F5D}"/>
                </a:ext>
              </a:extLst>
            </p:cNvPr>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2" name="Google Shape;629;p23">
              <a:extLst>
                <a:ext uri="{FF2B5EF4-FFF2-40B4-BE49-F238E27FC236}">
                  <a16:creationId xmlns:a16="http://schemas.microsoft.com/office/drawing/2014/main" id="{CD5A0B8A-2DF1-000F-31A7-F91E7A3AEE83}"/>
                </a:ext>
              </a:extLst>
            </p:cNvPr>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3" name="Google Shape;630;p23">
              <a:extLst>
                <a:ext uri="{FF2B5EF4-FFF2-40B4-BE49-F238E27FC236}">
                  <a16:creationId xmlns:a16="http://schemas.microsoft.com/office/drawing/2014/main" id="{C3A77F56-4B8B-3878-CBDF-4079ACA5A820}"/>
                </a:ext>
              </a:extLst>
            </p:cNvPr>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84" name="Google Shape;631;p23">
            <a:extLst>
              <a:ext uri="{FF2B5EF4-FFF2-40B4-BE49-F238E27FC236}">
                <a16:creationId xmlns:a16="http://schemas.microsoft.com/office/drawing/2014/main" id="{2DBAD512-8C69-CC09-3C39-EC742F636B19}"/>
              </a:ext>
            </a:extLst>
          </p:cNvPr>
          <p:cNvGrpSpPr/>
          <p:nvPr/>
        </p:nvGrpSpPr>
        <p:grpSpPr>
          <a:xfrm>
            <a:off x="734620" y="9426945"/>
            <a:ext cx="299929" cy="337792"/>
            <a:chOff x="924450" y="2028975"/>
            <a:chExt cx="425975" cy="479750"/>
          </a:xfrm>
          <a:solidFill>
            <a:schemeClr val="tx1"/>
          </a:solidFill>
        </p:grpSpPr>
        <p:sp>
          <p:nvSpPr>
            <p:cNvPr id="585" name="Google Shape;632;p23">
              <a:extLst>
                <a:ext uri="{FF2B5EF4-FFF2-40B4-BE49-F238E27FC236}">
                  <a16:creationId xmlns:a16="http://schemas.microsoft.com/office/drawing/2014/main" id="{03D4FF33-4CBD-1A0B-38FE-F8AE46F1D4DE}"/>
                </a:ext>
              </a:extLst>
            </p:cNvPr>
            <p:cNvSpPr/>
            <p:nvPr/>
          </p:nvSpPr>
          <p:spPr>
            <a:xfrm>
              <a:off x="1035500" y="2028975"/>
              <a:ext cx="314925" cy="153075"/>
            </a:xfrm>
            <a:custGeom>
              <a:avLst/>
              <a:gdLst/>
              <a:ahLst/>
              <a:cxnLst/>
              <a:rect l="l" t="t" r="r" b="b"/>
              <a:pathLst>
                <a:path w="12597" h="6123" extrusionOk="0">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6" name="Google Shape;633;p23">
              <a:extLst>
                <a:ext uri="{FF2B5EF4-FFF2-40B4-BE49-F238E27FC236}">
                  <a16:creationId xmlns:a16="http://schemas.microsoft.com/office/drawing/2014/main" id="{ED86ACFA-1F60-E05C-B296-C70AFEEA10B5}"/>
                </a:ext>
              </a:extLst>
            </p:cNvPr>
            <p:cNvSpPr/>
            <p:nvPr/>
          </p:nvSpPr>
          <p:spPr>
            <a:xfrm>
              <a:off x="1212475" y="2137450"/>
              <a:ext cx="137950" cy="304275"/>
            </a:xfrm>
            <a:custGeom>
              <a:avLst/>
              <a:gdLst/>
              <a:ahLst/>
              <a:cxnLst/>
              <a:rect l="l" t="t" r="r" b="b"/>
              <a:pathLst>
                <a:path w="5518" h="12171" extrusionOk="0">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7" name="Google Shape;634;p23">
              <a:extLst>
                <a:ext uri="{FF2B5EF4-FFF2-40B4-BE49-F238E27FC236}">
                  <a16:creationId xmlns:a16="http://schemas.microsoft.com/office/drawing/2014/main" id="{A2CEA5E0-BBC4-F57F-58D1-18B1D8AA7651}"/>
                </a:ext>
              </a:extLst>
            </p:cNvPr>
            <p:cNvSpPr/>
            <p:nvPr/>
          </p:nvSpPr>
          <p:spPr>
            <a:xfrm>
              <a:off x="924450" y="2204450"/>
              <a:ext cx="139300" cy="304275"/>
            </a:xfrm>
            <a:custGeom>
              <a:avLst/>
              <a:gdLst/>
              <a:ahLst/>
              <a:cxnLst/>
              <a:rect l="l" t="t" r="r" b="b"/>
              <a:pathLst>
                <a:path w="5572" h="12171" extrusionOk="0">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88" name="Google Shape;635;p23">
            <a:extLst>
              <a:ext uri="{FF2B5EF4-FFF2-40B4-BE49-F238E27FC236}">
                <a16:creationId xmlns:a16="http://schemas.microsoft.com/office/drawing/2014/main" id="{334E62B1-878F-0CAD-0C99-21886454508B}"/>
              </a:ext>
            </a:extLst>
          </p:cNvPr>
          <p:cNvGrpSpPr/>
          <p:nvPr/>
        </p:nvGrpSpPr>
        <p:grpSpPr>
          <a:xfrm>
            <a:off x="2004316" y="9446747"/>
            <a:ext cx="339306" cy="298186"/>
            <a:chOff x="2085450" y="2057100"/>
            <a:chExt cx="481900" cy="423500"/>
          </a:xfrm>
          <a:solidFill>
            <a:schemeClr val="tx1"/>
          </a:solidFill>
        </p:grpSpPr>
        <p:sp>
          <p:nvSpPr>
            <p:cNvPr id="589" name="Google Shape;636;p23">
              <a:extLst>
                <a:ext uri="{FF2B5EF4-FFF2-40B4-BE49-F238E27FC236}">
                  <a16:creationId xmlns:a16="http://schemas.microsoft.com/office/drawing/2014/main" id="{4A95F0EA-E51F-1D60-6615-41F4B0B84307}"/>
                </a:ext>
              </a:extLst>
            </p:cNvPr>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0" name="Google Shape;637;p23">
              <a:extLst>
                <a:ext uri="{FF2B5EF4-FFF2-40B4-BE49-F238E27FC236}">
                  <a16:creationId xmlns:a16="http://schemas.microsoft.com/office/drawing/2014/main" id="{D27AC1F4-57DE-2DD7-1873-C9C2F6626B26}"/>
                </a:ext>
              </a:extLst>
            </p:cNvPr>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1" name="Google Shape;638;p23">
              <a:extLst>
                <a:ext uri="{FF2B5EF4-FFF2-40B4-BE49-F238E27FC236}">
                  <a16:creationId xmlns:a16="http://schemas.microsoft.com/office/drawing/2014/main" id="{A2109207-8A0A-B8A6-AFBB-09170520A854}"/>
                </a:ext>
              </a:extLst>
            </p:cNvPr>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2" name="Google Shape;639;p23">
            <a:extLst>
              <a:ext uri="{FF2B5EF4-FFF2-40B4-BE49-F238E27FC236}">
                <a16:creationId xmlns:a16="http://schemas.microsoft.com/office/drawing/2014/main" id="{289AEF94-404F-5FDE-D080-8C16D5E9A372}"/>
              </a:ext>
            </a:extLst>
          </p:cNvPr>
          <p:cNvGrpSpPr/>
          <p:nvPr/>
        </p:nvGrpSpPr>
        <p:grpSpPr>
          <a:xfrm>
            <a:off x="2660850" y="9469992"/>
            <a:ext cx="339306" cy="251698"/>
            <a:chOff x="2678275" y="2090100"/>
            <a:chExt cx="481900" cy="357475"/>
          </a:xfrm>
          <a:solidFill>
            <a:schemeClr val="tx1"/>
          </a:solidFill>
        </p:grpSpPr>
        <p:sp>
          <p:nvSpPr>
            <p:cNvPr id="593" name="Google Shape;640;p23">
              <a:extLst>
                <a:ext uri="{FF2B5EF4-FFF2-40B4-BE49-F238E27FC236}">
                  <a16:creationId xmlns:a16="http://schemas.microsoft.com/office/drawing/2014/main" id="{13797BD9-E249-F54B-F4D2-BFCB1DA4A550}"/>
                </a:ext>
              </a:extLst>
            </p:cNvPr>
            <p:cNvSpPr/>
            <p:nvPr/>
          </p:nvSpPr>
          <p:spPr>
            <a:xfrm>
              <a:off x="2899450" y="2249100"/>
              <a:ext cx="39550" cy="39550"/>
            </a:xfrm>
            <a:custGeom>
              <a:avLst/>
              <a:gdLst/>
              <a:ahLst/>
              <a:cxnLst/>
              <a:rect l="l" t="t" r="r" b="b"/>
              <a:pathLst>
                <a:path w="1582" h="1582" extrusionOk="0">
                  <a:moveTo>
                    <a:pt x="793" y="1"/>
                  </a:moveTo>
                  <a:cubicBezTo>
                    <a:pt x="356" y="1"/>
                    <a:pt x="1" y="353"/>
                    <a:pt x="1" y="790"/>
                  </a:cubicBezTo>
                  <a:cubicBezTo>
                    <a:pt x="1" y="1226"/>
                    <a:pt x="356" y="1581"/>
                    <a:pt x="793" y="1581"/>
                  </a:cubicBezTo>
                  <a:cubicBezTo>
                    <a:pt x="1227" y="1581"/>
                    <a:pt x="1582" y="1226"/>
                    <a:pt x="1582" y="790"/>
                  </a:cubicBezTo>
                  <a:cubicBezTo>
                    <a:pt x="1582" y="353"/>
                    <a:pt x="1227" y="1"/>
                    <a:pt x="7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4" name="Google Shape;641;p23">
              <a:extLst>
                <a:ext uri="{FF2B5EF4-FFF2-40B4-BE49-F238E27FC236}">
                  <a16:creationId xmlns:a16="http://schemas.microsoft.com/office/drawing/2014/main" id="{F97E96DD-F0AD-99CF-4E90-1777C67C555D}"/>
                </a:ext>
              </a:extLst>
            </p:cNvPr>
            <p:cNvSpPr/>
            <p:nvPr/>
          </p:nvSpPr>
          <p:spPr>
            <a:xfrm>
              <a:off x="3092400" y="2249100"/>
              <a:ext cx="39550" cy="39550"/>
            </a:xfrm>
            <a:custGeom>
              <a:avLst/>
              <a:gdLst/>
              <a:ahLst/>
              <a:cxnLst/>
              <a:rect l="l" t="t" r="r" b="b"/>
              <a:pathLst>
                <a:path w="1582" h="1582" extrusionOk="0">
                  <a:moveTo>
                    <a:pt x="790" y="1"/>
                  </a:moveTo>
                  <a:cubicBezTo>
                    <a:pt x="353" y="1"/>
                    <a:pt x="1" y="353"/>
                    <a:pt x="1" y="790"/>
                  </a:cubicBezTo>
                  <a:cubicBezTo>
                    <a:pt x="1" y="1226"/>
                    <a:pt x="353" y="1581"/>
                    <a:pt x="790" y="1581"/>
                  </a:cubicBezTo>
                  <a:cubicBezTo>
                    <a:pt x="1226" y="1581"/>
                    <a:pt x="1582" y="1226"/>
                    <a:pt x="1582" y="790"/>
                  </a:cubicBezTo>
                  <a:cubicBezTo>
                    <a:pt x="1582" y="353"/>
                    <a:pt x="1226" y="1"/>
                    <a:pt x="7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5" name="Google Shape;642;p23">
              <a:extLst>
                <a:ext uri="{FF2B5EF4-FFF2-40B4-BE49-F238E27FC236}">
                  <a16:creationId xmlns:a16="http://schemas.microsoft.com/office/drawing/2014/main" id="{9FF62E09-291C-9C5E-47EA-DC84D9C1C051}"/>
                </a:ext>
              </a:extLst>
            </p:cNvPr>
            <p:cNvSpPr/>
            <p:nvPr/>
          </p:nvSpPr>
          <p:spPr>
            <a:xfrm>
              <a:off x="2678350" y="2389425"/>
              <a:ext cx="481825" cy="58150"/>
            </a:xfrm>
            <a:custGeom>
              <a:avLst/>
              <a:gdLst/>
              <a:ahLst/>
              <a:cxnLst/>
              <a:rect l="l" t="t" r="r" b="b"/>
              <a:pathLst>
                <a:path w="19273" h="2326" extrusionOk="0">
                  <a:moveTo>
                    <a:pt x="1" y="1"/>
                  </a:moveTo>
                  <a:lnTo>
                    <a:pt x="1" y="1759"/>
                  </a:lnTo>
                  <a:cubicBezTo>
                    <a:pt x="1" y="2072"/>
                    <a:pt x="251" y="2325"/>
                    <a:pt x="564" y="2325"/>
                  </a:cubicBezTo>
                  <a:lnTo>
                    <a:pt x="18707" y="2325"/>
                  </a:lnTo>
                  <a:cubicBezTo>
                    <a:pt x="19020" y="2325"/>
                    <a:pt x="19273" y="2072"/>
                    <a:pt x="19273" y="1759"/>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6" name="Google Shape;643;p23">
              <a:extLst>
                <a:ext uri="{FF2B5EF4-FFF2-40B4-BE49-F238E27FC236}">
                  <a16:creationId xmlns:a16="http://schemas.microsoft.com/office/drawing/2014/main" id="{19D7AB70-693E-AA76-E039-8D7BB265C5DA}"/>
                </a:ext>
              </a:extLst>
            </p:cNvPr>
            <p:cNvSpPr/>
            <p:nvPr/>
          </p:nvSpPr>
          <p:spPr>
            <a:xfrm>
              <a:off x="2706600" y="2249100"/>
              <a:ext cx="39550" cy="39550"/>
            </a:xfrm>
            <a:custGeom>
              <a:avLst/>
              <a:gdLst/>
              <a:ahLst/>
              <a:cxnLst/>
              <a:rect l="l" t="t" r="r" b="b"/>
              <a:pathLst>
                <a:path w="1582" h="1582" extrusionOk="0">
                  <a:moveTo>
                    <a:pt x="789" y="1"/>
                  </a:moveTo>
                  <a:cubicBezTo>
                    <a:pt x="352" y="1"/>
                    <a:pt x="0" y="353"/>
                    <a:pt x="0" y="790"/>
                  </a:cubicBezTo>
                  <a:cubicBezTo>
                    <a:pt x="0" y="1226"/>
                    <a:pt x="352" y="1581"/>
                    <a:pt x="789" y="1581"/>
                  </a:cubicBezTo>
                  <a:cubicBezTo>
                    <a:pt x="1226" y="1581"/>
                    <a:pt x="1581" y="1226"/>
                    <a:pt x="1581" y="790"/>
                  </a:cubicBezTo>
                  <a:cubicBezTo>
                    <a:pt x="1581" y="353"/>
                    <a:pt x="1226" y="1"/>
                    <a:pt x="7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7" name="Google Shape;644;p23">
              <a:extLst>
                <a:ext uri="{FF2B5EF4-FFF2-40B4-BE49-F238E27FC236}">
                  <a16:creationId xmlns:a16="http://schemas.microsoft.com/office/drawing/2014/main" id="{16AB0A67-513D-4F02-5931-ED85F0E889A5}"/>
                </a:ext>
              </a:extLst>
            </p:cNvPr>
            <p:cNvSpPr/>
            <p:nvPr/>
          </p:nvSpPr>
          <p:spPr>
            <a:xfrm>
              <a:off x="2678275" y="2090100"/>
              <a:ext cx="481900" cy="271125"/>
            </a:xfrm>
            <a:custGeom>
              <a:avLst/>
              <a:gdLst/>
              <a:ahLst/>
              <a:cxnLst/>
              <a:rect l="l" t="t" r="r" b="b"/>
              <a:pathLst>
                <a:path w="19276" h="10845" extrusionOk="0">
                  <a:moveTo>
                    <a:pt x="9638" y="5229"/>
                  </a:moveTo>
                  <a:cubicBezTo>
                    <a:pt x="9885" y="5229"/>
                    <a:pt x="10134" y="5277"/>
                    <a:pt x="10372" y="5376"/>
                  </a:cubicBezTo>
                  <a:cubicBezTo>
                    <a:pt x="11091" y="5674"/>
                    <a:pt x="11558" y="6373"/>
                    <a:pt x="11558" y="7150"/>
                  </a:cubicBezTo>
                  <a:cubicBezTo>
                    <a:pt x="11558" y="8209"/>
                    <a:pt x="10697" y="9068"/>
                    <a:pt x="9640" y="9071"/>
                  </a:cubicBezTo>
                  <a:cubicBezTo>
                    <a:pt x="8863" y="9071"/>
                    <a:pt x="8161" y="8601"/>
                    <a:pt x="7866" y="7884"/>
                  </a:cubicBezTo>
                  <a:cubicBezTo>
                    <a:pt x="7568" y="7168"/>
                    <a:pt x="7731" y="6343"/>
                    <a:pt x="8282" y="5791"/>
                  </a:cubicBezTo>
                  <a:cubicBezTo>
                    <a:pt x="8648" y="5425"/>
                    <a:pt x="9139" y="5229"/>
                    <a:pt x="9638" y="5229"/>
                  </a:cubicBezTo>
                  <a:close/>
                  <a:moveTo>
                    <a:pt x="571" y="1"/>
                  </a:moveTo>
                  <a:cubicBezTo>
                    <a:pt x="281" y="1"/>
                    <a:pt x="3" y="226"/>
                    <a:pt x="1" y="567"/>
                  </a:cubicBezTo>
                  <a:lnTo>
                    <a:pt x="1" y="7150"/>
                  </a:lnTo>
                  <a:cubicBezTo>
                    <a:pt x="1" y="6373"/>
                    <a:pt x="471" y="5674"/>
                    <a:pt x="1187" y="5376"/>
                  </a:cubicBezTo>
                  <a:cubicBezTo>
                    <a:pt x="1425" y="5277"/>
                    <a:pt x="1674" y="5229"/>
                    <a:pt x="1921" y="5229"/>
                  </a:cubicBezTo>
                  <a:cubicBezTo>
                    <a:pt x="2420" y="5229"/>
                    <a:pt x="2912" y="5425"/>
                    <a:pt x="3280" y="5791"/>
                  </a:cubicBezTo>
                  <a:cubicBezTo>
                    <a:pt x="3828" y="6343"/>
                    <a:pt x="3994" y="7168"/>
                    <a:pt x="3696" y="7884"/>
                  </a:cubicBezTo>
                  <a:cubicBezTo>
                    <a:pt x="3398" y="8601"/>
                    <a:pt x="2699" y="9071"/>
                    <a:pt x="1922" y="9071"/>
                  </a:cubicBezTo>
                  <a:cubicBezTo>
                    <a:pt x="862" y="9068"/>
                    <a:pt x="4" y="8209"/>
                    <a:pt x="1" y="7150"/>
                  </a:cubicBezTo>
                  <a:lnTo>
                    <a:pt x="1" y="10844"/>
                  </a:lnTo>
                  <a:lnTo>
                    <a:pt x="19276" y="10844"/>
                  </a:lnTo>
                  <a:lnTo>
                    <a:pt x="19276" y="7150"/>
                  </a:lnTo>
                  <a:cubicBezTo>
                    <a:pt x="19276" y="7926"/>
                    <a:pt x="18806" y="8625"/>
                    <a:pt x="18089" y="8923"/>
                  </a:cubicBezTo>
                  <a:cubicBezTo>
                    <a:pt x="17852" y="9022"/>
                    <a:pt x="17603" y="9070"/>
                    <a:pt x="17356" y="9070"/>
                  </a:cubicBezTo>
                  <a:cubicBezTo>
                    <a:pt x="16857" y="9070"/>
                    <a:pt x="16365" y="8874"/>
                    <a:pt x="15997" y="8508"/>
                  </a:cubicBezTo>
                  <a:cubicBezTo>
                    <a:pt x="15449" y="7957"/>
                    <a:pt x="15283" y="7131"/>
                    <a:pt x="15581" y="6415"/>
                  </a:cubicBezTo>
                  <a:cubicBezTo>
                    <a:pt x="15879" y="5698"/>
                    <a:pt x="16578" y="5231"/>
                    <a:pt x="17355" y="5231"/>
                  </a:cubicBezTo>
                  <a:cubicBezTo>
                    <a:pt x="18415" y="5231"/>
                    <a:pt x="19273" y="6090"/>
                    <a:pt x="19276" y="7150"/>
                  </a:cubicBezTo>
                  <a:lnTo>
                    <a:pt x="19276" y="567"/>
                  </a:lnTo>
                  <a:cubicBezTo>
                    <a:pt x="19276" y="341"/>
                    <a:pt x="19137" y="133"/>
                    <a:pt x="18927" y="46"/>
                  </a:cubicBezTo>
                  <a:cubicBezTo>
                    <a:pt x="18857" y="17"/>
                    <a:pt x="18783" y="2"/>
                    <a:pt x="18709" y="2"/>
                  </a:cubicBezTo>
                  <a:cubicBezTo>
                    <a:pt x="18564" y="2"/>
                    <a:pt x="18420" y="58"/>
                    <a:pt x="18312" y="166"/>
                  </a:cubicBezTo>
                  <a:lnTo>
                    <a:pt x="14783" y="3641"/>
                  </a:lnTo>
                  <a:lnTo>
                    <a:pt x="9971" y="112"/>
                  </a:lnTo>
                  <a:cubicBezTo>
                    <a:pt x="9871" y="38"/>
                    <a:pt x="9754" y="1"/>
                    <a:pt x="9636" y="1"/>
                  </a:cubicBezTo>
                  <a:cubicBezTo>
                    <a:pt x="9517" y="1"/>
                    <a:pt x="9397" y="39"/>
                    <a:pt x="9297" y="115"/>
                  </a:cubicBezTo>
                  <a:lnTo>
                    <a:pt x="4656" y="3641"/>
                  </a:lnTo>
                  <a:lnTo>
                    <a:pt x="952" y="154"/>
                  </a:lnTo>
                  <a:cubicBezTo>
                    <a:pt x="840" y="48"/>
                    <a:pt x="704" y="1"/>
                    <a:pt x="5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8" name="Google Shape;645;p23">
            <a:extLst>
              <a:ext uri="{FF2B5EF4-FFF2-40B4-BE49-F238E27FC236}">
                <a16:creationId xmlns:a16="http://schemas.microsoft.com/office/drawing/2014/main" id="{4C73C631-0734-CBE4-6EDD-C7F5A4D5E75A}"/>
              </a:ext>
            </a:extLst>
          </p:cNvPr>
          <p:cNvGrpSpPr/>
          <p:nvPr/>
        </p:nvGrpSpPr>
        <p:grpSpPr>
          <a:xfrm>
            <a:off x="3366654" y="9482190"/>
            <a:ext cx="219345" cy="227301"/>
            <a:chOff x="3357325" y="2093500"/>
            <a:chExt cx="311525" cy="322825"/>
          </a:xfrm>
          <a:solidFill>
            <a:schemeClr val="tx1"/>
          </a:solidFill>
        </p:grpSpPr>
        <p:sp>
          <p:nvSpPr>
            <p:cNvPr id="599" name="Google Shape;646;p23">
              <a:extLst>
                <a:ext uri="{FF2B5EF4-FFF2-40B4-BE49-F238E27FC236}">
                  <a16:creationId xmlns:a16="http://schemas.microsoft.com/office/drawing/2014/main" id="{5B6C5E49-0AA4-5A86-C890-A9BCF247FD38}"/>
                </a:ext>
              </a:extLst>
            </p:cNvPr>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0" name="Google Shape;647;p23">
              <a:extLst>
                <a:ext uri="{FF2B5EF4-FFF2-40B4-BE49-F238E27FC236}">
                  <a16:creationId xmlns:a16="http://schemas.microsoft.com/office/drawing/2014/main" id="{6E278460-0C32-5BA4-7FBB-DDC6D0CA889F}"/>
                </a:ext>
              </a:extLst>
            </p:cNvPr>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1" name="Google Shape;648;p23">
              <a:extLst>
                <a:ext uri="{FF2B5EF4-FFF2-40B4-BE49-F238E27FC236}">
                  <a16:creationId xmlns:a16="http://schemas.microsoft.com/office/drawing/2014/main" id="{55EC9A50-5348-640E-CFF1-21BB8F2E62CE}"/>
                </a:ext>
              </a:extLst>
            </p:cNvPr>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02" name="Google Shape;649;p23">
            <a:extLst>
              <a:ext uri="{FF2B5EF4-FFF2-40B4-BE49-F238E27FC236}">
                <a16:creationId xmlns:a16="http://schemas.microsoft.com/office/drawing/2014/main" id="{FEF730DA-597A-BB57-A4C3-E1B01F87956C}"/>
              </a:ext>
            </a:extLst>
          </p:cNvPr>
          <p:cNvSpPr/>
          <p:nvPr/>
        </p:nvSpPr>
        <p:spPr>
          <a:xfrm>
            <a:off x="3950527" y="9437929"/>
            <a:ext cx="333673" cy="315824"/>
          </a:xfrm>
          <a:custGeom>
            <a:avLst/>
            <a:gdLst/>
            <a:ahLst/>
            <a:cxnLst/>
            <a:rect l="l" t="t" r="r" b="b"/>
            <a:pathLst>
              <a:path w="18956" h="17942" extrusionOk="0">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nvGrpSpPr>
          <p:cNvPr id="603" name="Google Shape;650;p23">
            <a:extLst>
              <a:ext uri="{FF2B5EF4-FFF2-40B4-BE49-F238E27FC236}">
                <a16:creationId xmlns:a16="http://schemas.microsoft.com/office/drawing/2014/main" id="{88F94F4A-BC54-879E-77AD-261CDAA201D0}"/>
              </a:ext>
            </a:extLst>
          </p:cNvPr>
          <p:cNvGrpSpPr/>
          <p:nvPr/>
        </p:nvGrpSpPr>
        <p:grpSpPr>
          <a:xfrm>
            <a:off x="4618044" y="9426214"/>
            <a:ext cx="292078" cy="339253"/>
            <a:chOff x="4492800" y="2027925"/>
            <a:chExt cx="414825" cy="481825"/>
          </a:xfrm>
          <a:solidFill>
            <a:schemeClr val="tx1"/>
          </a:solidFill>
        </p:grpSpPr>
        <p:sp>
          <p:nvSpPr>
            <p:cNvPr id="604" name="Google Shape;651;p23">
              <a:extLst>
                <a:ext uri="{FF2B5EF4-FFF2-40B4-BE49-F238E27FC236}">
                  <a16:creationId xmlns:a16="http://schemas.microsoft.com/office/drawing/2014/main" id="{421BBE04-4F18-3851-0A20-0E898A6AC574}"/>
                </a:ext>
              </a:extLst>
            </p:cNvPr>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5" name="Google Shape;652;p23">
              <a:extLst>
                <a:ext uri="{FF2B5EF4-FFF2-40B4-BE49-F238E27FC236}">
                  <a16:creationId xmlns:a16="http://schemas.microsoft.com/office/drawing/2014/main" id="{B36B694C-AFCF-23EA-F1E3-05D9436FCB6C}"/>
                </a:ext>
              </a:extLst>
            </p:cNvPr>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6" name="Google Shape;653;p23">
            <a:extLst>
              <a:ext uri="{FF2B5EF4-FFF2-40B4-BE49-F238E27FC236}">
                <a16:creationId xmlns:a16="http://schemas.microsoft.com/office/drawing/2014/main" id="{F8EB85DF-A155-B329-2698-96A13E44EEB8}"/>
              </a:ext>
            </a:extLst>
          </p:cNvPr>
          <p:cNvGrpSpPr/>
          <p:nvPr/>
        </p:nvGrpSpPr>
        <p:grpSpPr>
          <a:xfrm>
            <a:off x="5245736" y="9426205"/>
            <a:ext cx="339200" cy="339271"/>
            <a:chOff x="5049725" y="2027900"/>
            <a:chExt cx="481750" cy="481850"/>
          </a:xfrm>
          <a:solidFill>
            <a:schemeClr val="tx1"/>
          </a:solidFill>
        </p:grpSpPr>
        <p:sp>
          <p:nvSpPr>
            <p:cNvPr id="607" name="Google Shape;654;p23">
              <a:extLst>
                <a:ext uri="{FF2B5EF4-FFF2-40B4-BE49-F238E27FC236}">
                  <a16:creationId xmlns:a16="http://schemas.microsoft.com/office/drawing/2014/main" id="{7AC7FF03-321D-756A-15FC-B203E44B75ED}"/>
                </a:ext>
              </a:extLst>
            </p:cNvPr>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 name="Google Shape;655;p23">
              <a:extLst>
                <a:ext uri="{FF2B5EF4-FFF2-40B4-BE49-F238E27FC236}">
                  <a16:creationId xmlns:a16="http://schemas.microsoft.com/office/drawing/2014/main" id="{E2E9CBBB-2E3C-D1BA-5F2B-96E8DA5A2D9C}"/>
                </a:ext>
              </a:extLst>
            </p:cNvPr>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9" name="Google Shape;656;p23">
              <a:extLst>
                <a:ext uri="{FF2B5EF4-FFF2-40B4-BE49-F238E27FC236}">
                  <a16:creationId xmlns:a16="http://schemas.microsoft.com/office/drawing/2014/main" id="{F58E6D64-F99E-E3ED-C2D0-0A04C3AA3AF2}"/>
                </a:ext>
              </a:extLst>
            </p:cNvPr>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0" name="Google Shape;657;p23">
              <a:extLst>
                <a:ext uri="{FF2B5EF4-FFF2-40B4-BE49-F238E27FC236}">
                  <a16:creationId xmlns:a16="http://schemas.microsoft.com/office/drawing/2014/main" id="{CBA3593C-2929-A86D-4397-2F8348CA5210}"/>
                </a:ext>
              </a:extLst>
            </p:cNvPr>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1" name="Google Shape;658;p23">
              <a:extLst>
                <a:ext uri="{FF2B5EF4-FFF2-40B4-BE49-F238E27FC236}">
                  <a16:creationId xmlns:a16="http://schemas.microsoft.com/office/drawing/2014/main" id="{90E496A8-931C-E6F1-7E37-CD2239F0111E}"/>
                </a:ext>
              </a:extLst>
            </p:cNvPr>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2" name="Google Shape;659;p23">
              <a:extLst>
                <a:ext uri="{FF2B5EF4-FFF2-40B4-BE49-F238E27FC236}">
                  <a16:creationId xmlns:a16="http://schemas.microsoft.com/office/drawing/2014/main" id="{A3709059-DA60-A1DD-0B1A-9518EE806382}"/>
                </a:ext>
              </a:extLst>
            </p:cNvPr>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 name="Google Shape;660;p23">
              <a:extLst>
                <a:ext uri="{FF2B5EF4-FFF2-40B4-BE49-F238E27FC236}">
                  <a16:creationId xmlns:a16="http://schemas.microsoft.com/office/drawing/2014/main" id="{4A0E2F80-6E2D-561F-DFEA-971D93068A80}"/>
                </a:ext>
              </a:extLst>
            </p:cNvPr>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4" name="Google Shape;661;p23">
              <a:extLst>
                <a:ext uri="{FF2B5EF4-FFF2-40B4-BE49-F238E27FC236}">
                  <a16:creationId xmlns:a16="http://schemas.microsoft.com/office/drawing/2014/main" id="{93FEAB7E-1D69-1257-D3DD-08046CE739D1}"/>
                </a:ext>
              </a:extLst>
            </p:cNvPr>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5" name="Google Shape;662;p23">
            <a:extLst>
              <a:ext uri="{FF2B5EF4-FFF2-40B4-BE49-F238E27FC236}">
                <a16:creationId xmlns:a16="http://schemas.microsoft.com/office/drawing/2014/main" id="{455F8BA7-7078-4CAC-CCFF-8917E89913A8}"/>
              </a:ext>
            </a:extLst>
          </p:cNvPr>
          <p:cNvGrpSpPr/>
          <p:nvPr/>
        </p:nvGrpSpPr>
        <p:grpSpPr>
          <a:xfrm>
            <a:off x="5947931" y="9426293"/>
            <a:ext cx="219890" cy="339095"/>
            <a:chOff x="5726350" y="2028150"/>
            <a:chExt cx="312300" cy="481600"/>
          </a:xfrm>
          <a:solidFill>
            <a:schemeClr val="tx1"/>
          </a:solidFill>
        </p:grpSpPr>
        <p:sp>
          <p:nvSpPr>
            <p:cNvPr id="616" name="Google Shape;663;p23">
              <a:extLst>
                <a:ext uri="{FF2B5EF4-FFF2-40B4-BE49-F238E27FC236}">
                  <a16:creationId xmlns:a16="http://schemas.microsoft.com/office/drawing/2014/main" id="{25D055B7-2276-BFC9-E782-022BF5CF0534}"/>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7" name="Google Shape;664;p23">
              <a:extLst>
                <a:ext uri="{FF2B5EF4-FFF2-40B4-BE49-F238E27FC236}">
                  <a16:creationId xmlns:a16="http://schemas.microsoft.com/office/drawing/2014/main" id="{4BF98394-1407-EC1E-0F1C-005262CE9BDB}"/>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8" name="Google Shape;665;p23">
              <a:extLst>
                <a:ext uri="{FF2B5EF4-FFF2-40B4-BE49-F238E27FC236}">
                  <a16:creationId xmlns:a16="http://schemas.microsoft.com/office/drawing/2014/main" id="{BB0BEF51-A6DC-52A2-F4AB-B93C1E33FBB6}"/>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9" name="Google Shape;666;p23">
            <a:extLst>
              <a:ext uri="{FF2B5EF4-FFF2-40B4-BE49-F238E27FC236}">
                <a16:creationId xmlns:a16="http://schemas.microsoft.com/office/drawing/2014/main" id="{B3695DF6-3589-EE97-F39E-C2B5FAD584DA}"/>
              </a:ext>
            </a:extLst>
          </p:cNvPr>
          <p:cNvGrpSpPr/>
          <p:nvPr/>
        </p:nvGrpSpPr>
        <p:grpSpPr>
          <a:xfrm>
            <a:off x="6536723" y="9429400"/>
            <a:ext cx="332881" cy="332881"/>
            <a:chOff x="6239925" y="2032450"/>
            <a:chExt cx="472775" cy="472775"/>
          </a:xfrm>
          <a:solidFill>
            <a:schemeClr val="tx1"/>
          </a:solidFill>
        </p:grpSpPr>
        <p:sp>
          <p:nvSpPr>
            <p:cNvPr id="620" name="Google Shape;667;p23">
              <a:extLst>
                <a:ext uri="{FF2B5EF4-FFF2-40B4-BE49-F238E27FC236}">
                  <a16:creationId xmlns:a16="http://schemas.microsoft.com/office/drawing/2014/main" id="{478EB1D5-4CE8-0B36-D089-32D21E60877E}"/>
                </a:ext>
              </a:extLst>
            </p:cNvPr>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1" name="Google Shape;668;p23">
              <a:extLst>
                <a:ext uri="{FF2B5EF4-FFF2-40B4-BE49-F238E27FC236}">
                  <a16:creationId xmlns:a16="http://schemas.microsoft.com/office/drawing/2014/main" id="{0AB1EA95-1AB1-3E48-92EF-BB2DD209DB5B}"/>
                </a:ext>
              </a:extLst>
            </p:cNvPr>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2" name="Google Shape;669;p23">
            <a:extLst>
              <a:ext uri="{FF2B5EF4-FFF2-40B4-BE49-F238E27FC236}">
                <a16:creationId xmlns:a16="http://schemas.microsoft.com/office/drawing/2014/main" id="{25B3DF0B-A611-2DE0-C953-0B62D7F6025D}"/>
              </a:ext>
            </a:extLst>
          </p:cNvPr>
          <p:cNvGrpSpPr/>
          <p:nvPr/>
        </p:nvGrpSpPr>
        <p:grpSpPr>
          <a:xfrm>
            <a:off x="1361406" y="9426214"/>
            <a:ext cx="339253" cy="339253"/>
            <a:chOff x="1492675" y="2027925"/>
            <a:chExt cx="481825" cy="481825"/>
          </a:xfrm>
          <a:solidFill>
            <a:schemeClr val="tx1"/>
          </a:solidFill>
        </p:grpSpPr>
        <p:sp>
          <p:nvSpPr>
            <p:cNvPr id="623" name="Google Shape;670;p23">
              <a:extLst>
                <a:ext uri="{FF2B5EF4-FFF2-40B4-BE49-F238E27FC236}">
                  <a16:creationId xmlns:a16="http://schemas.microsoft.com/office/drawing/2014/main" id="{F5F40A50-D2FC-1EB4-4F32-0F4DC7200AF0}"/>
                </a:ext>
              </a:extLst>
            </p:cNvPr>
            <p:cNvSpPr/>
            <p:nvPr/>
          </p:nvSpPr>
          <p:spPr>
            <a:xfrm>
              <a:off x="1719425" y="2170050"/>
              <a:ext cx="28250" cy="28250"/>
            </a:xfrm>
            <a:custGeom>
              <a:avLst/>
              <a:gdLst/>
              <a:ahLst/>
              <a:cxnLst/>
              <a:rect l="l" t="t" r="r" b="b"/>
              <a:pathLst>
                <a:path w="1130" h="1130"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4" name="Google Shape;671;p23">
              <a:extLst>
                <a:ext uri="{FF2B5EF4-FFF2-40B4-BE49-F238E27FC236}">
                  <a16:creationId xmlns:a16="http://schemas.microsoft.com/office/drawing/2014/main" id="{162D4588-DE9C-290A-4FE9-DA8BC2F6C696}"/>
                </a:ext>
              </a:extLst>
            </p:cNvPr>
            <p:cNvSpPr/>
            <p:nvPr/>
          </p:nvSpPr>
          <p:spPr>
            <a:xfrm>
              <a:off x="1832350" y="2254750"/>
              <a:ext cx="28250" cy="28250"/>
            </a:xfrm>
            <a:custGeom>
              <a:avLst/>
              <a:gdLst/>
              <a:ahLst/>
              <a:cxnLst/>
              <a:rect l="l" t="t" r="r" b="b"/>
              <a:pathLst>
                <a:path w="1130" h="1130" extrusionOk="0">
                  <a:moveTo>
                    <a:pt x="567" y="0"/>
                  </a:moveTo>
                  <a:cubicBezTo>
                    <a:pt x="253" y="0"/>
                    <a:pt x="0" y="250"/>
                    <a:pt x="0" y="564"/>
                  </a:cubicBezTo>
                  <a:cubicBezTo>
                    <a:pt x="0" y="877"/>
                    <a:pt x="253" y="1130"/>
                    <a:pt x="567" y="1130"/>
                  </a:cubicBezTo>
                  <a:cubicBezTo>
                    <a:pt x="877" y="1130"/>
                    <a:pt x="1130" y="877"/>
                    <a:pt x="1130" y="564"/>
                  </a:cubicBezTo>
                  <a:cubicBezTo>
                    <a:pt x="1130" y="250"/>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5" name="Google Shape;672;p23">
              <a:extLst>
                <a:ext uri="{FF2B5EF4-FFF2-40B4-BE49-F238E27FC236}">
                  <a16:creationId xmlns:a16="http://schemas.microsoft.com/office/drawing/2014/main" id="{B001CC90-EC3E-18C5-FEF2-AB20479DEFE3}"/>
                </a:ext>
              </a:extLst>
            </p:cNvPr>
            <p:cNvSpPr/>
            <p:nvPr/>
          </p:nvSpPr>
          <p:spPr>
            <a:xfrm>
              <a:off x="1606500" y="2254750"/>
              <a:ext cx="28250" cy="28250"/>
            </a:xfrm>
            <a:custGeom>
              <a:avLst/>
              <a:gdLst/>
              <a:ahLst/>
              <a:cxnLst/>
              <a:rect l="l" t="t" r="r" b="b"/>
              <a:pathLst>
                <a:path w="1130" h="1130" extrusionOk="0">
                  <a:moveTo>
                    <a:pt x="567" y="0"/>
                  </a:moveTo>
                  <a:cubicBezTo>
                    <a:pt x="254" y="0"/>
                    <a:pt x="1" y="250"/>
                    <a:pt x="1" y="564"/>
                  </a:cubicBezTo>
                  <a:cubicBezTo>
                    <a:pt x="1" y="877"/>
                    <a:pt x="254" y="1130"/>
                    <a:pt x="567" y="1130"/>
                  </a:cubicBezTo>
                  <a:cubicBezTo>
                    <a:pt x="877" y="1130"/>
                    <a:pt x="1130" y="877"/>
                    <a:pt x="1130" y="564"/>
                  </a:cubicBezTo>
                  <a:cubicBezTo>
                    <a:pt x="1130" y="250"/>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6" name="Google Shape;673;p23">
              <a:extLst>
                <a:ext uri="{FF2B5EF4-FFF2-40B4-BE49-F238E27FC236}">
                  <a16:creationId xmlns:a16="http://schemas.microsoft.com/office/drawing/2014/main" id="{ADFDDBAD-9070-7752-04BD-83915508264C}"/>
                </a:ext>
              </a:extLst>
            </p:cNvPr>
            <p:cNvSpPr/>
            <p:nvPr/>
          </p:nvSpPr>
          <p:spPr>
            <a:xfrm>
              <a:off x="1492675" y="2425025"/>
              <a:ext cx="481825" cy="84725"/>
            </a:xfrm>
            <a:custGeom>
              <a:avLst/>
              <a:gdLst/>
              <a:ahLst/>
              <a:cxnLst/>
              <a:rect l="l" t="t" r="r" b="b"/>
              <a:pathLst>
                <a:path w="19273" h="3389" extrusionOk="0">
                  <a:moveTo>
                    <a:pt x="1" y="1"/>
                  </a:moveTo>
                  <a:lnTo>
                    <a:pt x="1" y="1696"/>
                  </a:lnTo>
                  <a:cubicBezTo>
                    <a:pt x="1" y="2630"/>
                    <a:pt x="757" y="3389"/>
                    <a:pt x="1693" y="3389"/>
                  </a:cubicBezTo>
                  <a:lnTo>
                    <a:pt x="17577" y="3389"/>
                  </a:lnTo>
                  <a:cubicBezTo>
                    <a:pt x="18514" y="3389"/>
                    <a:pt x="19270" y="2630"/>
                    <a:pt x="19273" y="1696"/>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7" name="Google Shape;674;p23">
              <a:extLst>
                <a:ext uri="{FF2B5EF4-FFF2-40B4-BE49-F238E27FC236}">
                  <a16:creationId xmlns:a16="http://schemas.microsoft.com/office/drawing/2014/main" id="{51EDB175-AE14-6F2F-122D-A4608892FE11}"/>
                </a:ext>
              </a:extLst>
            </p:cNvPr>
            <p:cNvSpPr/>
            <p:nvPr/>
          </p:nvSpPr>
          <p:spPr>
            <a:xfrm>
              <a:off x="1492675" y="2027925"/>
              <a:ext cx="481825" cy="368000"/>
            </a:xfrm>
            <a:custGeom>
              <a:avLst/>
              <a:gdLst/>
              <a:ahLst/>
              <a:cxnLst/>
              <a:rect l="l" t="t" r="r" b="b"/>
              <a:pathLst>
                <a:path w="19273" h="14720" extrusionOk="0">
                  <a:moveTo>
                    <a:pt x="5120" y="2259"/>
                  </a:moveTo>
                  <a:cubicBezTo>
                    <a:pt x="5430" y="2259"/>
                    <a:pt x="5683" y="2512"/>
                    <a:pt x="5683" y="2825"/>
                  </a:cubicBezTo>
                  <a:lnTo>
                    <a:pt x="5683" y="8047"/>
                  </a:lnTo>
                  <a:cubicBezTo>
                    <a:pt x="6360" y="8281"/>
                    <a:pt x="6812" y="8920"/>
                    <a:pt x="6812" y="9637"/>
                  </a:cubicBezTo>
                  <a:cubicBezTo>
                    <a:pt x="6812" y="10353"/>
                    <a:pt x="6360" y="10992"/>
                    <a:pt x="5683" y="11226"/>
                  </a:cubicBezTo>
                  <a:lnTo>
                    <a:pt x="5683" y="13024"/>
                  </a:lnTo>
                  <a:cubicBezTo>
                    <a:pt x="5683" y="13337"/>
                    <a:pt x="5430" y="13587"/>
                    <a:pt x="5120" y="13587"/>
                  </a:cubicBezTo>
                  <a:cubicBezTo>
                    <a:pt x="4807" y="13587"/>
                    <a:pt x="4554" y="13337"/>
                    <a:pt x="4554" y="13024"/>
                  </a:cubicBezTo>
                  <a:lnTo>
                    <a:pt x="4554" y="11226"/>
                  </a:lnTo>
                  <a:cubicBezTo>
                    <a:pt x="3876" y="10992"/>
                    <a:pt x="3425" y="10353"/>
                    <a:pt x="3425" y="9637"/>
                  </a:cubicBezTo>
                  <a:cubicBezTo>
                    <a:pt x="3425" y="8920"/>
                    <a:pt x="3876" y="8281"/>
                    <a:pt x="4554" y="8047"/>
                  </a:cubicBezTo>
                  <a:lnTo>
                    <a:pt x="4554" y="2825"/>
                  </a:lnTo>
                  <a:cubicBezTo>
                    <a:pt x="4554" y="2512"/>
                    <a:pt x="4807" y="2259"/>
                    <a:pt x="5120" y="2259"/>
                  </a:cubicBezTo>
                  <a:close/>
                  <a:moveTo>
                    <a:pt x="9637" y="2259"/>
                  </a:moveTo>
                  <a:cubicBezTo>
                    <a:pt x="9947" y="2259"/>
                    <a:pt x="10200" y="2512"/>
                    <a:pt x="10200" y="2825"/>
                  </a:cubicBezTo>
                  <a:lnTo>
                    <a:pt x="10200" y="4659"/>
                  </a:lnTo>
                  <a:cubicBezTo>
                    <a:pt x="10877" y="4894"/>
                    <a:pt x="11329" y="5532"/>
                    <a:pt x="11329" y="6249"/>
                  </a:cubicBezTo>
                  <a:cubicBezTo>
                    <a:pt x="11329" y="6966"/>
                    <a:pt x="10877" y="7604"/>
                    <a:pt x="10200" y="7839"/>
                  </a:cubicBezTo>
                  <a:lnTo>
                    <a:pt x="10200" y="13024"/>
                  </a:lnTo>
                  <a:cubicBezTo>
                    <a:pt x="10200" y="13337"/>
                    <a:pt x="9947" y="13587"/>
                    <a:pt x="9637" y="13587"/>
                  </a:cubicBezTo>
                  <a:cubicBezTo>
                    <a:pt x="9324" y="13587"/>
                    <a:pt x="9071" y="13337"/>
                    <a:pt x="9071" y="13024"/>
                  </a:cubicBezTo>
                  <a:lnTo>
                    <a:pt x="9071" y="7839"/>
                  </a:lnTo>
                  <a:cubicBezTo>
                    <a:pt x="8393" y="7604"/>
                    <a:pt x="7941" y="6966"/>
                    <a:pt x="7941" y="6249"/>
                  </a:cubicBezTo>
                  <a:cubicBezTo>
                    <a:pt x="7941" y="5532"/>
                    <a:pt x="8393" y="4894"/>
                    <a:pt x="9071" y="4659"/>
                  </a:cubicBezTo>
                  <a:lnTo>
                    <a:pt x="9071" y="2825"/>
                  </a:lnTo>
                  <a:cubicBezTo>
                    <a:pt x="9071" y="2512"/>
                    <a:pt x="9324" y="2259"/>
                    <a:pt x="9637" y="2259"/>
                  </a:cubicBezTo>
                  <a:close/>
                  <a:moveTo>
                    <a:pt x="14154" y="2259"/>
                  </a:moveTo>
                  <a:cubicBezTo>
                    <a:pt x="14464" y="2259"/>
                    <a:pt x="14717" y="2512"/>
                    <a:pt x="14717" y="2825"/>
                  </a:cubicBezTo>
                  <a:lnTo>
                    <a:pt x="14717" y="8047"/>
                  </a:lnTo>
                  <a:cubicBezTo>
                    <a:pt x="15394" y="8281"/>
                    <a:pt x="15846" y="8920"/>
                    <a:pt x="15846" y="9637"/>
                  </a:cubicBezTo>
                  <a:cubicBezTo>
                    <a:pt x="15846" y="10353"/>
                    <a:pt x="15394" y="10992"/>
                    <a:pt x="14717" y="11226"/>
                  </a:cubicBezTo>
                  <a:lnTo>
                    <a:pt x="14717" y="13024"/>
                  </a:lnTo>
                  <a:cubicBezTo>
                    <a:pt x="14717" y="13337"/>
                    <a:pt x="14464" y="13587"/>
                    <a:pt x="14154" y="13587"/>
                  </a:cubicBezTo>
                  <a:cubicBezTo>
                    <a:pt x="13840" y="13587"/>
                    <a:pt x="13587" y="13337"/>
                    <a:pt x="13587" y="13024"/>
                  </a:cubicBezTo>
                  <a:lnTo>
                    <a:pt x="13587" y="11226"/>
                  </a:lnTo>
                  <a:cubicBezTo>
                    <a:pt x="12910" y="10992"/>
                    <a:pt x="12458" y="10353"/>
                    <a:pt x="12458" y="9637"/>
                  </a:cubicBezTo>
                  <a:cubicBezTo>
                    <a:pt x="12458" y="8920"/>
                    <a:pt x="12910" y="8281"/>
                    <a:pt x="13587" y="8047"/>
                  </a:cubicBezTo>
                  <a:lnTo>
                    <a:pt x="13587" y="2825"/>
                  </a:lnTo>
                  <a:cubicBezTo>
                    <a:pt x="13587" y="2512"/>
                    <a:pt x="13840" y="2259"/>
                    <a:pt x="14154" y="2259"/>
                  </a:cubicBezTo>
                  <a:close/>
                  <a:moveTo>
                    <a:pt x="1693" y="1"/>
                  </a:moveTo>
                  <a:cubicBezTo>
                    <a:pt x="757" y="1"/>
                    <a:pt x="1" y="759"/>
                    <a:pt x="1" y="1696"/>
                  </a:cubicBezTo>
                  <a:lnTo>
                    <a:pt x="1" y="14720"/>
                  </a:lnTo>
                  <a:lnTo>
                    <a:pt x="19273" y="14720"/>
                  </a:lnTo>
                  <a:lnTo>
                    <a:pt x="19273" y="1696"/>
                  </a:lnTo>
                  <a:cubicBezTo>
                    <a:pt x="19270" y="759"/>
                    <a:pt x="18514" y="1"/>
                    <a:pt x="17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8" name="Google Shape;677;p23">
            <a:extLst>
              <a:ext uri="{FF2B5EF4-FFF2-40B4-BE49-F238E27FC236}">
                <a16:creationId xmlns:a16="http://schemas.microsoft.com/office/drawing/2014/main" id="{39B42E14-7471-D3D5-5F7C-8F18E996D9B4}"/>
              </a:ext>
            </a:extLst>
          </p:cNvPr>
          <p:cNvGrpSpPr/>
          <p:nvPr/>
        </p:nvGrpSpPr>
        <p:grpSpPr>
          <a:xfrm>
            <a:off x="1359237" y="8086690"/>
            <a:ext cx="339253" cy="339253"/>
            <a:chOff x="1492675" y="2620775"/>
            <a:chExt cx="481825" cy="481825"/>
          </a:xfrm>
          <a:solidFill>
            <a:schemeClr val="tx1"/>
          </a:solidFill>
        </p:grpSpPr>
        <p:sp>
          <p:nvSpPr>
            <p:cNvPr id="629" name="Google Shape;678;p23">
              <a:extLst>
                <a:ext uri="{FF2B5EF4-FFF2-40B4-BE49-F238E27FC236}">
                  <a16:creationId xmlns:a16="http://schemas.microsoft.com/office/drawing/2014/main" id="{5DFD16A0-C069-DBBF-10D5-30988EBCF356}"/>
                </a:ext>
              </a:extLst>
            </p:cNvPr>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0" name="Google Shape;679;p23">
              <a:extLst>
                <a:ext uri="{FF2B5EF4-FFF2-40B4-BE49-F238E27FC236}">
                  <a16:creationId xmlns:a16="http://schemas.microsoft.com/office/drawing/2014/main" id="{4DB7333E-03AA-EDA9-E811-30FE57D98736}"/>
                </a:ext>
              </a:extLst>
            </p:cNvPr>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31" name="Google Shape;680;p23">
            <a:extLst>
              <a:ext uri="{FF2B5EF4-FFF2-40B4-BE49-F238E27FC236}">
                <a16:creationId xmlns:a16="http://schemas.microsoft.com/office/drawing/2014/main" id="{8CFD872A-495B-9066-D239-DA39BC8E8068}"/>
              </a:ext>
            </a:extLst>
          </p:cNvPr>
          <p:cNvGrpSpPr/>
          <p:nvPr/>
        </p:nvGrpSpPr>
        <p:grpSpPr>
          <a:xfrm>
            <a:off x="2004440" y="8980591"/>
            <a:ext cx="346347" cy="339623"/>
            <a:chOff x="1490050" y="3805975"/>
            <a:chExt cx="491900" cy="482350"/>
          </a:xfrm>
          <a:solidFill>
            <a:schemeClr val="tx1"/>
          </a:solidFill>
        </p:grpSpPr>
        <p:sp>
          <p:nvSpPr>
            <p:cNvPr id="632" name="Google Shape;681;p23">
              <a:extLst>
                <a:ext uri="{FF2B5EF4-FFF2-40B4-BE49-F238E27FC236}">
                  <a16:creationId xmlns:a16="http://schemas.microsoft.com/office/drawing/2014/main" id="{AF59E324-701C-63C5-6288-6AE952835CF9}"/>
                </a:ext>
              </a:extLst>
            </p:cNvPr>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3" name="Google Shape;682;p23">
              <a:extLst>
                <a:ext uri="{FF2B5EF4-FFF2-40B4-BE49-F238E27FC236}">
                  <a16:creationId xmlns:a16="http://schemas.microsoft.com/office/drawing/2014/main" id="{CA0DEEBA-43B6-CBA9-D3FD-781220252102}"/>
                </a:ext>
              </a:extLst>
            </p:cNvPr>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4" name="Google Shape;683;p23">
              <a:extLst>
                <a:ext uri="{FF2B5EF4-FFF2-40B4-BE49-F238E27FC236}">
                  <a16:creationId xmlns:a16="http://schemas.microsoft.com/office/drawing/2014/main" id="{00007A25-DDB2-4D0F-9A4A-6D25C1F96992}"/>
                </a:ext>
              </a:extLst>
            </p:cNvPr>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5" name="Google Shape;684;p23">
              <a:extLst>
                <a:ext uri="{FF2B5EF4-FFF2-40B4-BE49-F238E27FC236}">
                  <a16:creationId xmlns:a16="http://schemas.microsoft.com/office/drawing/2014/main" id="{3E2D60C1-A35C-A206-3093-02EEFB3A2543}"/>
                </a:ext>
              </a:extLst>
            </p:cNvPr>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36" name="Google Shape;685;p23">
            <a:extLst>
              <a:ext uri="{FF2B5EF4-FFF2-40B4-BE49-F238E27FC236}">
                <a16:creationId xmlns:a16="http://schemas.microsoft.com/office/drawing/2014/main" id="{68B72333-9B68-1CAF-BB73-36B2FC16E38C}"/>
              </a:ext>
            </a:extLst>
          </p:cNvPr>
          <p:cNvGrpSpPr/>
          <p:nvPr/>
        </p:nvGrpSpPr>
        <p:grpSpPr>
          <a:xfrm>
            <a:off x="737863" y="8545564"/>
            <a:ext cx="293416" cy="339253"/>
            <a:chOff x="2710875" y="3806450"/>
            <a:chExt cx="416725" cy="481825"/>
          </a:xfrm>
          <a:solidFill>
            <a:schemeClr val="tx1"/>
          </a:solidFill>
        </p:grpSpPr>
        <p:sp>
          <p:nvSpPr>
            <p:cNvPr id="637" name="Google Shape;686;p23">
              <a:extLst>
                <a:ext uri="{FF2B5EF4-FFF2-40B4-BE49-F238E27FC236}">
                  <a16:creationId xmlns:a16="http://schemas.microsoft.com/office/drawing/2014/main" id="{A96F130E-E2DA-DDED-CC69-BE2F38E2A479}"/>
                </a:ext>
              </a:extLst>
            </p:cNvPr>
            <p:cNvSpPr/>
            <p:nvPr/>
          </p:nvSpPr>
          <p:spPr>
            <a:xfrm>
              <a:off x="2710875" y="4144450"/>
              <a:ext cx="416725" cy="143825"/>
            </a:xfrm>
            <a:custGeom>
              <a:avLst/>
              <a:gdLst/>
              <a:ahLst/>
              <a:cxnLst/>
              <a:rect l="l" t="t" r="r" b="b"/>
              <a:pathLst>
                <a:path w="16669" h="5753" extrusionOk="0">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8" name="Google Shape;687;p23">
              <a:extLst>
                <a:ext uri="{FF2B5EF4-FFF2-40B4-BE49-F238E27FC236}">
                  <a16:creationId xmlns:a16="http://schemas.microsoft.com/office/drawing/2014/main" id="{D8A20941-C324-C499-F209-0580A57EB781}"/>
                </a:ext>
              </a:extLst>
            </p:cNvPr>
            <p:cNvSpPr/>
            <p:nvPr/>
          </p:nvSpPr>
          <p:spPr>
            <a:xfrm>
              <a:off x="2784800" y="3806450"/>
              <a:ext cx="268850" cy="309800"/>
            </a:xfrm>
            <a:custGeom>
              <a:avLst/>
              <a:gdLst/>
              <a:ahLst/>
              <a:cxnLst/>
              <a:rect l="l" t="t" r="r" b="b"/>
              <a:pathLst>
                <a:path w="10754" h="12392" extrusionOk="0">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39" name="Google Shape;688;p23">
            <a:extLst>
              <a:ext uri="{FF2B5EF4-FFF2-40B4-BE49-F238E27FC236}">
                <a16:creationId xmlns:a16="http://schemas.microsoft.com/office/drawing/2014/main" id="{318675D6-5BEE-D2D2-2AF6-87EFCB7C1666}"/>
              </a:ext>
            </a:extLst>
          </p:cNvPr>
          <p:cNvGrpSpPr/>
          <p:nvPr/>
        </p:nvGrpSpPr>
        <p:grpSpPr>
          <a:xfrm>
            <a:off x="3306487" y="8996019"/>
            <a:ext cx="339253" cy="308765"/>
            <a:chOff x="1492675" y="4420975"/>
            <a:chExt cx="481825" cy="438525"/>
          </a:xfrm>
          <a:solidFill>
            <a:schemeClr val="tx1"/>
          </a:solidFill>
        </p:grpSpPr>
        <p:sp>
          <p:nvSpPr>
            <p:cNvPr id="640" name="Google Shape;689;p23">
              <a:extLst>
                <a:ext uri="{FF2B5EF4-FFF2-40B4-BE49-F238E27FC236}">
                  <a16:creationId xmlns:a16="http://schemas.microsoft.com/office/drawing/2014/main" id="{0F5EE1A9-B940-383C-AD84-1030745746B5}"/>
                </a:ext>
              </a:extLst>
            </p:cNvPr>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1" name="Google Shape;690;p23">
              <a:extLst>
                <a:ext uri="{FF2B5EF4-FFF2-40B4-BE49-F238E27FC236}">
                  <a16:creationId xmlns:a16="http://schemas.microsoft.com/office/drawing/2014/main" id="{BF8D9930-4F58-7E33-50B8-45A32A5490C0}"/>
                </a:ext>
              </a:extLst>
            </p:cNvPr>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2" name="Google Shape;691;p23">
              <a:extLst>
                <a:ext uri="{FF2B5EF4-FFF2-40B4-BE49-F238E27FC236}">
                  <a16:creationId xmlns:a16="http://schemas.microsoft.com/office/drawing/2014/main" id="{D49FDF85-ED5D-C726-8B3A-16769FED79D1}"/>
                </a:ext>
              </a:extLst>
            </p:cNvPr>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3" name="Google Shape;692;p23">
              <a:extLst>
                <a:ext uri="{FF2B5EF4-FFF2-40B4-BE49-F238E27FC236}">
                  <a16:creationId xmlns:a16="http://schemas.microsoft.com/office/drawing/2014/main" id="{AF0F1D00-4BDB-A2DC-BB55-72C4D4D6898F}"/>
                </a:ext>
              </a:extLst>
            </p:cNvPr>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4" name="Google Shape;693;p23">
              <a:extLst>
                <a:ext uri="{FF2B5EF4-FFF2-40B4-BE49-F238E27FC236}">
                  <a16:creationId xmlns:a16="http://schemas.microsoft.com/office/drawing/2014/main" id="{47F2E3D2-C019-D975-B76C-FA24FEE60557}"/>
                </a:ext>
              </a:extLst>
            </p:cNvPr>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5" name="Google Shape;694;p23">
            <a:extLst>
              <a:ext uri="{FF2B5EF4-FFF2-40B4-BE49-F238E27FC236}">
                <a16:creationId xmlns:a16="http://schemas.microsoft.com/office/drawing/2014/main" id="{AB92D61B-CED7-EA51-5943-29DD2D6208FA}"/>
              </a:ext>
            </a:extLst>
          </p:cNvPr>
          <p:cNvGrpSpPr/>
          <p:nvPr/>
        </p:nvGrpSpPr>
        <p:grpSpPr>
          <a:xfrm>
            <a:off x="6513506" y="8546233"/>
            <a:ext cx="342580" cy="337915"/>
            <a:chOff x="2084100" y="4400250"/>
            <a:chExt cx="486550" cy="479925"/>
          </a:xfrm>
          <a:solidFill>
            <a:schemeClr val="tx1"/>
          </a:solidFill>
        </p:grpSpPr>
        <p:sp>
          <p:nvSpPr>
            <p:cNvPr id="646" name="Google Shape;695;p23">
              <a:extLst>
                <a:ext uri="{FF2B5EF4-FFF2-40B4-BE49-F238E27FC236}">
                  <a16:creationId xmlns:a16="http://schemas.microsoft.com/office/drawing/2014/main" id="{5359B72F-A899-68DB-008E-A02E16932E21}"/>
                </a:ext>
              </a:extLst>
            </p:cNvPr>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7" name="Google Shape;696;p23">
              <a:extLst>
                <a:ext uri="{FF2B5EF4-FFF2-40B4-BE49-F238E27FC236}">
                  <a16:creationId xmlns:a16="http://schemas.microsoft.com/office/drawing/2014/main" id="{7519EE7E-BA81-D585-7175-0F45908201FA}"/>
                </a:ext>
              </a:extLst>
            </p:cNvPr>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8" name="Google Shape;697;p23">
              <a:extLst>
                <a:ext uri="{FF2B5EF4-FFF2-40B4-BE49-F238E27FC236}">
                  <a16:creationId xmlns:a16="http://schemas.microsoft.com/office/drawing/2014/main" id="{0C2E7AB9-F9BB-1B3E-0D20-CB3D2E6524B0}"/>
                </a:ext>
              </a:extLst>
            </p:cNvPr>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9" name="Google Shape;698;p23">
              <a:extLst>
                <a:ext uri="{FF2B5EF4-FFF2-40B4-BE49-F238E27FC236}">
                  <a16:creationId xmlns:a16="http://schemas.microsoft.com/office/drawing/2014/main" id="{14FC5855-0F64-C181-F44D-2A6743D3F4D3}"/>
                </a:ext>
              </a:extLst>
            </p:cNvPr>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0" name="Google Shape;699;p23">
              <a:extLst>
                <a:ext uri="{FF2B5EF4-FFF2-40B4-BE49-F238E27FC236}">
                  <a16:creationId xmlns:a16="http://schemas.microsoft.com/office/drawing/2014/main" id="{E7B81DFA-7857-6BDF-C966-7D92650BE0BB}"/>
                </a:ext>
              </a:extLst>
            </p:cNvPr>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1" name="Google Shape;700;p23">
              <a:extLst>
                <a:ext uri="{FF2B5EF4-FFF2-40B4-BE49-F238E27FC236}">
                  <a16:creationId xmlns:a16="http://schemas.microsoft.com/office/drawing/2014/main" id="{0FC470F7-2969-7F03-55D8-7D80DD3D644E}"/>
                </a:ext>
              </a:extLst>
            </p:cNvPr>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2" name="Google Shape;701;p23">
            <a:extLst>
              <a:ext uri="{FF2B5EF4-FFF2-40B4-BE49-F238E27FC236}">
                <a16:creationId xmlns:a16="http://schemas.microsoft.com/office/drawing/2014/main" id="{D3A9C571-F10A-A6A3-9E8B-6D0B1800E40E}"/>
              </a:ext>
            </a:extLst>
          </p:cNvPr>
          <p:cNvGrpSpPr/>
          <p:nvPr/>
        </p:nvGrpSpPr>
        <p:grpSpPr>
          <a:xfrm>
            <a:off x="5885958" y="8980775"/>
            <a:ext cx="339253" cy="339253"/>
            <a:chOff x="1492675" y="4992125"/>
            <a:chExt cx="481825" cy="481825"/>
          </a:xfrm>
          <a:solidFill>
            <a:schemeClr val="tx1"/>
          </a:solidFill>
        </p:grpSpPr>
        <p:sp>
          <p:nvSpPr>
            <p:cNvPr id="653" name="Google Shape;702;p23">
              <a:extLst>
                <a:ext uri="{FF2B5EF4-FFF2-40B4-BE49-F238E27FC236}">
                  <a16:creationId xmlns:a16="http://schemas.microsoft.com/office/drawing/2014/main" id="{B6A0242D-CE84-8CE3-0DAD-29CC7A27AD3B}"/>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4" name="Google Shape;703;p23">
              <a:extLst>
                <a:ext uri="{FF2B5EF4-FFF2-40B4-BE49-F238E27FC236}">
                  <a16:creationId xmlns:a16="http://schemas.microsoft.com/office/drawing/2014/main" id="{2A11490D-8553-2880-A796-A408C40D86FE}"/>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5" name="Google Shape;704;p23">
            <a:extLst>
              <a:ext uri="{FF2B5EF4-FFF2-40B4-BE49-F238E27FC236}">
                <a16:creationId xmlns:a16="http://schemas.microsoft.com/office/drawing/2014/main" id="{7376D598-4A45-98E6-F8ED-C143ABB11BA5}"/>
              </a:ext>
            </a:extLst>
          </p:cNvPr>
          <p:cNvGrpSpPr/>
          <p:nvPr/>
        </p:nvGrpSpPr>
        <p:grpSpPr>
          <a:xfrm>
            <a:off x="5240625" y="8980775"/>
            <a:ext cx="339253" cy="339253"/>
            <a:chOff x="2085525" y="4992125"/>
            <a:chExt cx="481825" cy="481825"/>
          </a:xfrm>
          <a:solidFill>
            <a:schemeClr val="tx1"/>
          </a:solidFill>
        </p:grpSpPr>
        <p:sp>
          <p:nvSpPr>
            <p:cNvPr id="656" name="Google Shape;705;p23">
              <a:extLst>
                <a:ext uri="{FF2B5EF4-FFF2-40B4-BE49-F238E27FC236}">
                  <a16:creationId xmlns:a16="http://schemas.microsoft.com/office/drawing/2014/main" id="{23ACADE1-F8E0-FDBB-E665-CAEA711116F4}"/>
                </a:ext>
              </a:extLst>
            </p:cNvPr>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7" name="Google Shape;706;p23">
              <a:extLst>
                <a:ext uri="{FF2B5EF4-FFF2-40B4-BE49-F238E27FC236}">
                  <a16:creationId xmlns:a16="http://schemas.microsoft.com/office/drawing/2014/main" id="{D08A3978-96AA-5403-698D-826488742E66}"/>
                </a:ext>
              </a:extLst>
            </p:cNvPr>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81287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42"/>
        <p:cNvGrpSpPr/>
        <p:nvPr/>
      </p:nvGrpSpPr>
      <p:grpSpPr>
        <a:xfrm>
          <a:off x="0" y="0"/>
          <a:ext cx="0" cy="0"/>
          <a:chOff x="0" y="0"/>
          <a:chExt cx="0" cy="0"/>
        </a:xfrm>
      </p:grpSpPr>
      <p:sp>
        <p:nvSpPr>
          <p:cNvPr id="743" name="Google Shape;743;p26"/>
          <p:cNvSpPr txBox="1">
            <a:spLocks noGrp="1"/>
          </p:cNvSpPr>
          <p:nvPr>
            <p:ph type="title" idx="4294967295"/>
          </p:nvPr>
        </p:nvSpPr>
        <p:spPr>
          <a:xfrm>
            <a:off x="870131" y="1985152"/>
            <a:ext cx="5849400" cy="1003500"/>
          </a:xfrm>
          <a:prstGeom prst="rect">
            <a:avLst/>
          </a:prstGeom>
        </p:spPr>
        <p:txBody>
          <a:bodyPr spcFirstLastPara="1" wrap="square" lIns="91675" tIns="91675" rIns="91675" bIns="91675" anchor="t" anchorCtr="0">
            <a:noAutofit/>
          </a:bodyPr>
          <a:lstStyle/>
          <a:p>
            <a:pPr lvl="0">
              <a:buClr>
                <a:srgbClr val="000000"/>
              </a:buClr>
              <a:buSzPts val="1100"/>
            </a:pPr>
            <a:r>
              <a:rPr lang="fa-IR" dirty="0">
                <a:latin typeface="Arial"/>
                <a:ea typeface="Arial"/>
                <a:cs typeface="Arial"/>
                <a:sym typeface="Arial"/>
              </a:rPr>
              <a:t>فونت ها و رنگ ها</a:t>
            </a:r>
            <a:endParaRPr dirty="0">
              <a:solidFill>
                <a:srgbClr val="FFFFFF"/>
              </a:solidFill>
              <a:latin typeface="Arial"/>
              <a:ea typeface="Arial"/>
              <a:cs typeface="Arial"/>
              <a:sym typeface="Arial"/>
            </a:endParaRPr>
          </a:p>
        </p:txBody>
      </p:sp>
      <p:sp>
        <p:nvSpPr>
          <p:cNvPr id="744" name="Google Shape;744;p26"/>
          <p:cNvSpPr txBox="1">
            <a:spLocks noGrp="1"/>
          </p:cNvSpPr>
          <p:nvPr>
            <p:ph type="body" idx="4294967295"/>
          </p:nvPr>
        </p:nvSpPr>
        <p:spPr>
          <a:xfrm>
            <a:off x="1387538" y="3611088"/>
            <a:ext cx="4847400" cy="915600"/>
          </a:xfrm>
          <a:prstGeom prst="rect">
            <a:avLst/>
          </a:prstGeom>
        </p:spPr>
        <p:txBody>
          <a:bodyPr spcFirstLastPara="1" wrap="square" lIns="91675" tIns="91675" rIns="91675" bIns="91675" anchor="t" anchorCtr="0">
            <a:noAutofit/>
          </a:bodyPr>
          <a:lstStyle/>
          <a:p>
            <a:pPr marL="0" lvl="0" indent="0" algn="ctr" rtl="1">
              <a:buNone/>
            </a:pPr>
            <a:r>
              <a:rPr lang="fa-IR" sz="1500" dirty="0">
                <a:solidFill>
                  <a:srgbClr val="FFFFFF"/>
                </a:solidFill>
                <a:latin typeface="Arial"/>
                <a:ea typeface="Arial"/>
                <a:cs typeface="Arial"/>
                <a:sym typeface="Arial"/>
              </a:rPr>
              <a:t>این رزومه با استفاده از فونت ها و رنگ های زیر ایجاد شده است:</a:t>
            </a:r>
          </a:p>
        </p:txBody>
      </p:sp>
      <p:sp>
        <p:nvSpPr>
          <p:cNvPr id="745" name="Google Shape;745;p26"/>
          <p:cNvSpPr txBox="1">
            <a:spLocks noGrp="1"/>
          </p:cNvSpPr>
          <p:nvPr>
            <p:ph type="body" idx="4294967295"/>
          </p:nvPr>
        </p:nvSpPr>
        <p:spPr>
          <a:xfrm>
            <a:off x="1119721" y="3976776"/>
            <a:ext cx="5382900" cy="2610000"/>
          </a:xfrm>
          <a:prstGeom prst="rect">
            <a:avLst/>
          </a:prstGeom>
        </p:spPr>
        <p:txBody>
          <a:bodyPr spcFirstLastPara="1" wrap="square" lIns="91675" tIns="91675" rIns="91675" bIns="91675" anchor="ctr" anchorCtr="0">
            <a:noAutofit/>
          </a:bodyPr>
          <a:lstStyle/>
          <a:p>
            <a:pPr marL="0" lvl="0" indent="0" algn="ctr" rtl="0">
              <a:spcBef>
                <a:spcPts val="0"/>
              </a:spcBef>
              <a:spcAft>
                <a:spcPts val="0"/>
              </a:spcAft>
              <a:buNone/>
            </a:pPr>
            <a:r>
              <a:rPr lang="en" sz="1300" b="1">
                <a:solidFill>
                  <a:schemeClr val="lt1"/>
                </a:solidFill>
                <a:latin typeface="Arial"/>
                <a:ea typeface="Arial"/>
                <a:cs typeface="Arial"/>
                <a:sym typeface="Arial"/>
              </a:rPr>
              <a:t>Rubik</a:t>
            </a:r>
            <a:endParaRPr sz="1300" b="1">
              <a:solidFill>
                <a:schemeClr val="lt1"/>
              </a:solidFill>
              <a:latin typeface="Arial"/>
              <a:ea typeface="Arial"/>
              <a:cs typeface="Arial"/>
              <a:sym typeface="Arial"/>
            </a:endParaRPr>
          </a:p>
          <a:p>
            <a:pPr marL="0" lvl="0" indent="0" algn="ctr" rtl="0">
              <a:spcBef>
                <a:spcPts val="0"/>
              </a:spcBef>
              <a:spcAft>
                <a:spcPts val="0"/>
              </a:spcAft>
              <a:buNone/>
            </a:pPr>
            <a:r>
              <a:rPr lang="en" sz="1300" b="1">
                <a:solidFill>
                  <a:schemeClr val="lt1"/>
                </a:solidFill>
                <a:latin typeface="Arial"/>
                <a:ea typeface="Arial"/>
                <a:cs typeface="Arial"/>
                <a:sym typeface="Arial"/>
              </a:rPr>
              <a:t>(</a:t>
            </a:r>
            <a:r>
              <a:rPr lang="en" sz="1300">
                <a:solidFill>
                  <a:schemeClr val="lt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https://fonts.google.com/specimen/Rubik</a:t>
            </a:r>
            <a:r>
              <a:rPr lang="en" sz="1300">
                <a:solidFill>
                  <a:schemeClr val="lt1"/>
                </a:solidFill>
                <a:latin typeface="Arial"/>
                <a:ea typeface="Arial"/>
                <a:cs typeface="Arial"/>
                <a:sym typeface="Arial"/>
              </a:rPr>
              <a:t>)</a:t>
            </a:r>
            <a:endParaRPr sz="1300">
              <a:solidFill>
                <a:schemeClr val="lt1"/>
              </a:solidFill>
              <a:latin typeface="Arial"/>
              <a:ea typeface="Arial"/>
              <a:cs typeface="Arial"/>
              <a:sym typeface="Arial"/>
            </a:endParaRPr>
          </a:p>
          <a:p>
            <a:pPr marL="0" lvl="0" indent="0" algn="ctr" rtl="0">
              <a:spcBef>
                <a:spcPts val="0"/>
              </a:spcBef>
              <a:spcAft>
                <a:spcPts val="0"/>
              </a:spcAft>
              <a:buNone/>
            </a:pPr>
            <a:endParaRPr sz="1000">
              <a:solidFill>
                <a:schemeClr val="lt1"/>
              </a:solidFill>
              <a:latin typeface="Arial"/>
              <a:ea typeface="Arial"/>
              <a:cs typeface="Arial"/>
              <a:sym typeface="Arial"/>
            </a:endParaRPr>
          </a:p>
          <a:p>
            <a:pPr marL="0" lvl="0" indent="0" algn="ctr" rtl="0">
              <a:spcBef>
                <a:spcPts val="0"/>
              </a:spcBef>
              <a:spcAft>
                <a:spcPts val="0"/>
              </a:spcAft>
              <a:buNone/>
            </a:pPr>
            <a:r>
              <a:rPr lang="en" sz="1300" b="1">
                <a:solidFill>
                  <a:schemeClr val="lt1"/>
                </a:solidFill>
                <a:latin typeface="Arial"/>
                <a:ea typeface="Arial"/>
                <a:cs typeface="Arial"/>
                <a:sym typeface="Arial"/>
              </a:rPr>
              <a:t>Nunito</a:t>
            </a:r>
            <a:endParaRPr sz="1300" b="1">
              <a:solidFill>
                <a:schemeClr val="lt1"/>
              </a:solidFill>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1300">
                <a:solidFill>
                  <a:schemeClr val="lt1"/>
                </a:solidFill>
                <a:latin typeface="Arial"/>
                <a:ea typeface="Arial"/>
                <a:cs typeface="Arial"/>
                <a:sym typeface="Arial"/>
              </a:rPr>
              <a:t>(</a:t>
            </a:r>
            <a:r>
              <a:rPr lang="en" sz="1300">
                <a:solidFill>
                  <a:schemeClr val="lt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https://fonts.google.com/specimen/Nunito</a:t>
            </a:r>
            <a:r>
              <a:rPr lang="en" sz="1300">
                <a:solidFill>
                  <a:schemeClr val="lt1"/>
                </a:solidFill>
                <a:latin typeface="Arial"/>
                <a:ea typeface="Arial"/>
                <a:cs typeface="Arial"/>
                <a:sym typeface="Arial"/>
              </a:rPr>
              <a:t>)</a:t>
            </a:r>
            <a:endParaRPr sz="1300">
              <a:solidFill>
                <a:schemeClr val="lt1"/>
              </a:solidFill>
              <a:latin typeface="Arial"/>
              <a:ea typeface="Arial"/>
              <a:cs typeface="Arial"/>
              <a:sym typeface="Arial"/>
            </a:endParaRPr>
          </a:p>
        </p:txBody>
      </p:sp>
      <p:sp>
        <p:nvSpPr>
          <p:cNvPr id="746" name="Google Shape;746;p26"/>
          <p:cNvSpPr/>
          <p:nvPr/>
        </p:nvSpPr>
        <p:spPr>
          <a:xfrm>
            <a:off x="3258632" y="6736842"/>
            <a:ext cx="1083300" cy="1029300"/>
          </a:xfrm>
          <a:prstGeom prst="roundRect">
            <a:avLst>
              <a:gd name="adj" fmla="val 16667"/>
            </a:avLst>
          </a:prstGeom>
          <a:solidFill>
            <a:srgbClr val="2D2D2D"/>
          </a:solidFill>
          <a:ln w="9525" cap="flat"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sz="1800"/>
          </a:p>
        </p:txBody>
      </p:sp>
      <p:sp>
        <p:nvSpPr>
          <p:cNvPr id="747" name="Google Shape;747;p26"/>
          <p:cNvSpPr/>
          <p:nvPr/>
        </p:nvSpPr>
        <p:spPr>
          <a:xfrm>
            <a:off x="1805313" y="6736842"/>
            <a:ext cx="1083300" cy="1029300"/>
          </a:xfrm>
          <a:prstGeom prst="roundRect">
            <a:avLst>
              <a:gd name="adj" fmla="val 16667"/>
            </a:avLst>
          </a:prstGeom>
          <a:solidFill>
            <a:srgbClr val="FFA29D"/>
          </a:solidFill>
          <a:ln w="9525" cap="flat"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sz="1800"/>
          </a:p>
        </p:txBody>
      </p:sp>
      <p:sp>
        <p:nvSpPr>
          <p:cNvPr id="748" name="Google Shape;748;p26"/>
          <p:cNvSpPr txBox="1"/>
          <p:nvPr/>
        </p:nvSpPr>
        <p:spPr>
          <a:xfrm>
            <a:off x="3258632" y="6951200"/>
            <a:ext cx="1083300" cy="600600"/>
          </a:xfrm>
          <a:prstGeom prst="rect">
            <a:avLst/>
          </a:prstGeom>
          <a:noFill/>
          <a:ln>
            <a:noFill/>
          </a:ln>
        </p:spPr>
        <p:txBody>
          <a:bodyPr spcFirstLastPara="1" wrap="square" lIns="91675" tIns="91675" rIns="91675" bIns="91675" anchor="ctr" anchorCtr="0">
            <a:noAutofit/>
          </a:bodyPr>
          <a:lstStyle/>
          <a:p>
            <a:pPr marL="0" lvl="0" indent="0" algn="ctr" rtl="0">
              <a:spcBef>
                <a:spcPts val="0"/>
              </a:spcBef>
              <a:spcAft>
                <a:spcPts val="0"/>
              </a:spcAft>
              <a:buNone/>
            </a:pPr>
            <a:r>
              <a:rPr lang="en">
                <a:solidFill>
                  <a:srgbClr val="FFFFFF"/>
                </a:solidFill>
              </a:rPr>
              <a:t>#2d2d2d</a:t>
            </a:r>
            <a:endParaRPr sz="1400">
              <a:solidFill>
                <a:srgbClr val="FFFFFF"/>
              </a:solidFill>
            </a:endParaRPr>
          </a:p>
        </p:txBody>
      </p:sp>
      <p:sp>
        <p:nvSpPr>
          <p:cNvPr id="749" name="Google Shape;749;p26"/>
          <p:cNvSpPr txBox="1"/>
          <p:nvPr/>
        </p:nvSpPr>
        <p:spPr>
          <a:xfrm>
            <a:off x="1805313" y="6951200"/>
            <a:ext cx="1083300" cy="600600"/>
          </a:xfrm>
          <a:prstGeom prst="rect">
            <a:avLst/>
          </a:prstGeom>
          <a:noFill/>
          <a:ln>
            <a:noFill/>
          </a:ln>
        </p:spPr>
        <p:txBody>
          <a:bodyPr spcFirstLastPara="1" wrap="square" lIns="91675" tIns="91675" rIns="91675" bIns="91675" anchor="ctr" anchorCtr="0">
            <a:noAutofit/>
          </a:bodyPr>
          <a:lstStyle/>
          <a:p>
            <a:pPr marL="0" lvl="0" indent="0" algn="ctr" rtl="0">
              <a:spcBef>
                <a:spcPts val="0"/>
              </a:spcBef>
              <a:spcAft>
                <a:spcPts val="0"/>
              </a:spcAft>
              <a:buNone/>
            </a:pPr>
            <a:r>
              <a:rPr lang="en">
                <a:solidFill>
                  <a:schemeClr val="dk1"/>
                </a:solidFill>
              </a:rPr>
              <a:t>#ffa29d</a:t>
            </a:r>
            <a:endParaRPr sz="1400">
              <a:solidFill>
                <a:schemeClr val="dk1"/>
              </a:solidFill>
            </a:endParaRPr>
          </a:p>
        </p:txBody>
      </p:sp>
      <p:sp>
        <p:nvSpPr>
          <p:cNvPr id="750" name="Google Shape;750;p26"/>
          <p:cNvSpPr/>
          <p:nvPr/>
        </p:nvSpPr>
        <p:spPr>
          <a:xfrm>
            <a:off x="4700913" y="6736842"/>
            <a:ext cx="1083300" cy="1029300"/>
          </a:xfrm>
          <a:prstGeom prst="roundRect">
            <a:avLst>
              <a:gd name="adj" fmla="val 16667"/>
            </a:avLst>
          </a:prstGeom>
          <a:solidFill>
            <a:srgbClr val="F3F3F3"/>
          </a:solidFill>
          <a:ln w="9525" cap="flat"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sz="1800"/>
          </a:p>
        </p:txBody>
      </p:sp>
      <p:sp>
        <p:nvSpPr>
          <p:cNvPr id="751" name="Google Shape;751;p26"/>
          <p:cNvSpPr txBox="1"/>
          <p:nvPr/>
        </p:nvSpPr>
        <p:spPr>
          <a:xfrm>
            <a:off x="4700913" y="6951200"/>
            <a:ext cx="1083300" cy="600600"/>
          </a:xfrm>
          <a:prstGeom prst="rect">
            <a:avLst/>
          </a:prstGeom>
          <a:noFill/>
          <a:ln>
            <a:noFill/>
          </a:ln>
        </p:spPr>
        <p:txBody>
          <a:bodyPr spcFirstLastPara="1" wrap="square" lIns="91675" tIns="91675" rIns="91675" bIns="91675" anchor="ctr" anchorCtr="0">
            <a:noAutofit/>
          </a:bodyPr>
          <a:lstStyle/>
          <a:p>
            <a:pPr marL="0" lvl="0" indent="0" algn="ctr" rtl="0">
              <a:spcBef>
                <a:spcPts val="0"/>
              </a:spcBef>
              <a:spcAft>
                <a:spcPts val="0"/>
              </a:spcAft>
              <a:buNone/>
            </a:pPr>
            <a:r>
              <a:rPr lang="en">
                <a:solidFill>
                  <a:schemeClr val="dk1"/>
                </a:solidFill>
              </a:rPr>
              <a:t>#f3f3f3</a:t>
            </a:r>
            <a:endParaRPr sz="1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71"/>
        <p:cNvGrpSpPr/>
        <p:nvPr/>
      </p:nvGrpSpPr>
      <p:grpSpPr>
        <a:xfrm>
          <a:off x="0" y="0"/>
          <a:ext cx="0" cy="0"/>
          <a:chOff x="0" y="0"/>
          <a:chExt cx="0" cy="0"/>
        </a:xfrm>
      </p:grpSpPr>
      <p:sp>
        <p:nvSpPr>
          <p:cNvPr id="333" name="Google Shape;1240;p26">
            <a:extLst>
              <a:ext uri="{FF2B5EF4-FFF2-40B4-BE49-F238E27FC236}">
                <a16:creationId xmlns:a16="http://schemas.microsoft.com/office/drawing/2014/main" id="{7039CBF6-6196-4419-9D29-4911C747664B}"/>
              </a:ext>
            </a:extLst>
          </p:cNvPr>
          <p:cNvSpPr txBox="1"/>
          <p:nvPr/>
        </p:nvSpPr>
        <p:spPr>
          <a:xfrm>
            <a:off x="1107842" y="2878999"/>
            <a:ext cx="5376900" cy="1002900"/>
          </a:xfrm>
          <a:prstGeom prst="rect">
            <a:avLst/>
          </a:prstGeom>
          <a:noFill/>
          <a:ln>
            <a:noFill/>
          </a:ln>
        </p:spPr>
        <p:txBody>
          <a:bodyPr spcFirstLastPara="1" wrap="square" lIns="91425" tIns="91425" rIns="91425" bIns="91425" anchor="ctr" anchorCtr="0">
            <a:noAutofit/>
          </a:bodyPr>
          <a:lstStyle/>
          <a:p>
            <a:pPr lvl="0" algn="ctr" rtl="1">
              <a:lnSpc>
                <a:spcPct val="115000"/>
              </a:lnSpc>
            </a:pPr>
            <a:r>
              <a:rPr lang="fa-IR" sz="1500" dirty="0">
                <a:solidFill>
                  <a:srgbClr val="FFFFFF"/>
                </a:solidFill>
              </a:rPr>
              <a:t>شما می توانید سایز این شکل ها را به راحتی تغییر دهید. برای تغییر رنگ، کافی است شکل ها را از حالت گروه خارج کنید و روی قسمتی که می خواهید تغییر دهید راست کلیک نمایید. سپس روی سطل رنگ کلیک کرده و رنگ مورد نظر خود را انتخاب کنید. زمانیکه تغییرات انجام شد، شکل ها را دوباره گروه بندی کنید. </a:t>
            </a:r>
          </a:p>
        </p:txBody>
      </p:sp>
      <p:sp>
        <p:nvSpPr>
          <p:cNvPr id="334" name="Google Shape;1241;p26">
            <a:extLst>
              <a:ext uri="{FF2B5EF4-FFF2-40B4-BE49-F238E27FC236}">
                <a16:creationId xmlns:a16="http://schemas.microsoft.com/office/drawing/2014/main" id="{0B9D20DA-A22D-4826-A8E7-EAFD5A4FA3FB}"/>
              </a:ext>
            </a:extLst>
          </p:cNvPr>
          <p:cNvSpPr txBox="1">
            <a:spLocks/>
          </p:cNvSpPr>
          <p:nvPr/>
        </p:nvSpPr>
        <p:spPr>
          <a:xfrm>
            <a:off x="883075" y="1928251"/>
            <a:ext cx="5826600" cy="1002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2pPr>
            <a:lvl3pPr marR="0" lvl="2"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3pPr>
            <a:lvl4pPr marR="0" lvl="3"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4pPr>
            <a:lvl5pPr marR="0" lvl="4"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5pPr>
            <a:lvl6pPr marR="0" lvl="5"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6pPr>
            <a:lvl7pPr marR="0" lvl="6"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7pPr>
            <a:lvl8pPr marR="0" lvl="7"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8pPr>
            <a:lvl9pPr marR="0" lvl="8"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9pPr>
          </a:lstStyle>
          <a:p>
            <a:pPr rtl="1">
              <a:buClr>
                <a:schemeClr val="dk1"/>
              </a:buClr>
              <a:buSzPts val="1100"/>
              <a:buFont typeface="Arial"/>
              <a:buNone/>
            </a:pPr>
            <a:r>
              <a:rPr lang="fa-IR">
                <a:solidFill>
                  <a:schemeClr val="lt1"/>
                </a:solidFill>
                <a:latin typeface="Arial"/>
                <a:ea typeface="Arial"/>
                <a:cs typeface="Arial"/>
                <a:sym typeface="Arial"/>
              </a:rPr>
              <a:t>گرافیک های قابل ویرایش</a:t>
            </a:r>
            <a:endParaRPr lang="fa-IR" dirty="0">
              <a:latin typeface="Arial"/>
              <a:ea typeface="Arial"/>
              <a:cs typeface="Arial"/>
              <a:sym typeface="Arial"/>
            </a:endParaRPr>
          </a:p>
        </p:txBody>
      </p:sp>
      <p:grpSp>
        <p:nvGrpSpPr>
          <p:cNvPr id="335" name="Google Shape;1242;p26">
            <a:extLst>
              <a:ext uri="{FF2B5EF4-FFF2-40B4-BE49-F238E27FC236}">
                <a16:creationId xmlns:a16="http://schemas.microsoft.com/office/drawing/2014/main" id="{DF028445-8E51-402F-A339-531AA18E9198}"/>
              </a:ext>
            </a:extLst>
          </p:cNvPr>
          <p:cNvGrpSpPr/>
          <p:nvPr/>
        </p:nvGrpSpPr>
        <p:grpSpPr>
          <a:xfrm>
            <a:off x="5263318" y="4602114"/>
            <a:ext cx="1106166" cy="154328"/>
            <a:chOff x="4411970" y="2962952"/>
            <a:chExt cx="706544" cy="104212"/>
          </a:xfrm>
        </p:grpSpPr>
        <p:sp>
          <p:nvSpPr>
            <p:cNvPr id="336" name="Google Shape;1243;p26">
              <a:extLst>
                <a:ext uri="{FF2B5EF4-FFF2-40B4-BE49-F238E27FC236}">
                  <a16:creationId xmlns:a16="http://schemas.microsoft.com/office/drawing/2014/main" id="{20470D4E-32FD-40A3-AF8A-EC0631900D91}"/>
                </a:ext>
              </a:extLst>
            </p:cNvPr>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244;p26">
              <a:extLst>
                <a:ext uri="{FF2B5EF4-FFF2-40B4-BE49-F238E27FC236}">
                  <a16:creationId xmlns:a16="http://schemas.microsoft.com/office/drawing/2014/main" id="{B17C7A94-F0C7-4BFF-B6B7-3828C59290CB}"/>
                </a:ext>
              </a:extLst>
            </p:cNvPr>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245;p26">
              <a:extLst>
                <a:ext uri="{FF2B5EF4-FFF2-40B4-BE49-F238E27FC236}">
                  <a16:creationId xmlns:a16="http://schemas.microsoft.com/office/drawing/2014/main" id="{96DC1164-DD04-4EA5-B658-B80794129135}"/>
                </a:ext>
              </a:extLst>
            </p:cNvPr>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246;p26">
              <a:extLst>
                <a:ext uri="{FF2B5EF4-FFF2-40B4-BE49-F238E27FC236}">
                  <a16:creationId xmlns:a16="http://schemas.microsoft.com/office/drawing/2014/main" id="{41D3E29E-794E-471B-9592-D26A9576D293}"/>
                </a:ext>
              </a:extLst>
            </p:cNvPr>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1247;p26">
            <a:extLst>
              <a:ext uri="{FF2B5EF4-FFF2-40B4-BE49-F238E27FC236}">
                <a16:creationId xmlns:a16="http://schemas.microsoft.com/office/drawing/2014/main" id="{48CE173E-3E08-4C7D-BEB5-03ADF1B604C0}"/>
              </a:ext>
            </a:extLst>
          </p:cNvPr>
          <p:cNvGrpSpPr/>
          <p:nvPr/>
        </p:nvGrpSpPr>
        <p:grpSpPr>
          <a:xfrm>
            <a:off x="2404982" y="5439630"/>
            <a:ext cx="1100162" cy="331506"/>
            <a:chOff x="4411970" y="2726085"/>
            <a:chExt cx="643107" cy="193659"/>
          </a:xfrm>
        </p:grpSpPr>
        <p:sp>
          <p:nvSpPr>
            <p:cNvPr id="341" name="Google Shape;1248;p26">
              <a:extLst>
                <a:ext uri="{FF2B5EF4-FFF2-40B4-BE49-F238E27FC236}">
                  <a16:creationId xmlns:a16="http://schemas.microsoft.com/office/drawing/2014/main" id="{D0348F44-43BE-4211-93AF-9D1E2012262A}"/>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249;p26">
              <a:extLst>
                <a:ext uri="{FF2B5EF4-FFF2-40B4-BE49-F238E27FC236}">
                  <a16:creationId xmlns:a16="http://schemas.microsoft.com/office/drawing/2014/main" id="{6D60AA3E-6E38-4192-A3E8-A12E1ED06803}"/>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250;p26">
              <a:extLst>
                <a:ext uri="{FF2B5EF4-FFF2-40B4-BE49-F238E27FC236}">
                  <a16:creationId xmlns:a16="http://schemas.microsoft.com/office/drawing/2014/main" id="{F6B2B0EC-F1F2-4F62-9D14-1C12C70F6581}"/>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1251;p26">
            <a:extLst>
              <a:ext uri="{FF2B5EF4-FFF2-40B4-BE49-F238E27FC236}">
                <a16:creationId xmlns:a16="http://schemas.microsoft.com/office/drawing/2014/main" id="{B4722136-4BC1-4663-A72C-7F31380611C7}"/>
              </a:ext>
            </a:extLst>
          </p:cNvPr>
          <p:cNvGrpSpPr/>
          <p:nvPr/>
        </p:nvGrpSpPr>
        <p:grpSpPr>
          <a:xfrm>
            <a:off x="3912276" y="4550845"/>
            <a:ext cx="929827" cy="289569"/>
            <a:chOff x="4411970" y="4340222"/>
            <a:chExt cx="779467" cy="242683"/>
          </a:xfrm>
        </p:grpSpPr>
        <p:sp>
          <p:nvSpPr>
            <p:cNvPr id="345" name="Google Shape;1252;p26">
              <a:extLst>
                <a:ext uri="{FF2B5EF4-FFF2-40B4-BE49-F238E27FC236}">
                  <a16:creationId xmlns:a16="http://schemas.microsoft.com/office/drawing/2014/main" id="{A55F7269-3077-42C1-B6C1-4FB60CF3AC1D}"/>
                </a:ext>
              </a:extLst>
            </p:cNvPr>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253;p26">
              <a:extLst>
                <a:ext uri="{FF2B5EF4-FFF2-40B4-BE49-F238E27FC236}">
                  <a16:creationId xmlns:a16="http://schemas.microsoft.com/office/drawing/2014/main" id="{AF35FFA8-F2EA-4709-8495-19D444C72C61}"/>
                </a:ext>
              </a:extLst>
            </p:cNvPr>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254;p26">
              <a:extLst>
                <a:ext uri="{FF2B5EF4-FFF2-40B4-BE49-F238E27FC236}">
                  <a16:creationId xmlns:a16="http://schemas.microsoft.com/office/drawing/2014/main" id="{D4AFF22F-0416-4A2E-AA38-1B6CAAFC6642}"/>
                </a:ext>
              </a:extLst>
            </p:cNvPr>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1255;p26">
            <a:extLst>
              <a:ext uri="{FF2B5EF4-FFF2-40B4-BE49-F238E27FC236}">
                <a16:creationId xmlns:a16="http://schemas.microsoft.com/office/drawing/2014/main" id="{4DABDEB8-FCB3-4B8B-9780-2AFE51599F69}"/>
              </a:ext>
            </a:extLst>
          </p:cNvPr>
          <p:cNvGrpSpPr/>
          <p:nvPr/>
        </p:nvGrpSpPr>
        <p:grpSpPr>
          <a:xfrm>
            <a:off x="2404911" y="5040322"/>
            <a:ext cx="1105880" cy="247890"/>
            <a:chOff x="4411970" y="2468674"/>
            <a:chExt cx="747317" cy="167425"/>
          </a:xfrm>
        </p:grpSpPr>
        <p:sp>
          <p:nvSpPr>
            <p:cNvPr id="349" name="Google Shape;1256;p26">
              <a:extLst>
                <a:ext uri="{FF2B5EF4-FFF2-40B4-BE49-F238E27FC236}">
                  <a16:creationId xmlns:a16="http://schemas.microsoft.com/office/drawing/2014/main" id="{C8DD8057-2345-4FA8-B15E-B161E55E96AC}"/>
                </a:ext>
              </a:extLst>
            </p:cNvPr>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257;p26">
              <a:extLst>
                <a:ext uri="{FF2B5EF4-FFF2-40B4-BE49-F238E27FC236}">
                  <a16:creationId xmlns:a16="http://schemas.microsoft.com/office/drawing/2014/main" id="{0354EB30-C465-40A8-AF3E-B5EFF6BAC640}"/>
                </a:ext>
              </a:extLst>
            </p:cNvPr>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1258;p26">
            <a:extLst>
              <a:ext uri="{FF2B5EF4-FFF2-40B4-BE49-F238E27FC236}">
                <a16:creationId xmlns:a16="http://schemas.microsoft.com/office/drawing/2014/main" id="{03079F1A-94D0-40E9-B4F5-46C232D1CC4E}"/>
              </a:ext>
            </a:extLst>
          </p:cNvPr>
          <p:cNvSpPr/>
          <p:nvPr/>
        </p:nvSpPr>
        <p:spPr>
          <a:xfrm>
            <a:off x="1191965" y="5509342"/>
            <a:ext cx="928816" cy="221229"/>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1259;p26">
            <a:extLst>
              <a:ext uri="{FF2B5EF4-FFF2-40B4-BE49-F238E27FC236}">
                <a16:creationId xmlns:a16="http://schemas.microsoft.com/office/drawing/2014/main" id="{56C48512-1BC9-4190-9B1F-C728CEC41324}"/>
              </a:ext>
            </a:extLst>
          </p:cNvPr>
          <p:cNvGrpSpPr/>
          <p:nvPr/>
        </p:nvGrpSpPr>
        <p:grpSpPr>
          <a:xfrm>
            <a:off x="1193185" y="4596206"/>
            <a:ext cx="2428914" cy="239348"/>
            <a:chOff x="6336019" y="3733725"/>
            <a:chExt cx="2566206" cy="351310"/>
          </a:xfrm>
        </p:grpSpPr>
        <p:sp>
          <p:nvSpPr>
            <p:cNvPr id="353" name="Google Shape;1260;p26">
              <a:extLst>
                <a:ext uri="{FF2B5EF4-FFF2-40B4-BE49-F238E27FC236}">
                  <a16:creationId xmlns:a16="http://schemas.microsoft.com/office/drawing/2014/main" id="{6393F264-5C3A-4DDF-9A96-8CA47A8BF821}"/>
                </a:ext>
              </a:extLst>
            </p:cNvPr>
            <p:cNvSpPr/>
            <p:nvPr/>
          </p:nvSpPr>
          <p:spPr>
            <a:xfrm>
              <a:off x="6336019" y="3733735"/>
              <a:ext cx="1881300" cy="351300"/>
            </a:xfrm>
            <a:prstGeom prst="homePlate">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261;p26">
              <a:extLst>
                <a:ext uri="{FF2B5EF4-FFF2-40B4-BE49-F238E27FC236}">
                  <a16:creationId xmlns:a16="http://schemas.microsoft.com/office/drawing/2014/main" id="{FB0825A5-D609-4279-A1D4-6CF4AA0EE6F6}"/>
                </a:ext>
              </a:extLst>
            </p:cNvPr>
            <p:cNvSpPr/>
            <p:nvPr/>
          </p:nvSpPr>
          <p:spPr>
            <a:xfrm>
              <a:off x="80985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262;p26">
              <a:extLst>
                <a:ext uri="{FF2B5EF4-FFF2-40B4-BE49-F238E27FC236}">
                  <a16:creationId xmlns:a16="http://schemas.microsoft.com/office/drawing/2014/main" id="{3E822FD7-A1BD-4027-A401-060ABDFC68AA}"/>
                </a:ext>
              </a:extLst>
            </p:cNvPr>
            <p:cNvSpPr/>
            <p:nvPr/>
          </p:nvSpPr>
          <p:spPr>
            <a:xfrm>
              <a:off x="83271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263;p26">
              <a:extLst>
                <a:ext uri="{FF2B5EF4-FFF2-40B4-BE49-F238E27FC236}">
                  <a16:creationId xmlns:a16="http://schemas.microsoft.com/office/drawing/2014/main" id="{5A09E60F-722F-4470-A000-699076A444E8}"/>
                </a:ext>
              </a:extLst>
            </p:cNvPr>
            <p:cNvSpPr/>
            <p:nvPr/>
          </p:nvSpPr>
          <p:spPr>
            <a:xfrm>
              <a:off x="85557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1264;p26">
            <a:extLst>
              <a:ext uri="{FF2B5EF4-FFF2-40B4-BE49-F238E27FC236}">
                <a16:creationId xmlns:a16="http://schemas.microsoft.com/office/drawing/2014/main" id="{5BCAE6B0-D4B0-4314-8368-4F89781CF18C}"/>
              </a:ext>
            </a:extLst>
          </p:cNvPr>
          <p:cNvGrpSpPr/>
          <p:nvPr/>
        </p:nvGrpSpPr>
        <p:grpSpPr>
          <a:xfrm>
            <a:off x="5262973" y="5252734"/>
            <a:ext cx="1084566" cy="175615"/>
            <a:chOff x="4404545" y="3301592"/>
            <a:chExt cx="782403" cy="129272"/>
          </a:xfrm>
        </p:grpSpPr>
        <p:sp>
          <p:nvSpPr>
            <p:cNvPr id="358" name="Google Shape;1265;p26">
              <a:extLst>
                <a:ext uri="{FF2B5EF4-FFF2-40B4-BE49-F238E27FC236}">
                  <a16:creationId xmlns:a16="http://schemas.microsoft.com/office/drawing/2014/main" id="{BFB43E2E-1814-49BF-85BF-A406AB745194}"/>
                </a:ext>
              </a:extLst>
            </p:cNvPr>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266;p26">
              <a:extLst>
                <a:ext uri="{FF2B5EF4-FFF2-40B4-BE49-F238E27FC236}">
                  <a16:creationId xmlns:a16="http://schemas.microsoft.com/office/drawing/2014/main" id="{50CC172E-C92A-4DB0-A20B-8609B6CB8E90}"/>
                </a:ext>
              </a:extLst>
            </p:cNvPr>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1267;p26">
            <a:extLst>
              <a:ext uri="{FF2B5EF4-FFF2-40B4-BE49-F238E27FC236}">
                <a16:creationId xmlns:a16="http://schemas.microsoft.com/office/drawing/2014/main" id="{19260605-2924-432A-BDED-9F16D074F661}"/>
              </a:ext>
            </a:extLst>
          </p:cNvPr>
          <p:cNvGrpSpPr/>
          <p:nvPr/>
        </p:nvGrpSpPr>
        <p:grpSpPr>
          <a:xfrm>
            <a:off x="5263097" y="4960801"/>
            <a:ext cx="1102585" cy="159483"/>
            <a:chOff x="4411970" y="3131459"/>
            <a:chExt cx="710520" cy="117397"/>
          </a:xfrm>
        </p:grpSpPr>
        <p:sp>
          <p:nvSpPr>
            <p:cNvPr id="361" name="Google Shape;1268;p26">
              <a:extLst>
                <a:ext uri="{FF2B5EF4-FFF2-40B4-BE49-F238E27FC236}">
                  <a16:creationId xmlns:a16="http://schemas.microsoft.com/office/drawing/2014/main" id="{6602DC94-26B6-464C-96D7-9B96E218A3E8}"/>
                </a:ext>
              </a:extLst>
            </p:cNvPr>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269;p26">
              <a:extLst>
                <a:ext uri="{FF2B5EF4-FFF2-40B4-BE49-F238E27FC236}">
                  <a16:creationId xmlns:a16="http://schemas.microsoft.com/office/drawing/2014/main" id="{515BB125-7325-4A1E-B0BC-4DE5E273ADC1}"/>
                </a:ext>
              </a:extLst>
            </p:cNvPr>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1270;p26" descr="Timeline background shape">
            <a:extLst>
              <a:ext uri="{FF2B5EF4-FFF2-40B4-BE49-F238E27FC236}">
                <a16:creationId xmlns:a16="http://schemas.microsoft.com/office/drawing/2014/main" id="{C75049EF-51EA-4A69-978E-4531DC5C3680}"/>
              </a:ext>
            </a:extLst>
          </p:cNvPr>
          <p:cNvSpPr/>
          <p:nvPr/>
        </p:nvSpPr>
        <p:spPr>
          <a:xfrm>
            <a:off x="5264051" y="5573415"/>
            <a:ext cx="1100400" cy="175500"/>
          </a:xfrm>
          <a:prstGeom prst="homePlate">
            <a:avLst>
              <a:gd name="adj" fmla="val 50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1271;p26">
            <a:extLst>
              <a:ext uri="{FF2B5EF4-FFF2-40B4-BE49-F238E27FC236}">
                <a16:creationId xmlns:a16="http://schemas.microsoft.com/office/drawing/2014/main" id="{FC72EA33-6215-455E-8454-5C2CA05A47E7}"/>
              </a:ext>
            </a:extLst>
          </p:cNvPr>
          <p:cNvGrpSpPr/>
          <p:nvPr/>
        </p:nvGrpSpPr>
        <p:grpSpPr>
          <a:xfrm>
            <a:off x="3902597" y="4924780"/>
            <a:ext cx="943943" cy="526188"/>
            <a:chOff x="4411970" y="1801825"/>
            <a:chExt cx="734586" cy="409262"/>
          </a:xfrm>
        </p:grpSpPr>
        <p:sp>
          <p:nvSpPr>
            <p:cNvPr id="365" name="Google Shape;1272;p26">
              <a:extLst>
                <a:ext uri="{FF2B5EF4-FFF2-40B4-BE49-F238E27FC236}">
                  <a16:creationId xmlns:a16="http://schemas.microsoft.com/office/drawing/2014/main" id="{DA053B6C-5F7B-4A24-87C4-76D63ECF9D4B}"/>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273;p26">
              <a:extLst>
                <a:ext uri="{FF2B5EF4-FFF2-40B4-BE49-F238E27FC236}">
                  <a16:creationId xmlns:a16="http://schemas.microsoft.com/office/drawing/2014/main" id="{49DD9BA7-D4DF-496B-8BF9-9BD1DA5A0C82}"/>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1274;p26">
            <a:extLst>
              <a:ext uri="{FF2B5EF4-FFF2-40B4-BE49-F238E27FC236}">
                <a16:creationId xmlns:a16="http://schemas.microsoft.com/office/drawing/2014/main" id="{E596F691-FF5A-4097-9698-854BB26BAB27}"/>
              </a:ext>
            </a:extLst>
          </p:cNvPr>
          <p:cNvGrpSpPr/>
          <p:nvPr/>
        </p:nvGrpSpPr>
        <p:grpSpPr>
          <a:xfrm>
            <a:off x="3910919" y="5509631"/>
            <a:ext cx="927149" cy="230250"/>
            <a:chOff x="2013045" y="4813233"/>
            <a:chExt cx="921986" cy="228854"/>
          </a:xfrm>
        </p:grpSpPr>
        <p:sp>
          <p:nvSpPr>
            <p:cNvPr id="368" name="Google Shape;1275;p26">
              <a:extLst>
                <a:ext uri="{FF2B5EF4-FFF2-40B4-BE49-F238E27FC236}">
                  <a16:creationId xmlns:a16="http://schemas.microsoft.com/office/drawing/2014/main" id="{5206B5F1-BAE7-4ADA-B6E3-93D2D9B85B18}"/>
                </a:ext>
              </a:extLst>
            </p:cNvPr>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276;p26">
              <a:extLst>
                <a:ext uri="{FF2B5EF4-FFF2-40B4-BE49-F238E27FC236}">
                  <a16:creationId xmlns:a16="http://schemas.microsoft.com/office/drawing/2014/main" id="{95E863EE-E75C-4614-B4CC-3C29C226826C}"/>
                </a:ext>
              </a:extLst>
            </p:cNvPr>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1277;p26">
            <a:extLst>
              <a:ext uri="{FF2B5EF4-FFF2-40B4-BE49-F238E27FC236}">
                <a16:creationId xmlns:a16="http://schemas.microsoft.com/office/drawing/2014/main" id="{DE7D0C41-B425-48ED-9DD7-318DC432C5AB}"/>
              </a:ext>
            </a:extLst>
          </p:cNvPr>
          <p:cNvGrpSpPr/>
          <p:nvPr/>
        </p:nvGrpSpPr>
        <p:grpSpPr>
          <a:xfrm>
            <a:off x="1202381" y="4964725"/>
            <a:ext cx="907958" cy="309475"/>
            <a:chOff x="1046767" y="4756633"/>
            <a:chExt cx="859646" cy="292841"/>
          </a:xfrm>
        </p:grpSpPr>
        <p:sp>
          <p:nvSpPr>
            <p:cNvPr id="371" name="Google Shape;1278;p26">
              <a:extLst>
                <a:ext uri="{FF2B5EF4-FFF2-40B4-BE49-F238E27FC236}">
                  <a16:creationId xmlns:a16="http://schemas.microsoft.com/office/drawing/2014/main" id="{77AA8353-EC1A-41E4-B364-848A8B963D4C}"/>
                </a:ext>
              </a:extLst>
            </p:cNvPr>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279;p26">
              <a:extLst>
                <a:ext uri="{FF2B5EF4-FFF2-40B4-BE49-F238E27FC236}">
                  <a16:creationId xmlns:a16="http://schemas.microsoft.com/office/drawing/2014/main" id="{7F24B1BE-6ED2-449A-B66D-5BAFF9A88604}"/>
                </a:ext>
              </a:extLst>
            </p:cNvPr>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280;p26">
              <a:extLst>
                <a:ext uri="{FF2B5EF4-FFF2-40B4-BE49-F238E27FC236}">
                  <a16:creationId xmlns:a16="http://schemas.microsoft.com/office/drawing/2014/main" id="{D076AF69-B776-4D23-A938-99B0E082DE31}"/>
                </a:ext>
              </a:extLst>
            </p:cNvPr>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A5B7C5"/>
              </a:solidFill>
              <a:prstDash val="solid"/>
              <a:miter lim="1234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1281;p26">
            <a:extLst>
              <a:ext uri="{FF2B5EF4-FFF2-40B4-BE49-F238E27FC236}">
                <a16:creationId xmlns:a16="http://schemas.microsoft.com/office/drawing/2014/main" id="{85E5A1B1-F71B-40C4-8447-D20FC4CA6BD1}"/>
              </a:ext>
            </a:extLst>
          </p:cNvPr>
          <p:cNvGrpSpPr/>
          <p:nvPr/>
        </p:nvGrpSpPr>
        <p:grpSpPr>
          <a:xfrm>
            <a:off x="3944852" y="7952168"/>
            <a:ext cx="543455" cy="632014"/>
            <a:chOff x="4727025" y="1332775"/>
            <a:chExt cx="59900" cy="69625"/>
          </a:xfrm>
        </p:grpSpPr>
        <p:sp>
          <p:nvSpPr>
            <p:cNvPr id="375" name="Google Shape;1282;p26">
              <a:extLst>
                <a:ext uri="{FF2B5EF4-FFF2-40B4-BE49-F238E27FC236}">
                  <a16:creationId xmlns:a16="http://schemas.microsoft.com/office/drawing/2014/main" id="{B1BE0352-79B7-43BB-B2F4-3AB29BBA0C27}"/>
                </a:ext>
              </a:extLst>
            </p:cNvPr>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283;p26">
              <a:extLst>
                <a:ext uri="{FF2B5EF4-FFF2-40B4-BE49-F238E27FC236}">
                  <a16:creationId xmlns:a16="http://schemas.microsoft.com/office/drawing/2014/main" id="{90A73610-62F4-4460-B460-6101983611B6}"/>
                </a:ext>
              </a:extLst>
            </p:cNvPr>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1284;p26">
            <a:extLst>
              <a:ext uri="{FF2B5EF4-FFF2-40B4-BE49-F238E27FC236}">
                <a16:creationId xmlns:a16="http://schemas.microsoft.com/office/drawing/2014/main" id="{636ED1F3-E847-49B9-ADE2-9F0E168EA595}"/>
              </a:ext>
            </a:extLst>
          </p:cNvPr>
          <p:cNvGrpSpPr/>
          <p:nvPr/>
        </p:nvGrpSpPr>
        <p:grpSpPr>
          <a:xfrm>
            <a:off x="4835248" y="7067820"/>
            <a:ext cx="636677" cy="638595"/>
            <a:chOff x="4820425" y="1329900"/>
            <a:chExt cx="70175" cy="70350"/>
          </a:xfrm>
        </p:grpSpPr>
        <p:sp>
          <p:nvSpPr>
            <p:cNvPr id="378" name="Google Shape;1285;p26">
              <a:extLst>
                <a:ext uri="{FF2B5EF4-FFF2-40B4-BE49-F238E27FC236}">
                  <a16:creationId xmlns:a16="http://schemas.microsoft.com/office/drawing/2014/main" id="{9166E64D-9089-48B0-B2F6-F75CEE213E62}"/>
                </a:ext>
              </a:extLst>
            </p:cNvPr>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286;p26">
              <a:extLst>
                <a:ext uri="{FF2B5EF4-FFF2-40B4-BE49-F238E27FC236}">
                  <a16:creationId xmlns:a16="http://schemas.microsoft.com/office/drawing/2014/main" id="{B5A113E4-C001-463A-AFD8-E2CC021641EB}"/>
                </a:ext>
              </a:extLst>
            </p:cNvPr>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287;p26">
              <a:extLst>
                <a:ext uri="{FF2B5EF4-FFF2-40B4-BE49-F238E27FC236}">
                  <a16:creationId xmlns:a16="http://schemas.microsoft.com/office/drawing/2014/main" id="{AD1E6F16-3BAE-4683-967D-359B89FBBD7E}"/>
                </a:ext>
              </a:extLst>
            </p:cNvPr>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288;p26">
              <a:extLst>
                <a:ext uri="{FF2B5EF4-FFF2-40B4-BE49-F238E27FC236}">
                  <a16:creationId xmlns:a16="http://schemas.microsoft.com/office/drawing/2014/main" id="{0965CDF5-9C91-497A-9ECF-7EE3AF44363B}"/>
                </a:ext>
              </a:extLst>
            </p:cNvPr>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1289;p26">
            <a:extLst>
              <a:ext uri="{FF2B5EF4-FFF2-40B4-BE49-F238E27FC236}">
                <a16:creationId xmlns:a16="http://schemas.microsoft.com/office/drawing/2014/main" id="{1FA51A5A-53C8-465B-9014-A8909EB694EB}"/>
              </a:ext>
            </a:extLst>
          </p:cNvPr>
          <p:cNvGrpSpPr/>
          <p:nvPr/>
        </p:nvGrpSpPr>
        <p:grpSpPr>
          <a:xfrm>
            <a:off x="5742482" y="7072985"/>
            <a:ext cx="667524" cy="612044"/>
            <a:chOff x="4903200" y="1331525"/>
            <a:chExt cx="73575" cy="67425"/>
          </a:xfrm>
        </p:grpSpPr>
        <p:sp>
          <p:nvSpPr>
            <p:cNvPr id="383" name="Google Shape;1290;p26">
              <a:extLst>
                <a:ext uri="{FF2B5EF4-FFF2-40B4-BE49-F238E27FC236}">
                  <a16:creationId xmlns:a16="http://schemas.microsoft.com/office/drawing/2014/main" id="{642D37FC-1212-44A2-9987-0DF90D998941}"/>
                </a:ext>
              </a:extLst>
            </p:cNvPr>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291;p26">
              <a:extLst>
                <a:ext uri="{FF2B5EF4-FFF2-40B4-BE49-F238E27FC236}">
                  <a16:creationId xmlns:a16="http://schemas.microsoft.com/office/drawing/2014/main" id="{6E8B7DE7-B589-458B-96D9-53D15B54A1C9}"/>
                </a:ext>
              </a:extLst>
            </p:cNvPr>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1292;p26">
            <a:extLst>
              <a:ext uri="{FF2B5EF4-FFF2-40B4-BE49-F238E27FC236}">
                <a16:creationId xmlns:a16="http://schemas.microsoft.com/office/drawing/2014/main" id="{91709EC0-C524-4FA6-9E55-027297592EBC}"/>
              </a:ext>
            </a:extLst>
          </p:cNvPr>
          <p:cNvGrpSpPr/>
          <p:nvPr/>
        </p:nvGrpSpPr>
        <p:grpSpPr>
          <a:xfrm>
            <a:off x="4777550" y="7944112"/>
            <a:ext cx="669112" cy="648126"/>
            <a:chOff x="4815575" y="1416800"/>
            <a:chExt cx="73750" cy="71400"/>
          </a:xfrm>
        </p:grpSpPr>
        <p:sp>
          <p:nvSpPr>
            <p:cNvPr id="386" name="Google Shape;1293;p26">
              <a:extLst>
                <a:ext uri="{FF2B5EF4-FFF2-40B4-BE49-F238E27FC236}">
                  <a16:creationId xmlns:a16="http://schemas.microsoft.com/office/drawing/2014/main" id="{A702A30E-6699-4076-A81A-0C3CF3E91870}"/>
                </a:ext>
              </a:extLst>
            </p:cNvPr>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294;p26">
              <a:extLst>
                <a:ext uri="{FF2B5EF4-FFF2-40B4-BE49-F238E27FC236}">
                  <a16:creationId xmlns:a16="http://schemas.microsoft.com/office/drawing/2014/main" id="{84C81F3D-C36C-4879-B7DE-278CDBE1A796}"/>
                </a:ext>
              </a:extLst>
            </p:cNvPr>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295;p26">
              <a:extLst>
                <a:ext uri="{FF2B5EF4-FFF2-40B4-BE49-F238E27FC236}">
                  <a16:creationId xmlns:a16="http://schemas.microsoft.com/office/drawing/2014/main" id="{C6E30DF2-F134-42BF-A423-8F6F0BFAFEFD}"/>
                </a:ext>
              </a:extLst>
            </p:cNvPr>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1296;p26">
            <a:extLst>
              <a:ext uri="{FF2B5EF4-FFF2-40B4-BE49-F238E27FC236}">
                <a16:creationId xmlns:a16="http://schemas.microsoft.com/office/drawing/2014/main" id="{555FA628-2CC0-4C1A-B999-1F634286CD00}"/>
              </a:ext>
            </a:extLst>
          </p:cNvPr>
          <p:cNvGrpSpPr/>
          <p:nvPr/>
        </p:nvGrpSpPr>
        <p:grpSpPr>
          <a:xfrm>
            <a:off x="5735904" y="7978720"/>
            <a:ext cx="675916" cy="578911"/>
            <a:chOff x="4902475" y="1418875"/>
            <a:chExt cx="74500" cy="63775"/>
          </a:xfrm>
        </p:grpSpPr>
        <p:sp>
          <p:nvSpPr>
            <p:cNvPr id="390" name="Google Shape;1297;p26">
              <a:extLst>
                <a:ext uri="{FF2B5EF4-FFF2-40B4-BE49-F238E27FC236}">
                  <a16:creationId xmlns:a16="http://schemas.microsoft.com/office/drawing/2014/main" id="{8332DCD3-952D-412F-9378-33BA8BE7B84E}"/>
                </a:ext>
              </a:extLst>
            </p:cNvPr>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298;p26">
              <a:extLst>
                <a:ext uri="{FF2B5EF4-FFF2-40B4-BE49-F238E27FC236}">
                  <a16:creationId xmlns:a16="http://schemas.microsoft.com/office/drawing/2014/main" id="{185ADC8C-390D-4430-85DC-36FCF7002699}"/>
                </a:ext>
              </a:extLst>
            </p:cNvPr>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1299;p26">
            <a:extLst>
              <a:ext uri="{FF2B5EF4-FFF2-40B4-BE49-F238E27FC236}">
                <a16:creationId xmlns:a16="http://schemas.microsoft.com/office/drawing/2014/main" id="{D621E6D6-E767-4955-8167-82D8DB1E5303}"/>
              </a:ext>
            </a:extLst>
          </p:cNvPr>
          <p:cNvGrpSpPr/>
          <p:nvPr/>
        </p:nvGrpSpPr>
        <p:grpSpPr>
          <a:xfrm>
            <a:off x="4865117" y="8800826"/>
            <a:ext cx="646203" cy="650169"/>
            <a:chOff x="4818100" y="1507675"/>
            <a:chExt cx="71225" cy="71625"/>
          </a:xfrm>
        </p:grpSpPr>
        <p:sp>
          <p:nvSpPr>
            <p:cNvPr id="393" name="Google Shape;1300;p26">
              <a:extLst>
                <a:ext uri="{FF2B5EF4-FFF2-40B4-BE49-F238E27FC236}">
                  <a16:creationId xmlns:a16="http://schemas.microsoft.com/office/drawing/2014/main" id="{0211DAF2-B04F-430E-A12F-20C0D4EC2381}"/>
                </a:ext>
              </a:extLst>
            </p:cNvPr>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301;p26">
              <a:extLst>
                <a:ext uri="{FF2B5EF4-FFF2-40B4-BE49-F238E27FC236}">
                  <a16:creationId xmlns:a16="http://schemas.microsoft.com/office/drawing/2014/main" id="{A9E30ED2-26B1-476F-9A2A-6B3B667124C2}"/>
                </a:ext>
              </a:extLst>
            </p:cNvPr>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302;p26">
              <a:extLst>
                <a:ext uri="{FF2B5EF4-FFF2-40B4-BE49-F238E27FC236}">
                  <a16:creationId xmlns:a16="http://schemas.microsoft.com/office/drawing/2014/main" id="{C1629436-E9C4-4860-9381-53AC38ED4E19}"/>
                </a:ext>
              </a:extLst>
            </p:cNvPr>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303;p26">
              <a:extLst>
                <a:ext uri="{FF2B5EF4-FFF2-40B4-BE49-F238E27FC236}">
                  <a16:creationId xmlns:a16="http://schemas.microsoft.com/office/drawing/2014/main" id="{E1CEFEA7-549C-4D86-81A2-D970329EEB70}"/>
                </a:ext>
              </a:extLst>
            </p:cNvPr>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1304;p26">
            <a:extLst>
              <a:ext uri="{FF2B5EF4-FFF2-40B4-BE49-F238E27FC236}">
                <a16:creationId xmlns:a16="http://schemas.microsoft.com/office/drawing/2014/main" id="{F4966447-3D03-491A-8AFE-B4276ED9B071}"/>
              </a:ext>
            </a:extLst>
          </p:cNvPr>
          <p:cNvGrpSpPr/>
          <p:nvPr/>
        </p:nvGrpSpPr>
        <p:grpSpPr>
          <a:xfrm>
            <a:off x="3881375" y="8804793"/>
            <a:ext cx="719919" cy="674678"/>
            <a:chOff x="4721450" y="1509475"/>
            <a:chExt cx="79350" cy="74325"/>
          </a:xfrm>
        </p:grpSpPr>
        <p:sp>
          <p:nvSpPr>
            <p:cNvPr id="398" name="Google Shape;1305;p26">
              <a:extLst>
                <a:ext uri="{FF2B5EF4-FFF2-40B4-BE49-F238E27FC236}">
                  <a16:creationId xmlns:a16="http://schemas.microsoft.com/office/drawing/2014/main" id="{DAC9DD53-A36E-4C28-B12D-211377C0D8D0}"/>
                </a:ext>
              </a:extLst>
            </p:cNvPr>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306;p26">
              <a:extLst>
                <a:ext uri="{FF2B5EF4-FFF2-40B4-BE49-F238E27FC236}">
                  <a16:creationId xmlns:a16="http://schemas.microsoft.com/office/drawing/2014/main" id="{3A21BFF8-5A36-4969-BB48-9744B2A054A7}"/>
                </a:ext>
              </a:extLst>
            </p:cNvPr>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307;p26">
              <a:extLst>
                <a:ext uri="{FF2B5EF4-FFF2-40B4-BE49-F238E27FC236}">
                  <a16:creationId xmlns:a16="http://schemas.microsoft.com/office/drawing/2014/main" id="{798AE1B8-1D8D-48FD-BA8D-82E84EE6344B}"/>
                </a:ext>
              </a:extLst>
            </p:cNvPr>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308;p26">
              <a:extLst>
                <a:ext uri="{FF2B5EF4-FFF2-40B4-BE49-F238E27FC236}">
                  <a16:creationId xmlns:a16="http://schemas.microsoft.com/office/drawing/2014/main" id="{615F0767-0BCE-4DCA-B37F-1563DC049E97}"/>
                </a:ext>
              </a:extLst>
            </p:cNvPr>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1309;p26">
            <a:extLst>
              <a:ext uri="{FF2B5EF4-FFF2-40B4-BE49-F238E27FC236}">
                <a16:creationId xmlns:a16="http://schemas.microsoft.com/office/drawing/2014/main" id="{23FB1D0D-3D95-4B55-89CB-A8526A570A93}"/>
              </a:ext>
            </a:extLst>
          </p:cNvPr>
          <p:cNvGrpSpPr/>
          <p:nvPr/>
        </p:nvGrpSpPr>
        <p:grpSpPr>
          <a:xfrm>
            <a:off x="5775144" y="8787101"/>
            <a:ext cx="638264" cy="645176"/>
            <a:chOff x="4906800" y="1507500"/>
            <a:chExt cx="70350" cy="71075"/>
          </a:xfrm>
        </p:grpSpPr>
        <p:sp>
          <p:nvSpPr>
            <p:cNvPr id="403" name="Google Shape;1310;p26">
              <a:extLst>
                <a:ext uri="{FF2B5EF4-FFF2-40B4-BE49-F238E27FC236}">
                  <a16:creationId xmlns:a16="http://schemas.microsoft.com/office/drawing/2014/main" id="{AAE2C89B-57BA-47DF-BEE7-F88B339F2969}"/>
                </a:ext>
              </a:extLst>
            </p:cNvPr>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311;p26">
              <a:extLst>
                <a:ext uri="{FF2B5EF4-FFF2-40B4-BE49-F238E27FC236}">
                  <a16:creationId xmlns:a16="http://schemas.microsoft.com/office/drawing/2014/main" id="{F7AB46C1-6A3F-40BC-A874-DB37152F7436}"/>
                </a:ext>
              </a:extLst>
            </p:cNvPr>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312;p26">
              <a:extLst>
                <a:ext uri="{FF2B5EF4-FFF2-40B4-BE49-F238E27FC236}">
                  <a16:creationId xmlns:a16="http://schemas.microsoft.com/office/drawing/2014/main" id="{5DB41673-24F7-4ABE-B06E-A82B31D0FA8B}"/>
                </a:ext>
              </a:extLst>
            </p:cNvPr>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313;p26">
              <a:extLst>
                <a:ext uri="{FF2B5EF4-FFF2-40B4-BE49-F238E27FC236}">
                  <a16:creationId xmlns:a16="http://schemas.microsoft.com/office/drawing/2014/main" id="{65194496-3F54-4AAF-B504-4B9B03BE229D}"/>
                </a:ext>
              </a:extLst>
            </p:cNvPr>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314;p26">
              <a:extLst>
                <a:ext uri="{FF2B5EF4-FFF2-40B4-BE49-F238E27FC236}">
                  <a16:creationId xmlns:a16="http://schemas.microsoft.com/office/drawing/2014/main" id="{EB45BDCE-3AB7-40B4-9617-7FA58F6492E3}"/>
                </a:ext>
              </a:extLst>
            </p:cNvPr>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1315;p26">
            <a:extLst>
              <a:ext uri="{FF2B5EF4-FFF2-40B4-BE49-F238E27FC236}">
                <a16:creationId xmlns:a16="http://schemas.microsoft.com/office/drawing/2014/main" id="{25590BD3-0A9A-41F0-9098-D6DCB12159B5}"/>
              </a:ext>
            </a:extLst>
          </p:cNvPr>
          <p:cNvGrpSpPr/>
          <p:nvPr/>
        </p:nvGrpSpPr>
        <p:grpSpPr>
          <a:xfrm>
            <a:off x="3050062" y="7098314"/>
            <a:ext cx="593445" cy="593769"/>
            <a:chOff x="3736598" y="2170606"/>
            <a:chExt cx="404889" cy="404889"/>
          </a:xfrm>
        </p:grpSpPr>
        <p:sp>
          <p:nvSpPr>
            <p:cNvPr id="409" name="Google Shape;1316;p26">
              <a:extLst>
                <a:ext uri="{FF2B5EF4-FFF2-40B4-BE49-F238E27FC236}">
                  <a16:creationId xmlns:a16="http://schemas.microsoft.com/office/drawing/2014/main" id="{B064B820-1B8A-46C0-B5B1-A819F79600C0}"/>
                </a:ext>
              </a:extLst>
            </p:cNvPr>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317;p26">
              <a:extLst>
                <a:ext uri="{FF2B5EF4-FFF2-40B4-BE49-F238E27FC236}">
                  <a16:creationId xmlns:a16="http://schemas.microsoft.com/office/drawing/2014/main" id="{727BF392-6B96-44AC-8EAD-373F717D7205}"/>
                </a:ext>
              </a:extLst>
            </p:cNvPr>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318;p26">
              <a:extLst>
                <a:ext uri="{FF2B5EF4-FFF2-40B4-BE49-F238E27FC236}">
                  <a16:creationId xmlns:a16="http://schemas.microsoft.com/office/drawing/2014/main" id="{55585208-558B-492B-A206-81D5877C5393}"/>
                </a:ext>
              </a:extLst>
            </p:cNvPr>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319;p26">
              <a:extLst>
                <a:ext uri="{FF2B5EF4-FFF2-40B4-BE49-F238E27FC236}">
                  <a16:creationId xmlns:a16="http://schemas.microsoft.com/office/drawing/2014/main" id="{ABEE7470-17B0-4950-9A91-073113F1F68C}"/>
                </a:ext>
              </a:extLst>
            </p:cNvPr>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1320;p26">
            <a:extLst>
              <a:ext uri="{FF2B5EF4-FFF2-40B4-BE49-F238E27FC236}">
                <a16:creationId xmlns:a16="http://schemas.microsoft.com/office/drawing/2014/main" id="{2F8DFF7A-9407-4A56-95EA-5D0AE516C9C2}"/>
              </a:ext>
            </a:extLst>
          </p:cNvPr>
          <p:cNvGrpSpPr/>
          <p:nvPr/>
        </p:nvGrpSpPr>
        <p:grpSpPr>
          <a:xfrm>
            <a:off x="2106939" y="7098425"/>
            <a:ext cx="672566" cy="593547"/>
            <a:chOff x="3161917" y="2170682"/>
            <a:chExt cx="458870" cy="404737"/>
          </a:xfrm>
        </p:grpSpPr>
        <p:sp>
          <p:nvSpPr>
            <p:cNvPr id="414" name="Google Shape;1321;p26">
              <a:extLst>
                <a:ext uri="{FF2B5EF4-FFF2-40B4-BE49-F238E27FC236}">
                  <a16:creationId xmlns:a16="http://schemas.microsoft.com/office/drawing/2014/main" id="{5F2CE3AA-0B69-4BCB-98A2-30CA27B82A83}"/>
                </a:ext>
              </a:extLst>
            </p:cNvPr>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322;p26">
              <a:extLst>
                <a:ext uri="{FF2B5EF4-FFF2-40B4-BE49-F238E27FC236}">
                  <a16:creationId xmlns:a16="http://schemas.microsoft.com/office/drawing/2014/main" id="{4A8A4958-4899-4135-A412-CD35D4C22B4F}"/>
                </a:ext>
              </a:extLst>
            </p:cNvPr>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323;p26">
              <a:extLst>
                <a:ext uri="{FF2B5EF4-FFF2-40B4-BE49-F238E27FC236}">
                  <a16:creationId xmlns:a16="http://schemas.microsoft.com/office/drawing/2014/main" id="{59E3B040-64D4-4834-A2EF-CAFE69AC1164}"/>
                </a:ext>
              </a:extLst>
            </p:cNvPr>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1324;p26">
            <a:extLst>
              <a:ext uri="{FF2B5EF4-FFF2-40B4-BE49-F238E27FC236}">
                <a16:creationId xmlns:a16="http://schemas.microsoft.com/office/drawing/2014/main" id="{8DF7391A-8AF0-4ACD-86C6-5A496C1528AF}"/>
              </a:ext>
            </a:extLst>
          </p:cNvPr>
          <p:cNvGrpSpPr/>
          <p:nvPr/>
        </p:nvGrpSpPr>
        <p:grpSpPr>
          <a:xfrm>
            <a:off x="2132139" y="7971239"/>
            <a:ext cx="619810" cy="593803"/>
            <a:chOff x="3179914" y="2889488"/>
            <a:chExt cx="422876" cy="404911"/>
          </a:xfrm>
        </p:grpSpPr>
        <p:sp>
          <p:nvSpPr>
            <p:cNvPr id="418" name="Google Shape;1325;p26">
              <a:extLst>
                <a:ext uri="{FF2B5EF4-FFF2-40B4-BE49-F238E27FC236}">
                  <a16:creationId xmlns:a16="http://schemas.microsoft.com/office/drawing/2014/main" id="{67643985-957B-42F6-B43F-1233A92FFDEF}"/>
                </a:ext>
              </a:extLst>
            </p:cNvPr>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326;p26">
              <a:extLst>
                <a:ext uri="{FF2B5EF4-FFF2-40B4-BE49-F238E27FC236}">
                  <a16:creationId xmlns:a16="http://schemas.microsoft.com/office/drawing/2014/main" id="{80125BFE-E1C3-483E-A9F7-6F1AC6DCE972}"/>
                </a:ext>
              </a:extLst>
            </p:cNvPr>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327;p26">
              <a:extLst>
                <a:ext uri="{FF2B5EF4-FFF2-40B4-BE49-F238E27FC236}">
                  <a16:creationId xmlns:a16="http://schemas.microsoft.com/office/drawing/2014/main" id="{800EBE2B-E623-46C8-BCD7-4F6A6FB660F6}"/>
                </a:ext>
              </a:extLst>
            </p:cNvPr>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328;p26">
              <a:extLst>
                <a:ext uri="{FF2B5EF4-FFF2-40B4-BE49-F238E27FC236}">
                  <a16:creationId xmlns:a16="http://schemas.microsoft.com/office/drawing/2014/main" id="{8A0024A7-76D8-4D7B-8A24-5C86D79DEDE0}"/>
                </a:ext>
              </a:extLst>
            </p:cNvPr>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329;p26">
              <a:extLst>
                <a:ext uri="{FF2B5EF4-FFF2-40B4-BE49-F238E27FC236}">
                  <a16:creationId xmlns:a16="http://schemas.microsoft.com/office/drawing/2014/main" id="{CBC9F938-1E13-4423-83A0-544B79049E8A}"/>
                </a:ext>
              </a:extLst>
            </p:cNvPr>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330;p26">
              <a:extLst>
                <a:ext uri="{FF2B5EF4-FFF2-40B4-BE49-F238E27FC236}">
                  <a16:creationId xmlns:a16="http://schemas.microsoft.com/office/drawing/2014/main" id="{3A0E5BE7-B641-486B-8817-CCC7BB6920AE}"/>
                </a:ext>
              </a:extLst>
            </p:cNvPr>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1331;p26">
            <a:extLst>
              <a:ext uri="{FF2B5EF4-FFF2-40B4-BE49-F238E27FC236}">
                <a16:creationId xmlns:a16="http://schemas.microsoft.com/office/drawing/2014/main" id="{78E369BB-23A7-4ADB-9EC7-BD2B2C21D8E9}"/>
              </a:ext>
            </a:extLst>
          </p:cNvPr>
          <p:cNvGrpSpPr/>
          <p:nvPr/>
        </p:nvGrpSpPr>
        <p:grpSpPr>
          <a:xfrm>
            <a:off x="3041192" y="7971191"/>
            <a:ext cx="614352" cy="593899"/>
            <a:chOff x="3729467" y="2889422"/>
            <a:chExt cx="419153" cy="404977"/>
          </a:xfrm>
        </p:grpSpPr>
        <p:sp>
          <p:nvSpPr>
            <p:cNvPr id="425" name="Google Shape;1332;p26">
              <a:extLst>
                <a:ext uri="{FF2B5EF4-FFF2-40B4-BE49-F238E27FC236}">
                  <a16:creationId xmlns:a16="http://schemas.microsoft.com/office/drawing/2014/main" id="{9E8B08D4-1A91-4321-AB9F-D24C0FD9442C}"/>
                </a:ext>
              </a:extLst>
            </p:cNvPr>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333;p26">
              <a:extLst>
                <a:ext uri="{FF2B5EF4-FFF2-40B4-BE49-F238E27FC236}">
                  <a16:creationId xmlns:a16="http://schemas.microsoft.com/office/drawing/2014/main" id="{1F7F29FF-97E9-42B1-A38C-680F6DE1FF07}"/>
                </a:ext>
              </a:extLst>
            </p:cNvPr>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334;p26">
              <a:extLst>
                <a:ext uri="{FF2B5EF4-FFF2-40B4-BE49-F238E27FC236}">
                  <a16:creationId xmlns:a16="http://schemas.microsoft.com/office/drawing/2014/main" id="{60BD56E8-25C5-4728-AC83-7860CC06D1C4}"/>
                </a:ext>
              </a:extLst>
            </p:cNvPr>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335;p26">
              <a:extLst>
                <a:ext uri="{FF2B5EF4-FFF2-40B4-BE49-F238E27FC236}">
                  <a16:creationId xmlns:a16="http://schemas.microsoft.com/office/drawing/2014/main" id="{EAD902CD-27D5-41C7-89E5-934F2FF55CDE}"/>
                </a:ext>
              </a:extLst>
            </p:cNvPr>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336;p26">
              <a:extLst>
                <a:ext uri="{FF2B5EF4-FFF2-40B4-BE49-F238E27FC236}">
                  <a16:creationId xmlns:a16="http://schemas.microsoft.com/office/drawing/2014/main" id="{3017232C-F287-469C-8230-7DE8747B98AF}"/>
                </a:ext>
              </a:extLst>
            </p:cNvPr>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337;p26">
              <a:extLst>
                <a:ext uri="{FF2B5EF4-FFF2-40B4-BE49-F238E27FC236}">
                  <a16:creationId xmlns:a16="http://schemas.microsoft.com/office/drawing/2014/main" id="{446306A1-80EE-4ECB-8F2B-47299B4AC892}"/>
                </a:ext>
              </a:extLst>
            </p:cNvPr>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338;p26">
              <a:extLst>
                <a:ext uri="{FF2B5EF4-FFF2-40B4-BE49-F238E27FC236}">
                  <a16:creationId xmlns:a16="http://schemas.microsoft.com/office/drawing/2014/main" id="{5C50EA15-CA78-45F2-9160-20E382B801DB}"/>
                </a:ext>
              </a:extLst>
            </p:cNvPr>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1339;p26">
            <a:extLst>
              <a:ext uri="{FF2B5EF4-FFF2-40B4-BE49-F238E27FC236}">
                <a16:creationId xmlns:a16="http://schemas.microsoft.com/office/drawing/2014/main" id="{0634C922-7D62-4CAB-AA99-5E4E6F3FF75C}"/>
              </a:ext>
            </a:extLst>
          </p:cNvPr>
          <p:cNvGrpSpPr/>
          <p:nvPr/>
        </p:nvGrpSpPr>
        <p:grpSpPr>
          <a:xfrm>
            <a:off x="1238818" y="7096361"/>
            <a:ext cx="597581" cy="597904"/>
            <a:chOff x="5681300" y="2527788"/>
            <a:chExt cx="805800" cy="805800"/>
          </a:xfrm>
        </p:grpSpPr>
        <p:sp>
          <p:nvSpPr>
            <p:cNvPr id="433" name="Google Shape;1340;p26">
              <a:extLst>
                <a:ext uri="{FF2B5EF4-FFF2-40B4-BE49-F238E27FC236}">
                  <a16:creationId xmlns:a16="http://schemas.microsoft.com/office/drawing/2014/main" id="{80DF2316-1FD0-46D3-A821-ADAFD4C70A9D}"/>
                </a:ext>
              </a:extLst>
            </p:cNvPr>
            <p:cNvSpPr/>
            <p:nvPr/>
          </p:nvSpPr>
          <p:spPr>
            <a:xfrm>
              <a:off x="5681300" y="2527788"/>
              <a:ext cx="805800" cy="805800"/>
            </a:xfrm>
            <a:prstGeom prst="ellipse">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341;p26">
              <a:extLst>
                <a:ext uri="{FF2B5EF4-FFF2-40B4-BE49-F238E27FC236}">
                  <a16:creationId xmlns:a16="http://schemas.microsoft.com/office/drawing/2014/main" id="{E9FFD496-D0C8-4E51-B861-63A490E5D29E}"/>
                </a:ext>
              </a:extLst>
            </p:cNvPr>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1342;p26">
            <a:extLst>
              <a:ext uri="{FF2B5EF4-FFF2-40B4-BE49-F238E27FC236}">
                <a16:creationId xmlns:a16="http://schemas.microsoft.com/office/drawing/2014/main" id="{C4936DC2-76A5-4F91-9C3A-A70DC4FEE095}"/>
              </a:ext>
            </a:extLst>
          </p:cNvPr>
          <p:cNvGrpSpPr/>
          <p:nvPr/>
        </p:nvGrpSpPr>
        <p:grpSpPr>
          <a:xfrm>
            <a:off x="1232098" y="7962637"/>
            <a:ext cx="610764" cy="611107"/>
            <a:chOff x="4049800" y="640400"/>
            <a:chExt cx="858900" cy="858900"/>
          </a:xfrm>
        </p:grpSpPr>
        <p:sp>
          <p:nvSpPr>
            <p:cNvPr id="436" name="Google Shape;1343;p26">
              <a:extLst>
                <a:ext uri="{FF2B5EF4-FFF2-40B4-BE49-F238E27FC236}">
                  <a16:creationId xmlns:a16="http://schemas.microsoft.com/office/drawing/2014/main" id="{1B137201-F3E9-4F66-A46D-C8184817B17F}"/>
                </a:ext>
              </a:extLst>
            </p:cNvPr>
            <p:cNvSpPr/>
            <p:nvPr/>
          </p:nvSpPr>
          <p:spPr>
            <a:xfrm>
              <a:off x="4049800" y="640400"/>
              <a:ext cx="858900" cy="858900"/>
            </a:xfrm>
            <a:prstGeom prst="donut">
              <a:avLst>
                <a:gd name="adj" fmla="val 25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344;p26">
              <a:extLst>
                <a:ext uri="{FF2B5EF4-FFF2-40B4-BE49-F238E27FC236}">
                  <a16:creationId xmlns:a16="http://schemas.microsoft.com/office/drawing/2014/main" id="{0B2A05C1-827A-465A-A233-AD29BE383A4B}"/>
                </a:ext>
              </a:extLst>
            </p:cNvPr>
            <p:cNvSpPr/>
            <p:nvPr/>
          </p:nvSpPr>
          <p:spPr>
            <a:xfrm>
              <a:off x="4049800" y="640400"/>
              <a:ext cx="858900" cy="858900"/>
            </a:xfrm>
            <a:prstGeom prst="blockArc">
              <a:avLst>
                <a:gd name="adj1" fmla="val 7914150"/>
                <a:gd name="adj2" fmla="val 0"/>
                <a:gd name="adj3" fmla="val 25000"/>
              </a:avLst>
            </a:prstGeom>
            <a:solidFill>
              <a:srgbClr val="667E92"/>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1345;p26">
            <a:extLst>
              <a:ext uri="{FF2B5EF4-FFF2-40B4-BE49-F238E27FC236}">
                <a16:creationId xmlns:a16="http://schemas.microsoft.com/office/drawing/2014/main" id="{BA171DF8-629C-4F24-B02A-759B4373BC86}"/>
              </a:ext>
            </a:extLst>
          </p:cNvPr>
          <p:cNvGrpSpPr/>
          <p:nvPr/>
        </p:nvGrpSpPr>
        <p:grpSpPr>
          <a:xfrm>
            <a:off x="1146824" y="8739522"/>
            <a:ext cx="781552" cy="781936"/>
            <a:chOff x="5080188" y="927900"/>
            <a:chExt cx="961200" cy="961200"/>
          </a:xfrm>
        </p:grpSpPr>
        <p:sp>
          <p:nvSpPr>
            <p:cNvPr id="439" name="Google Shape;1346;p26">
              <a:extLst>
                <a:ext uri="{FF2B5EF4-FFF2-40B4-BE49-F238E27FC236}">
                  <a16:creationId xmlns:a16="http://schemas.microsoft.com/office/drawing/2014/main" id="{DA0602AC-F398-40D1-9792-5FF07E7E8ED1}"/>
                </a:ext>
              </a:extLst>
            </p:cNvPr>
            <p:cNvSpPr/>
            <p:nvPr/>
          </p:nvSpPr>
          <p:spPr>
            <a:xfrm>
              <a:off x="5201900" y="1050116"/>
              <a:ext cx="716700" cy="716700"/>
            </a:xfrm>
            <a:prstGeom prst="donut">
              <a:avLst>
                <a:gd name="adj" fmla="val 4716"/>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347;p26">
              <a:extLst>
                <a:ext uri="{FF2B5EF4-FFF2-40B4-BE49-F238E27FC236}">
                  <a16:creationId xmlns:a16="http://schemas.microsoft.com/office/drawing/2014/main" id="{7D70CBDB-6674-4907-A628-A468597A305D}"/>
                </a:ext>
              </a:extLst>
            </p:cNvPr>
            <p:cNvSpPr/>
            <p:nvPr/>
          </p:nvSpPr>
          <p:spPr>
            <a:xfrm>
              <a:off x="5269594" y="1117818"/>
              <a:ext cx="581100" cy="581100"/>
            </a:xfrm>
            <a:prstGeom prst="donut">
              <a:avLst>
                <a:gd name="adj" fmla="val 5814"/>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348;p26">
              <a:extLst>
                <a:ext uri="{FF2B5EF4-FFF2-40B4-BE49-F238E27FC236}">
                  <a16:creationId xmlns:a16="http://schemas.microsoft.com/office/drawing/2014/main" id="{99B83150-7910-4606-A41A-8222C78AEE21}"/>
                </a:ext>
              </a:extLst>
            </p:cNvPr>
            <p:cNvSpPr/>
            <p:nvPr/>
          </p:nvSpPr>
          <p:spPr>
            <a:xfrm>
              <a:off x="5339279" y="1187526"/>
              <a:ext cx="441900" cy="441600"/>
            </a:xfrm>
            <a:prstGeom prst="donut">
              <a:avLst>
                <a:gd name="adj" fmla="val 7648"/>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349;p26">
              <a:extLst>
                <a:ext uri="{FF2B5EF4-FFF2-40B4-BE49-F238E27FC236}">
                  <a16:creationId xmlns:a16="http://schemas.microsoft.com/office/drawing/2014/main" id="{412885AA-B6E6-41EE-9430-4E29861F97FC}"/>
                </a:ext>
              </a:extLst>
            </p:cNvPr>
            <p:cNvSpPr/>
            <p:nvPr/>
          </p:nvSpPr>
          <p:spPr>
            <a:xfrm>
              <a:off x="5414892" y="1263155"/>
              <a:ext cx="290700" cy="290700"/>
            </a:xfrm>
            <a:prstGeom prst="donut">
              <a:avLst>
                <a:gd name="adj" fmla="val 10182"/>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350;p26">
              <a:extLst>
                <a:ext uri="{FF2B5EF4-FFF2-40B4-BE49-F238E27FC236}">
                  <a16:creationId xmlns:a16="http://schemas.microsoft.com/office/drawing/2014/main" id="{A5447242-B2D1-4ADC-86EF-8AF684B744B6}"/>
                </a:ext>
              </a:extLst>
            </p:cNvPr>
            <p:cNvSpPr/>
            <p:nvPr/>
          </p:nvSpPr>
          <p:spPr>
            <a:xfrm rot="-3809958">
              <a:off x="5202435" y="1050148"/>
              <a:ext cx="716705" cy="716705"/>
            </a:xfrm>
            <a:prstGeom prst="blockArc">
              <a:avLst>
                <a:gd name="adj1" fmla="val 5266439"/>
                <a:gd name="adj2" fmla="val 19995741"/>
                <a:gd name="adj3" fmla="val 4692"/>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351;p26">
              <a:extLst>
                <a:ext uri="{FF2B5EF4-FFF2-40B4-BE49-F238E27FC236}">
                  <a16:creationId xmlns:a16="http://schemas.microsoft.com/office/drawing/2014/main" id="{CC150147-5A46-474F-8D79-8754E942B4FC}"/>
                </a:ext>
              </a:extLst>
            </p:cNvPr>
            <p:cNvSpPr/>
            <p:nvPr/>
          </p:nvSpPr>
          <p:spPr>
            <a:xfrm rot="-3906059">
              <a:off x="5269616" y="1117617"/>
              <a:ext cx="581445" cy="581445"/>
            </a:xfrm>
            <a:prstGeom prst="blockArc">
              <a:avLst>
                <a:gd name="adj1" fmla="val 3085776"/>
                <a:gd name="adj2" fmla="val 20100839"/>
                <a:gd name="adj3" fmla="val 5564"/>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352;p26">
              <a:extLst>
                <a:ext uri="{FF2B5EF4-FFF2-40B4-BE49-F238E27FC236}">
                  <a16:creationId xmlns:a16="http://schemas.microsoft.com/office/drawing/2014/main" id="{33B12F40-C9BC-4BB5-8B2F-298BD4849799}"/>
                </a:ext>
              </a:extLst>
            </p:cNvPr>
            <p:cNvSpPr/>
            <p:nvPr/>
          </p:nvSpPr>
          <p:spPr>
            <a:xfrm rot="-4222340">
              <a:off x="5339825" y="1187386"/>
              <a:ext cx="442087" cy="442087"/>
            </a:xfrm>
            <a:prstGeom prst="blockArc">
              <a:avLst>
                <a:gd name="adj1" fmla="val 8884448"/>
                <a:gd name="adj2" fmla="val 20414899"/>
                <a:gd name="adj3" fmla="val 7688"/>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353;p26">
              <a:extLst>
                <a:ext uri="{FF2B5EF4-FFF2-40B4-BE49-F238E27FC236}">
                  <a16:creationId xmlns:a16="http://schemas.microsoft.com/office/drawing/2014/main" id="{45391B5F-BC95-4BC6-9AF9-7F0B1BFD05C1}"/>
                </a:ext>
              </a:extLst>
            </p:cNvPr>
            <p:cNvSpPr/>
            <p:nvPr/>
          </p:nvSpPr>
          <p:spPr>
            <a:xfrm rot="-4538880">
              <a:off x="5414922" y="1262925"/>
              <a:ext cx="290465" cy="290465"/>
            </a:xfrm>
            <a:prstGeom prst="blockArc">
              <a:avLst>
                <a:gd name="adj1" fmla="val 6490304"/>
                <a:gd name="adj2" fmla="val 20700625"/>
                <a:gd name="adj3" fmla="val 10156"/>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1354;p26">
            <a:extLst>
              <a:ext uri="{FF2B5EF4-FFF2-40B4-BE49-F238E27FC236}">
                <a16:creationId xmlns:a16="http://schemas.microsoft.com/office/drawing/2014/main" id="{86EF1517-D2ED-49E6-8F45-9DCAE0CD8721}"/>
              </a:ext>
            </a:extLst>
          </p:cNvPr>
          <p:cNvGrpSpPr/>
          <p:nvPr/>
        </p:nvGrpSpPr>
        <p:grpSpPr>
          <a:xfrm>
            <a:off x="3038212" y="8850345"/>
            <a:ext cx="579375" cy="577785"/>
            <a:chOff x="6039282" y="1042577"/>
            <a:chExt cx="734315" cy="731929"/>
          </a:xfrm>
        </p:grpSpPr>
        <p:sp>
          <p:nvSpPr>
            <p:cNvPr id="448" name="Google Shape;1355;p26">
              <a:extLst>
                <a:ext uri="{FF2B5EF4-FFF2-40B4-BE49-F238E27FC236}">
                  <a16:creationId xmlns:a16="http://schemas.microsoft.com/office/drawing/2014/main" id="{0559401A-1A81-4BD7-980C-2C0D22090F36}"/>
                </a:ext>
              </a:extLst>
            </p:cNvPr>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356;p26">
              <a:extLst>
                <a:ext uri="{FF2B5EF4-FFF2-40B4-BE49-F238E27FC236}">
                  <a16:creationId xmlns:a16="http://schemas.microsoft.com/office/drawing/2014/main" id="{A94E1E88-A192-4F13-AADD-2A0B886A4C03}"/>
                </a:ext>
              </a:extLst>
            </p:cNvPr>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357;p26">
              <a:extLst>
                <a:ext uri="{FF2B5EF4-FFF2-40B4-BE49-F238E27FC236}">
                  <a16:creationId xmlns:a16="http://schemas.microsoft.com/office/drawing/2014/main" id="{70995143-ACFB-4D73-BE7D-600F3484663F}"/>
                </a:ext>
              </a:extLst>
            </p:cNvPr>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358;p26">
              <a:extLst>
                <a:ext uri="{FF2B5EF4-FFF2-40B4-BE49-F238E27FC236}">
                  <a16:creationId xmlns:a16="http://schemas.microsoft.com/office/drawing/2014/main" id="{7927783D-2353-4934-8CEF-ADF187FA7F75}"/>
                </a:ext>
              </a:extLst>
            </p:cNvPr>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359;p26">
              <a:extLst>
                <a:ext uri="{FF2B5EF4-FFF2-40B4-BE49-F238E27FC236}">
                  <a16:creationId xmlns:a16="http://schemas.microsoft.com/office/drawing/2014/main" id="{F66008D5-60D9-4A0E-8E97-527BB3C86BF4}"/>
                </a:ext>
              </a:extLst>
            </p:cNvPr>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360;p26">
              <a:extLst>
                <a:ext uri="{FF2B5EF4-FFF2-40B4-BE49-F238E27FC236}">
                  <a16:creationId xmlns:a16="http://schemas.microsoft.com/office/drawing/2014/main" id="{442D55AC-BABE-4ED5-8096-4632CA37C5B4}"/>
                </a:ext>
              </a:extLst>
            </p:cNvPr>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361;p26">
              <a:extLst>
                <a:ext uri="{FF2B5EF4-FFF2-40B4-BE49-F238E27FC236}">
                  <a16:creationId xmlns:a16="http://schemas.microsoft.com/office/drawing/2014/main" id="{6B8177DB-0426-436E-A6A7-66F7AD40EF8E}"/>
                </a:ext>
              </a:extLst>
            </p:cNvPr>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362;p26">
              <a:extLst>
                <a:ext uri="{FF2B5EF4-FFF2-40B4-BE49-F238E27FC236}">
                  <a16:creationId xmlns:a16="http://schemas.microsoft.com/office/drawing/2014/main" id="{07B86F53-570D-42A3-8541-A3DB03D56AD3}"/>
                </a:ext>
              </a:extLst>
            </p:cNvPr>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363;p26">
              <a:extLst>
                <a:ext uri="{FF2B5EF4-FFF2-40B4-BE49-F238E27FC236}">
                  <a16:creationId xmlns:a16="http://schemas.microsoft.com/office/drawing/2014/main" id="{AF3A02CA-A1E3-4AF9-87D9-0B58E9001D6C}"/>
                </a:ext>
              </a:extLst>
            </p:cNvPr>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364;p26">
              <a:extLst>
                <a:ext uri="{FF2B5EF4-FFF2-40B4-BE49-F238E27FC236}">
                  <a16:creationId xmlns:a16="http://schemas.microsoft.com/office/drawing/2014/main" id="{9D5E77FD-89BE-494E-AD3E-8097148AB2AE}"/>
                </a:ext>
              </a:extLst>
            </p:cNvPr>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365;p26">
              <a:extLst>
                <a:ext uri="{FF2B5EF4-FFF2-40B4-BE49-F238E27FC236}">
                  <a16:creationId xmlns:a16="http://schemas.microsoft.com/office/drawing/2014/main" id="{48D9186A-E53A-47C4-AB5E-168701F2DB5E}"/>
                </a:ext>
              </a:extLst>
            </p:cNvPr>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366;p26">
              <a:extLst>
                <a:ext uri="{FF2B5EF4-FFF2-40B4-BE49-F238E27FC236}">
                  <a16:creationId xmlns:a16="http://schemas.microsoft.com/office/drawing/2014/main" id="{B94C1E13-ABA4-4892-8FD2-6DC80691A391}"/>
                </a:ext>
              </a:extLst>
            </p:cNvPr>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367;p26">
              <a:extLst>
                <a:ext uri="{FF2B5EF4-FFF2-40B4-BE49-F238E27FC236}">
                  <a16:creationId xmlns:a16="http://schemas.microsoft.com/office/drawing/2014/main" id="{4A04E473-3BB6-403F-AE0F-BE552C7BC2ED}"/>
                </a:ext>
              </a:extLst>
            </p:cNvPr>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368;p26">
              <a:extLst>
                <a:ext uri="{FF2B5EF4-FFF2-40B4-BE49-F238E27FC236}">
                  <a16:creationId xmlns:a16="http://schemas.microsoft.com/office/drawing/2014/main" id="{3534CAA4-1032-4C9C-8B8F-F0C5D133985B}"/>
                </a:ext>
              </a:extLst>
            </p:cNvPr>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369;p26">
              <a:extLst>
                <a:ext uri="{FF2B5EF4-FFF2-40B4-BE49-F238E27FC236}">
                  <a16:creationId xmlns:a16="http://schemas.microsoft.com/office/drawing/2014/main" id="{8302B134-EEE5-4389-AD17-46044ADBB633}"/>
                </a:ext>
              </a:extLst>
            </p:cNvPr>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370;p26">
              <a:extLst>
                <a:ext uri="{FF2B5EF4-FFF2-40B4-BE49-F238E27FC236}">
                  <a16:creationId xmlns:a16="http://schemas.microsoft.com/office/drawing/2014/main" id="{9A9DDCC6-F142-4D98-BEA5-A8ABE8D61FE7}"/>
                </a:ext>
              </a:extLst>
            </p:cNvPr>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371;p26">
              <a:extLst>
                <a:ext uri="{FF2B5EF4-FFF2-40B4-BE49-F238E27FC236}">
                  <a16:creationId xmlns:a16="http://schemas.microsoft.com/office/drawing/2014/main" id="{413B27F4-82C8-420E-BCE7-3D842DF10C75}"/>
                </a:ext>
              </a:extLst>
            </p:cNvPr>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372;p26">
              <a:extLst>
                <a:ext uri="{FF2B5EF4-FFF2-40B4-BE49-F238E27FC236}">
                  <a16:creationId xmlns:a16="http://schemas.microsoft.com/office/drawing/2014/main" id="{301276B7-5204-4D25-A593-85EE8318E487}"/>
                </a:ext>
              </a:extLst>
            </p:cNvPr>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373;p26">
              <a:extLst>
                <a:ext uri="{FF2B5EF4-FFF2-40B4-BE49-F238E27FC236}">
                  <a16:creationId xmlns:a16="http://schemas.microsoft.com/office/drawing/2014/main" id="{A8AAD40A-BEAB-40B6-82D0-509250A31230}"/>
                </a:ext>
              </a:extLst>
            </p:cNvPr>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374;p26">
              <a:extLst>
                <a:ext uri="{FF2B5EF4-FFF2-40B4-BE49-F238E27FC236}">
                  <a16:creationId xmlns:a16="http://schemas.microsoft.com/office/drawing/2014/main" id="{7D41DFFF-7484-4266-B4B2-DD832C2032B7}"/>
                </a:ext>
              </a:extLst>
            </p:cNvPr>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375;p26">
              <a:extLst>
                <a:ext uri="{FF2B5EF4-FFF2-40B4-BE49-F238E27FC236}">
                  <a16:creationId xmlns:a16="http://schemas.microsoft.com/office/drawing/2014/main" id="{87FD07EB-22D1-4EA9-A50E-6E55176BB115}"/>
                </a:ext>
              </a:extLst>
            </p:cNvPr>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1376;p26">
            <a:extLst>
              <a:ext uri="{FF2B5EF4-FFF2-40B4-BE49-F238E27FC236}">
                <a16:creationId xmlns:a16="http://schemas.microsoft.com/office/drawing/2014/main" id="{466E3851-1040-49BF-89E0-1C50C4577A8E}"/>
              </a:ext>
            </a:extLst>
          </p:cNvPr>
          <p:cNvGrpSpPr/>
          <p:nvPr/>
        </p:nvGrpSpPr>
        <p:grpSpPr>
          <a:xfrm>
            <a:off x="3914098" y="7050062"/>
            <a:ext cx="650578" cy="690304"/>
            <a:chOff x="1825800" y="1651625"/>
            <a:chExt cx="539989" cy="571775"/>
          </a:xfrm>
        </p:grpSpPr>
        <p:sp>
          <p:nvSpPr>
            <p:cNvPr id="470" name="Google Shape;1377;p26">
              <a:extLst>
                <a:ext uri="{FF2B5EF4-FFF2-40B4-BE49-F238E27FC236}">
                  <a16:creationId xmlns:a16="http://schemas.microsoft.com/office/drawing/2014/main" id="{89245CF5-9A4E-4B8C-8C91-05EAEE5DAE63}"/>
                </a:ext>
              </a:extLst>
            </p:cNvPr>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378;p26">
              <a:extLst>
                <a:ext uri="{FF2B5EF4-FFF2-40B4-BE49-F238E27FC236}">
                  <a16:creationId xmlns:a16="http://schemas.microsoft.com/office/drawing/2014/main" id="{23A07863-8B28-4028-8103-C1EA68C85782}"/>
                </a:ext>
              </a:extLst>
            </p:cNvPr>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379;p26">
              <a:extLst>
                <a:ext uri="{FF2B5EF4-FFF2-40B4-BE49-F238E27FC236}">
                  <a16:creationId xmlns:a16="http://schemas.microsoft.com/office/drawing/2014/main" id="{158C945F-CA08-4D21-B670-AB01885C9C6B}"/>
                </a:ext>
              </a:extLst>
            </p:cNvPr>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380;p26">
              <a:extLst>
                <a:ext uri="{FF2B5EF4-FFF2-40B4-BE49-F238E27FC236}">
                  <a16:creationId xmlns:a16="http://schemas.microsoft.com/office/drawing/2014/main" id="{11036E58-BBC0-4FC7-B5CE-342198FFD172}"/>
                </a:ext>
              </a:extLst>
            </p:cNvPr>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1381;p26">
            <a:extLst>
              <a:ext uri="{FF2B5EF4-FFF2-40B4-BE49-F238E27FC236}">
                <a16:creationId xmlns:a16="http://schemas.microsoft.com/office/drawing/2014/main" id="{9CE5E8E2-1B9E-4599-9047-BE341DB9BA04}"/>
              </a:ext>
            </a:extLst>
          </p:cNvPr>
          <p:cNvGrpSpPr/>
          <p:nvPr/>
        </p:nvGrpSpPr>
        <p:grpSpPr>
          <a:xfrm>
            <a:off x="2192097" y="8834807"/>
            <a:ext cx="582245" cy="582348"/>
            <a:chOff x="1897577" y="2802432"/>
            <a:chExt cx="492176" cy="492014"/>
          </a:xfrm>
        </p:grpSpPr>
        <p:sp>
          <p:nvSpPr>
            <p:cNvPr id="475" name="Google Shape;1382;p26">
              <a:extLst>
                <a:ext uri="{FF2B5EF4-FFF2-40B4-BE49-F238E27FC236}">
                  <a16:creationId xmlns:a16="http://schemas.microsoft.com/office/drawing/2014/main" id="{667B0547-9F96-4855-8A29-789BBF299018}"/>
                </a:ext>
              </a:extLst>
            </p:cNvPr>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383;p26">
              <a:extLst>
                <a:ext uri="{FF2B5EF4-FFF2-40B4-BE49-F238E27FC236}">
                  <a16:creationId xmlns:a16="http://schemas.microsoft.com/office/drawing/2014/main" id="{BFA6B47D-D03B-43AA-A2E7-EF785CBC04F1}"/>
                </a:ext>
              </a:extLst>
            </p:cNvPr>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384;p26">
              <a:extLst>
                <a:ext uri="{FF2B5EF4-FFF2-40B4-BE49-F238E27FC236}">
                  <a16:creationId xmlns:a16="http://schemas.microsoft.com/office/drawing/2014/main" id="{4F313F1C-DA62-4835-9A9F-FD8E2654FE89}"/>
                </a:ext>
              </a:extLst>
            </p:cNvPr>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385;p26">
              <a:extLst>
                <a:ext uri="{FF2B5EF4-FFF2-40B4-BE49-F238E27FC236}">
                  <a16:creationId xmlns:a16="http://schemas.microsoft.com/office/drawing/2014/main" id="{18F06AA2-31FE-4D3F-B10A-8020022AFA63}"/>
                </a:ext>
              </a:extLst>
            </p:cNvPr>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386;p26">
              <a:extLst>
                <a:ext uri="{FF2B5EF4-FFF2-40B4-BE49-F238E27FC236}">
                  <a16:creationId xmlns:a16="http://schemas.microsoft.com/office/drawing/2014/main" id="{15ECFBDD-260C-49C8-9D3E-4544973EE04B}"/>
                </a:ext>
              </a:extLst>
            </p:cNvPr>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387;p26">
              <a:extLst>
                <a:ext uri="{FF2B5EF4-FFF2-40B4-BE49-F238E27FC236}">
                  <a16:creationId xmlns:a16="http://schemas.microsoft.com/office/drawing/2014/main" id="{22145189-2B99-47EA-A75E-B502974C4E96}"/>
                </a:ext>
              </a:extLst>
            </p:cNvPr>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388;p26">
              <a:extLst>
                <a:ext uri="{FF2B5EF4-FFF2-40B4-BE49-F238E27FC236}">
                  <a16:creationId xmlns:a16="http://schemas.microsoft.com/office/drawing/2014/main" id="{FEBAE0A9-2FCA-48AC-88ED-0ECC45FC6C96}"/>
                </a:ext>
              </a:extLst>
            </p:cNvPr>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389;p26">
              <a:extLst>
                <a:ext uri="{FF2B5EF4-FFF2-40B4-BE49-F238E27FC236}">
                  <a16:creationId xmlns:a16="http://schemas.microsoft.com/office/drawing/2014/main" id="{B0E8BE30-8A47-44E6-8755-3A3FF05ED32B}"/>
                </a:ext>
              </a:extLst>
            </p:cNvPr>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390;p26">
              <a:extLst>
                <a:ext uri="{FF2B5EF4-FFF2-40B4-BE49-F238E27FC236}">
                  <a16:creationId xmlns:a16="http://schemas.microsoft.com/office/drawing/2014/main" id="{DF6B267B-F8EC-4564-B295-DB3D30DFD5D6}"/>
                </a:ext>
              </a:extLst>
            </p:cNvPr>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391;p26">
              <a:extLst>
                <a:ext uri="{FF2B5EF4-FFF2-40B4-BE49-F238E27FC236}">
                  <a16:creationId xmlns:a16="http://schemas.microsoft.com/office/drawing/2014/main" id="{8005B489-63E0-43F1-945F-F5DB3378450A}"/>
                </a:ext>
              </a:extLst>
            </p:cNvPr>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392;p26">
              <a:extLst>
                <a:ext uri="{FF2B5EF4-FFF2-40B4-BE49-F238E27FC236}">
                  <a16:creationId xmlns:a16="http://schemas.microsoft.com/office/drawing/2014/main" id="{D95F3E7B-E442-41B4-B450-F534C7938B31}"/>
                </a:ext>
              </a:extLst>
            </p:cNvPr>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393;p26">
              <a:extLst>
                <a:ext uri="{FF2B5EF4-FFF2-40B4-BE49-F238E27FC236}">
                  <a16:creationId xmlns:a16="http://schemas.microsoft.com/office/drawing/2014/main" id="{CDDEF426-1273-4BEC-BD72-4D106319A76A}"/>
                </a:ext>
              </a:extLst>
            </p:cNvPr>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1394;p26">
            <a:extLst>
              <a:ext uri="{FF2B5EF4-FFF2-40B4-BE49-F238E27FC236}">
                <a16:creationId xmlns:a16="http://schemas.microsoft.com/office/drawing/2014/main" id="{BBD9CCDE-E5F0-4B58-80D3-440C45F9DCFE}"/>
              </a:ext>
            </a:extLst>
          </p:cNvPr>
          <p:cNvSpPr/>
          <p:nvPr/>
        </p:nvSpPr>
        <p:spPr>
          <a:xfrm>
            <a:off x="1769875" y="6052834"/>
            <a:ext cx="219446" cy="111319"/>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395;p26">
            <a:extLst>
              <a:ext uri="{FF2B5EF4-FFF2-40B4-BE49-F238E27FC236}">
                <a16:creationId xmlns:a16="http://schemas.microsoft.com/office/drawing/2014/main" id="{078609E5-25D0-40C4-BBC5-FF682A774A53}"/>
              </a:ext>
            </a:extLst>
          </p:cNvPr>
          <p:cNvSpPr/>
          <p:nvPr/>
        </p:nvSpPr>
        <p:spPr>
          <a:xfrm>
            <a:off x="1238122" y="6011161"/>
            <a:ext cx="203302" cy="152991"/>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396;p26">
            <a:extLst>
              <a:ext uri="{FF2B5EF4-FFF2-40B4-BE49-F238E27FC236}">
                <a16:creationId xmlns:a16="http://schemas.microsoft.com/office/drawing/2014/main" id="{E26047EA-8CDE-4FE4-BCC0-4F790EAD63EC}"/>
              </a:ext>
            </a:extLst>
          </p:cNvPr>
          <p:cNvSpPr/>
          <p:nvPr/>
        </p:nvSpPr>
        <p:spPr>
          <a:xfrm>
            <a:off x="2317771" y="6025869"/>
            <a:ext cx="198618" cy="138283"/>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397;p26">
            <a:extLst>
              <a:ext uri="{FF2B5EF4-FFF2-40B4-BE49-F238E27FC236}">
                <a16:creationId xmlns:a16="http://schemas.microsoft.com/office/drawing/2014/main" id="{93B9AFFF-FB99-462C-8391-4CA5FC70DBBB}"/>
              </a:ext>
            </a:extLst>
          </p:cNvPr>
          <p:cNvSpPr/>
          <p:nvPr/>
        </p:nvSpPr>
        <p:spPr>
          <a:xfrm>
            <a:off x="2844839" y="6011161"/>
            <a:ext cx="193934" cy="152991"/>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 name="Google Shape;1398;p26">
            <a:extLst>
              <a:ext uri="{FF2B5EF4-FFF2-40B4-BE49-F238E27FC236}">
                <a16:creationId xmlns:a16="http://schemas.microsoft.com/office/drawing/2014/main" id="{F36F7BF6-F3E3-4963-BFB6-B67A70C210F7}"/>
              </a:ext>
            </a:extLst>
          </p:cNvPr>
          <p:cNvGrpSpPr/>
          <p:nvPr/>
        </p:nvGrpSpPr>
        <p:grpSpPr>
          <a:xfrm>
            <a:off x="1241227" y="6305890"/>
            <a:ext cx="197033" cy="167555"/>
            <a:chOff x="4660325" y="1866850"/>
            <a:chExt cx="68350" cy="58100"/>
          </a:xfrm>
        </p:grpSpPr>
        <p:sp>
          <p:nvSpPr>
            <p:cNvPr id="492" name="Google Shape;1399;p26">
              <a:extLst>
                <a:ext uri="{FF2B5EF4-FFF2-40B4-BE49-F238E27FC236}">
                  <a16:creationId xmlns:a16="http://schemas.microsoft.com/office/drawing/2014/main" id="{FD3DD7AE-40D4-444F-B259-8A8CCC948D24}"/>
                </a:ext>
              </a:extLst>
            </p:cNvPr>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400;p26">
              <a:extLst>
                <a:ext uri="{FF2B5EF4-FFF2-40B4-BE49-F238E27FC236}">
                  <a16:creationId xmlns:a16="http://schemas.microsoft.com/office/drawing/2014/main" id="{8413A404-C0A4-4135-ADA1-669C373D0C3D}"/>
                </a:ext>
              </a:extLst>
            </p:cNvPr>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1401;p26">
            <a:extLst>
              <a:ext uri="{FF2B5EF4-FFF2-40B4-BE49-F238E27FC236}">
                <a16:creationId xmlns:a16="http://schemas.microsoft.com/office/drawing/2014/main" id="{E26F2B20-A81B-47EF-889A-CA5615A1DAE7}"/>
              </a:ext>
            </a:extLst>
          </p:cNvPr>
          <p:cNvGrpSpPr/>
          <p:nvPr/>
        </p:nvGrpSpPr>
        <p:grpSpPr>
          <a:xfrm>
            <a:off x="1722437" y="6366812"/>
            <a:ext cx="192348" cy="106632"/>
            <a:chOff x="4791775" y="1877500"/>
            <a:chExt cx="66725" cy="36975"/>
          </a:xfrm>
        </p:grpSpPr>
        <p:sp>
          <p:nvSpPr>
            <p:cNvPr id="495" name="Google Shape;1402;p26">
              <a:extLst>
                <a:ext uri="{FF2B5EF4-FFF2-40B4-BE49-F238E27FC236}">
                  <a16:creationId xmlns:a16="http://schemas.microsoft.com/office/drawing/2014/main" id="{DAC6F692-941D-40A0-954A-18BB964F0752}"/>
                </a:ext>
              </a:extLst>
            </p:cNvPr>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403;p26">
              <a:extLst>
                <a:ext uri="{FF2B5EF4-FFF2-40B4-BE49-F238E27FC236}">
                  <a16:creationId xmlns:a16="http://schemas.microsoft.com/office/drawing/2014/main" id="{2B58BC2A-D7BD-43D0-8A23-4F5B6366CA3B}"/>
                </a:ext>
              </a:extLst>
            </p:cNvPr>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1404;p26">
            <a:extLst>
              <a:ext uri="{FF2B5EF4-FFF2-40B4-BE49-F238E27FC236}">
                <a16:creationId xmlns:a16="http://schemas.microsoft.com/office/drawing/2014/main" id="{4E421777-C450-4AA4-82E3-FD7E22686B29}"/>
              </a:ext>
            </a:extLst>
          </p:cNvPr>
          <p:cNvGrpSpPr/>
          <p:nvPr/>
        </p:nvGrpSpPr>
        <p:grpSpPr>
          <a:xfrm>
            <a:off x="2198963" y="6366812"/>
            <a:ext cx="171593" cy="106632"/>
            <a:chOff x="4923925" y="1877500"/>
            <a:chExt cx="59525" cy="36975"/>
          </a:xfrm>
        </p:grpSpPr>
        <p:sp>
          <p:nvSpPr>
            <p:cNvPr id="498" name="Google Shape;1405;p26">
              <a:extLst>
                <a:ext uri="{FF2B5EF4-FFF2-40B4-BE49-F238E27FC236}">
                  <a16:creationId xmlns:a16="http://schemas.microsoft.com/office/drawing/2014/main" id="{F6571311-6004-4685-8C3D-6F5C09F2C44F}"/>
                </a:ext>
              </a:extLst>
            </p:cNvPr>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406;p26">
              <a:extLst>
                <a:ext uri="{FF2B5EF4-FFF2-40B4-BE49-F238E27FC236}">
                  <a16:creationId xmlns:a16="http://schemas.microsoft.com/office/drawing/2014/main" id="{139BC2DD-3C5F-4EFF-A717-370315321AFA}"/>
                </a:ext>
              </a:extLst>
            </p:cNvPr>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1407;p26">
            <a:extLst>
              <a:ext uri="{FF2B5EF4-FFF2-40B4-BE49-F238E27FC236}">
                <a16:creationId xmlns:a16="http://schemas.microsoft.com/office/drawing/2014/main" id="{53801C9B-3FD7-4AB3-B7DC-705F82962469}"/>
              </a:ext>
            </a:extLst>
          </p:cNvPr>
          <p:cNvGrpSpPr/>
          <p:nvPr/>
        </p:nvGrpSpPr>
        <p:grpSpPr>
          <a:xfrm>
            <a:off x="2654734" y="6324635"/>
            <a:ext cx="167413" cy="148809"/>
            <a:chOff x="5058450" y="1870100"/>
            <a:chExt cx="58075" cy="51600"/>
          </a:xfrm>
        </p:grpSpPr>
        <p:sp>
          <p:nvSpPr>
            <p:cNvPr id="501" name="Google Shape;1408;p26">
              <a:extLst>
                <a:ext uri="{FF2B5EF4-FFF2-40B4-BE49-F238E27FC236}">
                  <a16:creationId xmlns:a16="http://schemas.microsoft.com/office/drawing/2014/main" id="{1CD58D84-3F21-4185-B502-06C7535D1852}"/>
                </a:ext>
              </a:extLst>
            </p:cNvPr>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409;p26">
              <a:extLst>
                <a:ext uri="{FF2B5EF4-FFF2-40B4-BE49-F238E27FC236}">
                  <a16:creationId xmlns:a16="http://schemas.microsoft.com/office/drawing/2014/main" id="{38DD095A-FE29-47FB-B38E-E6D43F5347DF}"/>
                </a:ext>
              </a:extLst>
            </p:cNvPr>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1410;p26">
            <a:extLst>
              <a:ext uri="{FF2B5EF4-FFF2-40B4-BE49-F238E27FC236}">
                <a16:creationId xmlns:a16="http://schemas.microsoft.com/office/drawing/2014/main" id="{2ADABC2A-93B8-4F94-91D5-DC4E050C98E0}"/>
              </a:ext>
            </a:extLst>
          </p:cNvPr>
          <p:cNvGrpSpPr/>
          <p:nvPr/>
        </p:nvGrpSpPr>
        <p:grpSpPr>
          <a:xfrm>
            <a:off x="3367227" y="6036590"/>
            <a:ext cx="119632" cy="127468"/>
            <a:chOff x="4811425" y="2065025"/>
            <a:chExt cx="41500" cy="44200"/>
          </a:xfrm>
        </p:grpSpPr>
        <p:sp>
          <p:nvSpPr>
            <p:cNvPr id="504" name="Google Shape;1411;p26">
              <a:extLst>
                <a:ext uri="{FF2B5EF4-FFF2-40B4-BE49-F238E27FC236}">
                  <a16:creationId xmlns:a16="http://schemas.microsoft.com/office/drawing/2014/main" id="{315A3E75-C7C8-4B04-A3FC-76E7A7C6E6D6}"/>
                </a:ext>
              </a:extLst>
            </p:cNvPr>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412;p26">
              <a:extLst>
                <a:ext uri="{FF2B5EF4-FFF2-40B4-BE49-F238E27FC236}">
                  <a16:creationId xmlns:a16="http://schemas.microsoft.com/office/drawing/2014/main" id="{2B27FB96-C1DE-4E95-B674-D6178ED75D28}"/>
                </a:ext>
              </a:extLst>
            </p:cNvPr>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1413;p26">
            <a:extLst>
              <a:ext uri="{FF2B5EF4-FFF2-40B4-BE49-F238E27FC236}">
                <a16:creationId xmlns:a16="http://schemas.microsoft.com/office/drawing/2014/main" id="{3E9D42B4-01F4-4E1B-A7E5-08A7CE96B024}"/>
              </a:ext>
            </a:extLst>
          </p:cNvPr>
          <p:cNvGrpSpPr/>
          <p:nvPr/>
        </p:nvGrpSpPr>
        <p:grpSpPr>
          <a:xfrm>
            <a:off x="3815310" y="6037095"/>
            <a:ext cx="143054" cy="126964"/>
            <a:chOff x="4929875" y="2065025"/>
            <a:chExt cx="49625" cy="44025"/>
          </a:xfrm>
        </p:grpSpPr>
        <p:sp>
          <p:nvSpPr>
            <p:cNvPr id="507" name="Google Shape;1414;p26">
              <a:extLst>
                <a:ext uri="{FF2B5EF4-FFF2-40B4-BE49-F238E27FC236}">
                  <a16:creationId xmlns:a16="http://schemas.microsoft.com/office/drawing/2014/main" id="{E245C4E7-B3AF-4E27-A51B-CAD1DAAB9124}"/>
                </a:ext>
              </a:extLst>
            </p:cNvPr>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415;p26">
              <a:extLst>
                <a:ext uri="{FF2B5EF4-FFF2-40B4-BE49-F238E27FC236}">
                  <a16:creationId xmlns:a16="http://schemas.microsoft.com/office/drawing/2014/main" id="{3D375431-E570-49E0-9EB4-C396FFD3B0C6}"/>
                </a:ext>
              </a:extLst>
            </p:cNvPr>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1416;p26">
            <a:extLst>
              <a:ext uri="{FF2B5EF4-FFF2-40B4-BE49-F238E27FC236}">
                <a16:creationId xmlns:a16="http://schemas.microsoft.com/office/drawing/2014/main" id="{D762C6C9-D7AD-481A-A302-D307398AF84D}"/>
              </a:ext>
            </a:extLst>
          </p:cNvPr>
          <p:cNvGrpSpPr/>
          <p:nvPr/>
        </p:nvGrpSpPr>
        <p:grpSpPr>
          <a:xfrm>
            <a:off x="4286814" y="6044233"/>
            <a:ext cx="83094" cy="119826"/>
            <a:chOff x="5083925" y="2066350"/>
            <a:chExt cx="28825" cy="41550"/>
          </a:xfrm>
        </p:grpSpPr>
        <p:sp>
          <p:nvSpPr>
            <p:cNvPr id="510" name="Google Shape;1417;p26">
              <a:extLst>
                <a:ext uri="{FF2B5EF4-FFF2-40B4-BE49-F238E27FC236}">
                  <a16:creationId xmlns:a16="http://schemas.microsoft.com/office/drawing/2014/main" id="{58D5E6F5-D152-44D2-93B1-D7FE692F413B}"/>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418;p26">
              <a:extLst>
                <a:ext uri="{FF2B5EF4-FFF2-40B4-BE49-F238E27FC236}">
                  <a16:creationId xmlns:a16="http://schemas.microsoft.com/office/drawing/2014/main" id="{9298D3B6-07EC-4B25-A8C7-C42836D5504C}"/>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1419;p26">
            <a:extLst>
              <a:ext uri="{FF2B5EF4-FFF2-40B4-BE49-F238E27FC236}">
                <a16:creationId xmlns:a16="http://schemas.microsoft.com/office/drawing/2014/main" id="{2FBEC2BE-CD2C-496F-8915-B97E10F42D79}"/>
              </a:ext>
            </a:extLst>
          </p:cNvPr>
          <p:cNvGrpSpPr/>
          <p:nvPr/>
        </p:nvGrpSpPr>
        <p:grpSpPr>
          <a:xfrm>
            <a:off x="2991811" y="6081291"/>
            <a:ext cx="214257" cy="82768"/>
            <a:chOff x="4659775" y="2072775"/>
            <a:chExt cx="74325" cy="28700"/>
          </a:xfrm>
        </p:grpSpPr>
        <p:sp>
          <p:nvSpPr>
            <p:cNvPr id="513" name="Google Shape;1420;p26">
              <a:extLst>
                <a:ext uri="{FF2B5EF4-FFF2-40B4-BE49-F238E27FC236}">
                  <a16:creationId xmlns:a16="http://schemas.microsoft.com/office/drawing/2014/main" id="{DEFD2FE4-86A6-424D-BC23-71E447463970}"/>
                </a:ext>
              </a:extLst>
            </p:cNvPr>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421;p26">
              <a:extLst>
                <a:ext uri="{FF2B5EF4-FFF2-40B4-BE49-F238E27FC236}">
                  <a16:creationId xmlns:a16="http://schemas.microsoft.com/office/drawing/2014/main" id="{AEE04EC1-3E9A-45DB-8695-19B597D98C77}"/>
                </a:ext>
              </a:extLst>
            </p:cNvPr>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422;p26">
              <a:extLst>
                <a:ext uri="{FF2B5EF4-FFF2-40B4-BE49-F238E27FC236}">
                  <a16:creationId xmlns:a16="http://schemas.microsoft.com/office/drawing/2014/main" id="{26B109BE-F5B5-437F-99FA-34B840E4DCBA}"/>
                </a:ext>
              </a:extLst>
            </p:cNvPr>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1423;p26">
            <a:extLst>
              <a:ext uri="{FF2B5EF4-FFF2-40B4-BE49-F238E27FC236}">
                <a16:creationId xmlns:a16="http://schemas.microsoft.com/office/drawing/2014/main" id="{0494F57B-AE6D-4907-B774-897E327BBC0D}"/>
              </a:ext>
            </a:extLst>
          </p:cNvPr>
          <p:cNvGrpSpPr/>
          <p:nvPr/>
        </p:nvGrpSpPr>
        <p:grpSpPr>
          <a:xfrm>
            <a:off x="2544024" y="6688361"/>
            <a:ext cx="198114" cy="105623"/>
            <a:chOff x="4662475" y="1976500"/>
            <a:chExt cx="68725" cy="36625"/>
          </a:xfrm>
        </p:grpSpPr>
        <p:sp>
          <p:nvSpPr>
            <p:cNvPr id="517" name="Google Shape;1424;p26">
              <a:extLst>
                <a:ext uri="{FF2B5EF4-FFF2-40B4-BE49-F238E27FC236}">
                  <a16:creationId xmlns:a16="http://schemas.microsoft.com/office/drawing/2014/main" id="{8344C14A-D376-4FD3-BCEF-4CCA6CDDCFF3}"/>
                </a:ext>
              </a:extLst>
            </p:cNvPr>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425;p26">
              <a:extLst>
                <a:ext uri="{FF2B5EF4-FFF2-40B4-BE49-F238E27FC236}">
                  <a16:creationId xmlns:a16="http://schemas.microsoft.com/office/drawing/2014/main" id="{AF93BE53-3106-4C84-B81E-795D636285D5}"/>
                </a:ext>
              </a:extLst>
            </p:cNvPr>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426;p26">
              <a:extLst>
                <a:ext uri="{FF2B5EF4-FFF2-40B4-BE49-F238E27FC236}">
                  <a16:creationId xmlns:a16="http://schemas.microsoft.com/office/drawing/2014/main" id="{B78F9F50-5D68-48E9-B583-A434B3EDF3BC}"/>
                </a:ext>
              </a:extLst>
            </p:cNvPr>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1427;p26">
            <a:extLst>
              <a:ext uri="{FF2B5EF4-FFF2-40B4-BE49-F238E27FC236}">
                <a16:creationId xmlns:a16="http://schemas.microsoft.com/office/drawing/2014/main" id="{0008F665-068E-49F1-A292-80EE6F546C03}"/>
              </a:ext>
            </a:extLst>
          </p:cNvPr>
          <p:cNvGrpSpPr/>
          <p:nvPr/>
        </p:nvGrpSpPr>
        <p:grpSpPr>
          <a:xfrm>
            <a:off x="2080775" y="6696508"/>
            <a:ext cx="197537" cy="97476"/>
            <a:chOff x="4920150" y="1977875"/>
            <a:chExt cx="68525" cy="33800"/>
          </a:xfrm>
        </p:grpSpPr>
        <p:sp>
          <p:nvSpPr>
            <p:cNvPr id="521" name="Google Shape;1428;p26">
              <a:extLst>
                <a:ext uri="{FF2B5EF4-FFF2-40B4-BE49-F238E27FC236}">
                  <a16:creationId xmlns:a16="http://schemas.microsoft.com/office/drawing/2014/main" id="{F49EE611-8B6E-4D2B-A0CB-A3E144EA9B57}"/>
                </a:ext>
              </a:extLst>
            </p:cNvPr>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429;p26">
              <a:extLst>
                <a:ext uri="{FF2B5EF4-FFF2-40B4-BE49-F238E27FC236}">
                  <a16:creationId xmlns:a16="http://schemas.microsoft.com/office/drawing/2014/main" id="{932F26BD-7486-40B6-A07F-AF27977F1BFB}"/>
                </a:ext>
              </a:extLst>
            </p:cNvPr>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430;p26">
              <a:extLst>
                <a:ext uri="{FF2B5EF4-FFF2-40B4-BE49-F238E27FC236}">
                  <a16:creationId xmlns:a16="http://schemas.microsoft.com/office/drawing/2014/main" id="{C6655574-F82C-4694-ADC1-559CF8C66F55}"/>
                </a:ext>
              </a:extLst>
            </p:cNvPr>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1431;p26">
            <a:extLst>
              <a:ext uri="{FF2B5EF4-FFF2-40B4-BE49-F238E27FC236}">
                <a16:creationId xmlns:a16="http://schemas.microsoft.com/office/drawing/2014/main" id="{1065F958-0585-48A9-8345-2735F9BA4B38}"/>
              </a:ext>
            </a:extLst>
          </p:cNvPr>
          <p:cNvGrpSpPr/>
          <p:nvPr/>
        </p:nvGrpSpPr>
        <p:grpSpPr>
          <a:xfrm>
            <a:off x="3106324" y="6322026"/>
            <a:ext cx="148171" cy="151405"/>
            <a:chOff x="4676550" y="2160575"/>
            <a:chExt cx="51400" cy="52500"/>
          </a:xfrm>
        </p:grpSpPr>
        <p:sp>
          <p:nvSpPr>
            <p:cNvPr id="525" name="Google Shape;1432;p26">
              <a:extLst>
                <a:ext uri="{FF2B5EF4-FFF2-40B4-BE49-F238E27FC236}">
                  <a16:creationId xmlns:a16="http://schemas.microsoft.com/office/drawing/2014/main" id="{02F72C21-6622-4F2B-A476-864FAAA429EE}"/>
                </a:ext>
              </a:extLst>
            </p:cNvPr>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433;p26">
              <a:extLst>
                <a:ext uri="{FF2B5EF4-FFF2-40B4-BE49-F238E27FC236}">
                  <a16:creationId xmlns:a16="http://schemas.microsoft.com/office/drawing/2014/main" id="{18374F85-D2B4-4F2C-BF37-0E96E4B02900}"/>
                </a:ext>
              </a:extLst>
            </p:cNvPr>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434;p26">
              <a:extLst>
                <a:ext uri="{FF2B5EF4-FFF2-40B4-BE49-F238E27FC236}">
                  <a16:creationId xmlns:a16="http://schemas.microsoft.com/office/drawing/2014/main" id="{409FD288-1B6B-4E63-8ACD-1195D4AB6057}"/>
                </a:ext>
              </a:extLst>
            </p:cNvPr>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1435;p26">
            <a:extLst>
              <a:ext uri="{FF2B5EF4-FFF2-40B4-BE49-F238E27FC236}">
                <a16:creationId xmlns:a16="http://schemas.microsoft.com/office/drawing/2014/main" id="{B36F1BE3-CA3F-43B1-886B-515A09F1F4C8}"/>
              </a:ext>
            </a:extLst>
          </p:cNvPr>
          <p:cNvGrpSpPr/>
          <p:nvPr/>
        </p:nvGrpSpPr>
        <p:grpSpPr>
          <a:xfrm>
            <a:off x="3538672" y="6338681"/>
            <a:ext cx="172097" cy="134750"/>
            <a:chOff x="4768325" y="2163475"/>
            <a:chExt cx="59700" cy="46725"/>
          </a:xfrm>
        </p:grpSpPr>
        <p:sp>
          <p:nvSpPr>
            <p:cNvPr id="529" name="Google Shape;1436;p26">
              <a:extLst>
                <a:ext uri="{FF2B5EF4-FFF2-40B4-BE49-F238E27FC236}">
                  <a16:creationId xmlns:a16="http://schemas.microsoft.com/office/drawing/2014/main" id="{CFB5F138-F547-4FE4-ACA3-72C7862B2EBE}"/>
                </a:ext>
              </a:extLst>
            </p:cNvPr>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437;p26">
              <a:extLst>
                <a:ext uri="{FF2B5EF4-FFF2-40B4-BE49-F238E27FC236}">
                  <a16:creationId xmlns:a16="http://schemas.microsoft.com/office/drawing/2014/main" id="{7B3ABC79-895C-4CF8-9792-FE705E6AC646}"/>
                </a:ext>
              </a:extLst>
            </p:cNvPr>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1438;p26">
            <a:extLst>
              <a:ext uri="{FF2B5EF4-FFF2-40B4-BE49-F238E27FC236}">
                <a16:creationId xmlns:a16="http://schemas.microsoft.com/office/drawing/2014/main" id="{749CE690-E054-4920-BC0B-759F17A6E9B2}"/>
              </a:ext>
            </a:extLst>
          </p:cNvPr>
          <p:cNvSpPr/>
          <p:nvPr/>
        </p:nvSpPr>
        <p:spPr>
          <a:xfrm>
            <a:off x="3994944" y="6318664"/>
            <a:ext cx="101976" cy="154865"/>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439;p26">
            <a:extLst>
              <a:ext uri="{FF2B5EF4-FFF2-40B4-BE49-F238E27FC236}">
                <a16:creationId xmlns:a16="http://schemas.microsoft.com/office/drawing/2014/main" id="{36AF6FC6-5BED-448F-8B55-53423C35F07F}"/>
              </a:ext>
            </a:extLst>
          </p:cNvPr>
          <p:cNvSpPr/>
          <p:nvPr/>
        </p:nvSpPr>
        <p:spPr>
          <a:xfrm>
            <a:off x="6236528" y="6601067"/>
            <a:ext cx="175268" cy="193005"/>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440;p26">
            <a:extLst>
              <a:ext uri="{FF2B5EF4-FFF2-40B4-BE49-F238E27FC236}">
                <a16:creationId xmlns:a16="http://schemas.microsoft.com/office/drawing/2014/main" id="{1E894C78-DD77-4C0F-88C1-936298F6854E}"/>
              </a:ext>
            </a:extLst>
          </p:cNvPr>
          <p:cNvSpPr/>
          <p:nvPr/>
        </p:nvSpPr>
        <p:spPr>
          <a:xfrm>
            <a:off x="3007846" y="6600562"/>
            <a:ext cx="140964" cy="193510"/>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441;p26">
            <a:extLst>
              <a:ext uri="{FF2B5EF4-FFF2-40B4-BE49-F238E27FC236}">
                <a16:creationId xmlns:a16="http://schemas.microsoft.com/office/drawing/2014/main" id="{EB20A9EC-6553-4895-8672-11815DB58A5A}"/>
              </a:ext>
            </a:extLst>
          </p:cNvPr>
          <p:cNvSpPr/>
          <p:nvPr/>
        </p:nvSpPr>
        <p:spPr>
          <a:xfrm>
            <a:off x="4727423" y="6638558"/>
            <a:ext cx="216779" cy="155514"/>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442;p26">
            <a:extLst>
              <a:ext uri="{FF2B5EF4-FFF2-40B4-BE49-F238E27FC236}">
                <a16:creationId xmlns:a16="http://schemas.microsoft.com/office/drawing/2014/main" id="{8E4D57CA-BCE4-4436-BF8B-6B649370F600}"/>
              </a:ext>
            </a:extLst>
          </p:cNvPr>
          <p:cNvSpPr/>
          <p:nvPr/>
        </p:nvSpPr>
        <p:spPr>
          <a:xfrm>
            <a:off x="4698355" y="6030916"/>
            <a:ext cx="175773" cy="133236"/>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443;p26">
            <a:extLst>
              <a:ext uri="{FF2B5EF4-FFF2-40B4-BE49-F238E27FC236}">
                <a16:creationId xmlns:a16="http://schemas.microsoft.com/office/drawing/2014/main" id="{C793DDFB-2556-462B-86E4-DB4C58207ED7}"/>
              </a:ext>
            </a:extLst>
          </p:cNvPr>
          <p:cNvSpPr/>
          <p:nvPr/>
        </p:nvSpPr>
        <p:spPr>
          <a:xfrm>
            <a:off x="5735809" y="5988090"/>
            <a:ext cx="118839" cy="176062"/>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1444;p26">
            <a:extLst>
              <a:ext uri="{FF2B5EF4-FFF2-40B4-BE49-F238E27FC236}">
                <a16:creationId xmlns:a16="http://schemas.microsoft.com/office/drawing/2014/main" id="{8B2CD9DA-230F-4A02-A5AF-3F8F1411B6E2}"/>
              </a:ext>
            </a:extLst>
          </p:cNvPr>
          <p:cNvGrpSpPr/>
          <p:nvPr/>
        </p:nvGrpSpPr>
        <p:grpSpPr>
          <a:xfrm>
            <a:off x="3414526" y="6667440"/>
            <a:ext cx="133469" cy="126531"/>
            <a:chOff x="4768575" y="2253950"/>
            <a:chExt cx="46300" cy="43875"/>
          </a:xfrm>
        </p:grpSpPr>
        <p:sp>
          <p:nvSpPr>
            <p:cNvPr id="538" name="Google Shape;1445;p26">
              <a:extLst>
                <a:ext uri="{FF2B5EF4-FFF2-40B4-BE49-F238E27FC236}">
                  <a16:creationId xmlns:a16="http://schemas.microsoft.com/office/drawing/2014/main" id="{7BB25B79-DA00-4176-8FB1-AFC782B57164}"/>
                </a:ext>
              </a:extLst>
            </p:cNvPr>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446;p26">
              <a:extLst>
                <a:ext uri="{FF2B5EF4-FFF2-40B4-BE49-F238E27FC236}">
                  <a16:creationId xmlns:a16="http://schemas.microsoft.com/office/drawing/2014/main" id="{EEBC7336-5523-4388-A6AD-1889E064A068}"/>
                </a:ext>
              </a:extLst>
            </p:cNvPr>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1447;p26">
            <a:extLst>
              <a:ext uri="{FF2B5EF4-FFF2-40B4-BE49-F238E27FC236}">
                <a16:creationId xmlns:a16="http://schemas.microsoft.com/office/drawing/2014/main" id="{ACF6799E-BDF0-43B8-B513-8CC764647222}"/>
              </a:ext>
            </a:extLst>
          </p:cNvPr>
          <p:cNvGrpSpPr/>
          <p:nvPr/>
        </p:nvGrpSpPr>
        <p:grpSpPr>
          <a:xfrm>
            <a:off x="5708342" y="6300240"/>
            <a:ext cx="139883" cy="173178"/>
            <a:chOff x="4960900" y="2433225"/>
            <a:chExt cx="48525" cy="60050"/>
          </a:xfrm>
        </p:grpSpPr>
        <p:sp>
          <p:nvSpPr>
            <p:cNvPr id="541" name="Google Shape;1448;p26">
              <a:extLst>
                <a:ext uri="{FF2B5EF4-FFF2-40B4-BE49-F238E27FC236}">
                  <a16:creationId xmlns:a16="http://schemas.microsoft.com/office/drawing/2014/main" id="{8420CD47-0EC9-4ED4-B03E-5B70AA12344F}"/>
                </a:ext>
              </a:extLst>
            </p:cNvPr>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449;p26">
              <a:extLst>
                <a:ext uri="{FF2B5EF4-FFF2-40B4-BE49-F238E27FC236}">
                  <a16:creationId xmlns:a16="http://schemas.microsoft.com/office/drawing/2014/main" id="{5220CE77-014C-441D-AC1D-D7851231E760}"/>
                </a:ext>
              </a:extLst>
            </p:cNvPr>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1450;p26">
            <a:extLst>
              <a:ext uri="{FF2B5EF4-FFF2-40B4-BE49-F238E27FC236}">
                <a16:creationId xmlns:a16="http://schemas.microsoft.com/office/drawing/2014/main" id="{5AC47E29-BBD2-4324-A191-A4F772DC012D}"/>
              </a:ext>
            </a:extLst>
          </p:cNvPr>
          <p:cNvGrpSpPr/>
          <p:nvPr/>
        </p:nvGrpSpPr>
        <p:grpSpPr>
          <a:xfrm>
            <a:off x="5209918" y="6623663"/>
            <a:ext cx="161431" cy="170294"/>
            <a:chOff x="4854075" y="2527625"/>
            <a:chExt cx="56000" cy="59050"/>
          </a:xfrm>
        </p:grpSpPr>
        <p:sp>
          <p:nvSpPr>
            <p:cNvPr id="544" name="Google Shape;1451;p26">
              <a:extLst>
                <a:ext uri="{FF2B5EF4-FFF2-40B4-BE49-F238E27FC236}">
                  <a16:creationId xmlns:a16="http://schemas.microsoft.com/office/drawing/2014/main" id="{B7CC8E05-D5EE-41AE-9BB7-92E94C000DCC}"/>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452;p26">
              <a:extLst>
                <a:ext uri="{FF2B5EF4-FFF2-40B4-BE49-F238E27FC236}">
                  <a16:creationId xmlns:a16="http://schemas.microsoft.com/office/drawing/2014/main" id="{C92E2A37-43B9-437B-8488-8CC168A75632}"/>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1453;p26">
            <a:extLst>
              <a:ext uri="{FF2B5EF4-FFF2-40B4-BE49-F238E27FC236}">
                <a16:creationId xmlns:a16="http://schemas.microsoft.com/office/drawing/2014/main" id="{0D72FA13-4A6C-4671-88AF-2947F0B53F89}"/>
              </a:ext>
            </a:extLst>
          </p:cNvPr>
          <p:cNvSpPr/>
          <p:nvPr/>
        </p:nvSpPr>
        <p:spPr>
          <a:xfrm>
            <a:off x="5298836" y="6316429"/>
            <a:ext cx="125325" cy="157100"/>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1454;p26">
            <a:extLst>
              <a:ext uri="{FF2B5EF4-FFF2-40B4-BE49-F238E27FC236}">
                <a16:creationId xmlns:a16="http://schemas.microsoft.com/office/drawing/2014/main" id="{E72BD5F6-E52D-43F8-9C6F-E2090A251652}"/>
              </a:ext>
            </a:extLst>
          </p:cNvPr>
          <p:cNvSpPr/>
          <p:nvPr/>
        </p:nvSpPr>
        <p:spPr>
          <a:xfrm>
            <a:off x="4381097" y="6316429"/>
            <a:ext cx="189249" cy="157100"/>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455;p26">
            <a:extLst>
              <a:ext uri="{FF2B5EF4-FFF2-40B4-BE49-F238E27FC236}">
                <a16:creationId xmlns:a16="http://schemas.microsoft.com/office/drawing/2014/main" id="{55A12EF2-516D-4748-A6A0-93A5CABA4140}"/>
              </a:ext>
            </a:extLst>
          </p:cNvPr>
          <p:cNvSpPr/>
          <p:nvPr/>
        </p:nvSpPr>
        <p:spPr>
          <a:xfrm>
            <a:off x="4854524" y="6316429"/>
            <a:ext cx="160134" cy="157100"/>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1456;p26">
            <a:extLst>
              <a:ext uri="{FF2B5EF4-FFF2-40B4-BE49-F238E27FC236}">
                <a16:creationId xmlns:a16="http://schemas.microsoft.com/office/drawing/2014/main" id="{A7A59251-FF88-46B9-A88D-0BF9F6CDCC15}"/>
              </a:ext>
            </a:extLst>
          </p:cNvPr>
          <p:cNvGrpSpPr/>
          <p:nvPr/>
        </p:nvGrpSpPr>
        <p:grpSpPr>
          <a:xfrm>
            <a:off x="6265359" y="5973636"/>
            <a:ext cx="117542" cy="190409"/>
            <a:chOff x="5059700" y="2334775"/>
            <a:chExt cx="40775" cy="66025"/>
          </a:xfrm>
        </p:grpSpPr>
        <p:sp>
          <p:nvSpPr>
            <p:cNvPr id="550" name="Google Shape;1457;p26">
              <a:extLst>
                <a:ext uri="{FF2B5EF4-FFF2-40B4-BE49-F238E27FC236}">
                  <a16:creationId xmlns:a16="http://schemas.microsoft.com/office/drawing/2014/main" id="{151F0EF6-9F73-4467-AF4B-3723F0E5DA53}"/>
                </a:ext>
              </a:extLst>
            </p:cNvPr>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1458;p26">
              <a:extLst>
                <a:ext uri="{FF2B5EF4-FFF2-40B4-BE49-F238E27FC236}">
                  <a16:creationId xmlns:a16="http://schemas.microsoft.com/office/drawing/2014/main" id="{1CEF8A57-2F58-418A-8765-33277CD8561D}"/>
                </a:ext>
              </a:extLst>
            </p:cNvPr>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1459;p26">
              <a:extLst>
                <a:ext uri="{FF2B5EF4-FFF2-40B4-BE49-F238E27FC236}">
                  <a16:creationId xmlns:a16="http://schemas.microsoft.com/office/drawing/2014/main" id="{5C690EC8-8046-446A-A91B-9C906F3B1251}"/>
                </a:ext>
              </a:extLst>
            </p:cNvPr>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1460;p26">
              <a:extLst>
                <a:ext uri="{FF2B5EF4-FFF2-40B4-BE49-F238E27FC236}">
                  <a16:creationId xmlns:a16="http://schemas.microsoft.com/office/drawing/2014/main" id="{74BC1843-A190-4A22-B10F-F19B9C3A88AA}"/>
                </a:ext>
              </a:extLst>
            </p:cNvPr>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1461;p26">
              <a:extLst>
                <a:ext uri="{FF2B5EF4-FFF2-40B4-BE49-F238E27FC236}">
                  <a16:creationId xmlns:a16="http://schemas.microsoft.com/office/drawing/2014/main" id="{EAABC748-74EE-45A5-B08B-4F0359325736}"/>
                </a:ext>
              </a:extLst>
            </p:cNvPr>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1462;p26">
              <a:extLst>
                <a:ext uri="{FF2B5EF4-FFF2-40B4-BE49-F238E27FC236}">
                  <a16:creationId xmlns:a16="http://schemas.microsoft.com/office/drawing/2014/main" id="{E9FC0312-CCEC-46F8-AB98-9AC906063C24}"/>
                </a:ext>
              </a:extLst>
            </p:cNvPr>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1463;p26">
              <a:extLst>
                <a:ext uri="{FF2B5EF4-FFF2-40B4-BE49-F238E27FC236}">
                  <a16:creationId xmlns:a16="http://schemas.microsoft.com/office/drawing/2014/main" id="{7320E5E1-329F-4118-9A32-ECB8FB7C1AA8}"/>
                </a:ext>
              </a:extLst>
            </p:cNvPr>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1464;p26">
              <a:extLst>
                <a:ext uri="{FF2B5EF4-FFF2-40B4-BE49-F238E27FC236}">
                  <a16:creationId xmlns:a16="http://schemas.microsoft.com/office/drawing/2014/main" id="{52EFDF87-DD47-483F-A794-E0BA7A86E223}"/>
                </a:ext>
              </a:extLst>
            </p:cNvPr>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1465;p26">
              <a:extLst>
                <a:ext uri="{FF2B5EF4-FFF2-40B4-BE49-F238E27FC236}">
                  <a16:creationId xmlns:a16="http://schemas.microsoft.com/office/drawing/2014/main" id="{E098941A-1CB4-4AA5-8F05-79D1B6937E8A}"/>
                </a:ext>
              </a:extLst>
            </p:cNvPr>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1466;p26">
            <a:extLst>
              <a:ext uri="{FF2B5EF4-FFF2-40B4-BE49-F238E27FC236}">
                <a16:creationId xmlns:a16="http://schemas.microsoft.com/office/drawing/2014/main" id="{1750844D-7DBA-49CC-A062-A2A6921CE9AB}"/>
              </a:ext>
            </a:extLst>
          </p:cNvPr>
          <p:cNvGrpSpPr/>
          <p:nvPr/>
        </p:nvGrpSpPr>
        <p:grpSpPr>
          <a:xfrm>
            <a:off x="6214659" y="6283513"/>
            <a:ext cx="218941" cy="189905"/>
            <a:chOff x="5037700" y="2430325"/>
            <a:chExt cx="75950" cy="65850"/>
          </a:xfrm>
        </p:grpSpPr>
        <p:sp>
          <p:nvSpPr>
            <p:cNvPr id="560" name="Google Shape;1467;p26">
              <a:extLst>
                <a:ext uri="{FF2B5EF4-FFF2-40B4-BE49-F238E27FC236}">
                  <a16:creationId xmlns:a16="http://schemas.microsoft.com/office/drawing/2014/main" id="{27F5E8FF-F147-48D0-A739-AD06F3D69A0F}"/>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1468;p26">
              <a:extLst>
                <a:ext uri="{FF2B5EF4-FFF2-40B4-BE49-F238E27FC236}">
                  <a16:creationId xmlns:a16="http://schemas.microsoft.com/office/drawing/2014/main" id="{83C9AFA3-CBBE-42D2-9313-8557615668AC}"/>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1469;p26">
            <a:extLst>
              <a:ext uri="{FF2B5EF4-FFF2-40B4-BE49-F238E27FC236}">
                <a16:creationId xmlns:a16="http://schemas.microsoft.com/office/drawing/2014/main" id="{774B180B-E757-4A2B-86CE-4DA297682274}"/>
              </a:ext>
            </a:extLst>
          </p:cNvPr>
          <p:cNvGrpSpPr/>
          <p:nvPr/>
        </p:nvGrpSpPr>
        <p:grpSpPr>
          <a:xfrm>
            <a:off x="5202666" y="6048613"/>
            <a:ext cx="204782" cy="115611"/>
            <a:chOff x="4756975" y="2341800"/>
            <a:chExt cx="91975" cy="51925"/>
          </a:xfrm>
        </p:grpSpPr>
        <p:sp>
          <p:nvSpPr>
            <p:cNvPr id="563" name="Google Shape;1470;p26">
              <a:extLst>
                <a:ext uri="{FF2B5EF4-FFF2-40B4-BE49-F238E27FC236}">
                  <a16:creationId xmlns:a16="http://schemas.microsoft.com/office/drawing/2014/main" id="{06E8E4D7-6FF7-4E05-BF32-D6DB12CF32D3}"/>
                </a:ext>
              </a:extLst>
            </p:cNvPr>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1471;p26">
              <a:extLst>
                <a:ext uri="{FF2B5EF4-FFF2-40B4-BE49-F238E27FC236}">
                  <a16:creationId xmlns:a16="http://schemas.microsoft.com/office/drawing/2014/main" id="{BD9A7B51-F635-4BDA-A554-57E8B6335DAC}"/>
                </a:ext>
              </a:extLst>
            </p:cNvPr>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1472;p26">
              <a:extLst>
                <a:ext uri="{FF2B5EF4-FFF2-40B4-BE49-F238E27FC236}">
                  <a16:creationId xmlns:a16="http://schemas.microsoft.com/office/drawing/2014/main" id="{FB9BC5F7-0AC3-49FD-ADA7-7F70C8312F3C}"/>
                </a:ext>
              </a:extLst>
            </p:cNvPr>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1473;p26">
              <a:extLst>
                <a:ext uri="{FF2B5EF4-FFF2-40B4-BE49-F238E27FC236}">
                  <a16:creationId xmlns:a16="http://schemas.microsoft.com/office/drawing/2014/main" id="{F3756EF9-00DB-46A8-AED4-086C133B2BF3}"/>
                </a:ext>
              </a:extLst>
            </p:cNvPr>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1474;p26">
              <a:extLst>
                <a:ext uri="{FF2B5EF4-FFF2-40B4-BE49-F238E27FC236}">
                  <a16:creationId xmlns:a16="http://schemas.microsoft.com/office/drawing/2014/main" id="{B825652A-7081-4D36-AD4F-8F05C584E8C9}"/>
                </a:ext>
              </a:extLst>
            </p:cNvPr>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1475;p26">
              <a:extLst>
                <a:ext uri="{FF2B5EF4-FFF2-40B4-BE49-F238E27FC236}">
                  <a16:creationId xmlns:a16="http://schemas.microsoft.com/office/drawing/2014/main" id="{D6AEF1BF-1281-47AC-A45E-3B2BF9A0B4CD}"/>
                </a:ext>
              </a:extLst>
            </p:cNvPr>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1476;p26">
              <a:extLst>
                <a:ext uri="{FF2B5EF4-FFF2-40B4-BE49-F238E27FC236}">
                  <a16:creationId xmlns:a16="http://schemas.microsoft.com/office/drawing/2014/main" id="{D5DA9677-12A5-494B-B108-358026956967}"/>
                </a:ext>
              </a:extLst>
            </p:cNvPr>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1477;p26">
              <a:extLst>
                <a:ext uri="{FF2B5EF4-FFF2-40B4-BE49-F238E27FC236}">
                  <a16:creationId xmlns:a16="http://schemas.microsoft.com/office/drawing/2014/main" id="{0936DA64-E388-410A-ADF4-84329C91FB5D}"/>
                </a:ext>
              </a:extLst>
            </p:cNvPr>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1478;p26">
              <a:extLst>
                <a:ext uri="{FF2B5EF4-FFF2-40B4-BE49-F238E27FC236}">
                  <a16:creationId xmlns:a16="http://schemas.microsoft.com/office/drawing/2014/main" id="{27AED601-0FFC-4D3D-A889-B67F17C5D126}"/>
                </a:ext>
              </a:extLst>
            </p:cNvPr>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1479;p26">
              <a:extLst>
                <a:ext uri="{FF2B5EF4-FFF2-40B4-BE49-F238E27FC236}">
                  <a16:creationId xmlns:a16="http://schemas.microsoft.com/office/drawing/2014/main" id="{CE79886D-24BC-439E-8A1D-3719A9542F0D}"/>
                </a:ext>
              </a:extLst>
            </p:cNvPr>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1480;p26">
              <a:extLst>
                <a:ext uri="{FF2B5EF4-FFF2-40B4-BE49-F238E27FC236}">
                  <a16:creationId xmlns:a16="http://schemas.microsoft.com/office/drawing/2014/main" id="{A0618F93-E833-45A7-967B-F15C90D598A4}"/>
                </a:ext>
              </a:extLst>
            </p:cNvPr>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1481;p26">
              <a:extLst>
                <a:ext uri="{FF2B5EF4-FFF2-40B4-BE49-F238E27FC236}">
                  <a16:creationId xmlns:a16="http://schemas.microsoft.com/office/drawing/2014/main" id="{3AE5DFC7-9EC1-47E7-A71B-B948B6003750}"/>
                </a:ext>
              </a:extLst>
            </p:cNvPr>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1482;p26">
              <a:extLst>
                <a:ext uri="{FF2B5EF4-FFF2-40B4-BE49-F238E27FC236}">
                  <a16:creationId xmlns:a16="http://schemas.microsoft.com/office/drawing/2014/main" id="{A1ADF8C9-D71D-4A36-B4CD-169B9D15159B}"/>
                </a:ext>
              </a:extLst>
            </p:cNvPr>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1483;p26">
              <a:extLst>
                <a:ext uri="{FF2B5EF4-FFF2-40B4-BE49-F238E27FC236}">
                  <a16:creationId xmlns:a16="http://schemas.microsoft.com/office/drawing/2014/main" id="{887AB256-79A1-438E-BE1B-F757D9A530CE}"/>
                </a:ext>
              </a:extLst>
            </p:cNvPr>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1484;p26">
              <a:extLst>
                <a:ext uri="{FF2B5EF4-FFF2-40B4-BE49-F238E27FC236}">
                  <a16:creationId xmlns:a16="http://schemas.microsoft.com/office/drawing/2014/main" id="{9544A140-3975-47CF-8CF8-B3A89C2F9A01}"/>
                </a:ext>
              </a:extLst>
            </p:cNvPr>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1485;p26">
              <a:extLst>
                <a:ext uri="{FF2B5EF4-FFF2-40B4-BE49-F238E27FC236}">
                  <a16:creationId xmlns:a16="http://schemas.microsoft.com/office/drawing/2014/main" id="{4C0F202A-FF3D-4A55-B603-E753416A602D}"/>
                </a:ext>
              </a:extLst>
            </p:cNvPr>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1486;p26">
              <a:extLst>
                <a:ext uri="{FF2B5EF4-FFF2-40B4-BE49-F238E27FC236}">
                  <a16:creationId xmlns:a16="http://schemas.microsoft.com/office/drawing/2014/main" id="{F560EF4D-BE7F-4C41-8916-47B2E37053E1}"/>
                </a:ext>
              </a:extLst>
            </p:cNvPr>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1487;p26">
              <a:extLst>
                <a:ext uri="{FF2B5EF4-FFF2-40B4-BE49-F238E27FC236}">
                  <a16:creationId xmlns:a16="http://schemas.microsoft.com/office/drawing/2014/main" id="{6BEE69DB-4FB7-40AE-BE10-97637AF696EE}"/>
                </a:ext>
              </a:extLst>
            </p:cNvPr>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1488;p26">
              <a:extLst>
                <a:ext uri="{FF2B5EF4-FFF2-40B4-BE49-F238E27FC236}">
                  <a16:creationId xmlns:a16="http://schemas.microsoft.com/office/drawing/2014/main" id="{3237BD7F-C18C-42F4-86E2-8EFCC20B7D8B}"/>
                </a:ext>
              </a:extLst>
            </p:cNvPr>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1489;p26">
              <a:extLst>
                <a:ext uri="{FF2B5EF4-FFF2-40B4-BE49-F238E27FC236}">
                  <a16:creationId xmlns:a16="http://schemas.microsoft.com/office/drawing/2014/main" id="{5924E4E5-0EBE-4C4B-9171-7404DD6220D6}"/>
                </a:ext>
              </a:extLst>
            </p:cNvPr>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1490;p26">
            <a:extLst>
              <a:ext uri="{FF2B5EF4-FFF2-40B4-BE49-F238E27FC236}">
                <a16:creationId xmlns:a16="http://schemas.microsoft.com/office/drawing/2014/main" id="{EF271B57-E8F0-42D2-B5D1-0AEC7A87A9EB}"/>
              </a:ext>
            </a:extLst>
          </p:cNvPr>
          <p:cNvGrpSpPr/>
          <p:nvPr/>
        </p:nvGrpSpPr>
        <p:grpSpPr>
          <a:xfrm>
            <a:off x="5637097" y="6585725"/>
            <a:ext cx="251503" cy="208131"/>
            <a:chOff x="4943575" y="2516350"/>
            <a:chExt cx="98675" cy="81700"/>
          </a:xfrm>
        </p:grpSpPr>
        <p:sp>
          <p:nvSpPr>
            <p:cNvPr id="584" name="Google Shape;1491;p26">
              <a:extLst>
                <a:ext uri="{FF2B5EF4-FFF2-40B4-BE49-F238E27FC236}">
                  <a16:creationId xmlns:a16="http://schemas.microsoft.com/office/drawing/2014/main" id="{89A2D34E-EE2B-43A1-971C-7E6658FC1626}"/>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1492;p26">
              <a:extLst>
                <a:ext uri="{FF2B5EF4-FFF2-40B4-BE49-F238E27FC236}">
                  <a16:creationId xmlns:a16="http://schemas.microsoft.com/office/drawing/2014/main" id="{7DAFF945-D811-4D0C-B3D9-A329E92B48FA}"/>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1493;p26">
              <a:extLst>
                <a:ext uri="{FF2B5EF4-FFF2-40B4-BE49-F238E27FC236}">
                  <a16:creationId xmlns:a16="http://schemas.microsoft.com/office/drawing/2014/main" id="{5755CF57-EB2E-47FA-8611-52A7007D9304}"/>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1494;p26">
              <a:extLst>
                <a:ext uri="{FF2B5EF4-FFF2-40B4-BE49-F238E27FC236}">
                  <a16:creationId xmlns:a16="http://schemas.microsoft.com/office/drawing/2014/main" id="{DBEA0815-8A81-4204-AF95-54A67CCE9A75}"/>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1495;p26">
              <a:extLst>
                <a:ext uri="{FF2B5EF4-FFF2-40B4-BE49-F238E27FC236}">
                  <a16:creationId xmlns:a16="http://schemas.microsoft.com/office/drawing/2014/main" id="{4A1CF9D7-30EF-4151-B8CF-8C864E77AD51}"/>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1496;p26">
              <a:extLst>
                <a:ext uri="{FF2B5EF4-FFF2-40B4-BE49-F238E27FC236}">
                  <a16:creationId xmlns:a16="http://schemas.microsoft.com/office/drawing/2014/main" id="{2543A8FF-F382-4102-A48D-FA3FFDA01F75}"/>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1497;p26">
              <a:extLst>
                <a:ext uri="{FF2B5EF4-FFF2-40B4-BE49-F238E27FC236}">
                  <a16:creationId xmlns:a16="http://schemas.microsoft.com/office/drawing/2014/main" id="{D6CDF59E-23D2-4F97-AA6A-21CAE3F70CF9}"/>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1498;p26">
              <a:extLst>
                <a:ext uri="{FF2B5EF4-FFF2-40B4-BE49-F238E27FC236}">
                  <a16:creationId xmlns:a16="http://schemas.microsoft.com/office/drawing/2014/main" id="{8940FAEE-FCD7-4523-8EA1-616FBC9BC899}"/>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1499;p26">
              <a:extLst>
                <a:ext uri="{FF2B5EF4-FFF2-40B4-BE49-F238E27FC236}">
                  <a16:creationId xmlns:a16="http://schemas.microsoft.com/office/drawing/2014/main" id="{93608DE9-7B88-437B-96D5-FB8670DBBDEA}"/>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1500;p26">
              <a:extLst>
                <a:ext uri="{FF2B5EF4-FFF2-40B4-BE49-F238E27FC236}">
                  <a16:creationId xmlns:a16="http://schemas.microsoft.com/office/drawing/2014/main" id="{CC736A45-F82B-421F-A91E-82E6BDED75FD}"/>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1501;p26">
              <a:extLst>
                <a:ext uri="{FF2B5EF4-FFF2-40B4-BE49-F238E27FC236}">
                  <a16:creationId xmlns:a16="http://schemas.microsoft.com/office/drawing/2014/main" id="{E82C657F-6B08-47EC-8BA0-C06DD313D0EC}"/>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1502;p26">
              <a:extLst>
                <a:ext uri="{FF2B5EF4-FFF2-40B4-BE49-F238E27FC236}">
                  <a16:creationId xmlns:a16="http://schemas.microsoft.com/office/drawing/2014/main" id="{26DF9F30-F380-4575-8C8C-923BCCD2AE25}"/>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1503;p26">
              <a:extLst>
                <a:ext uri="{FF2B5EF4-FFF2-40B4-BE49-F238E27FC236}">
                  <a16:creationId xmlns:a16="http://schemas.microsoft.com/office/drawing/2014/main" id="{AE183B25-47D0-4096-A0FB-4E5D0B788150}"/>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1504;p26">
              <a:extLst>
                <a:ext uri="{FF2B5EF4-FFF2-40B4-BE49-F238E27FC236}">
                  <a16:creationId xmlns:a16="http://schemas.microsoft.com/office/drawing/2014/main" id="{2050BC0E-3167-469D-85B1-279952B68DBB}"/>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1505;p26">
              <a:extLst>
                <a:ext uri="{FF2B5EF4-FFF2-40B4-BE49-F238E27FC236}">
                  <a16:creationId xmlns:a16="http://schemas.microsoft.com/office/drawing/2014/main" id="{A04FACB3-8686-40EA-9547-E4A2A08AA0A1}"/>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1506;p26">
              <a:extLst>
                <a:ext uri="{FF2B5EF4-FFF2-40B4-BE49-F238E27FC236}">
                  <a16:creationId xmlns:a16="http://schemas.microsoft.com/office/drawing/2014/main" id="{3399325E-D509-45FD-BC51-2D551A28199F}"/>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1507;p26">
              <a:extLst>
                <a:ext uri="{FF2B5EF4-FFF2-40B4-BE49-F238E27FC236}">
                  <a16:creationId xmlns:a16="http://schemas.microsoft.com/office/drawing/2014/main" id="{638D5ED8-1EB1-4C08-BCBE-C37E20BE28E3}"/>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1508;p26">
              <a:extLst>
                <a:ext uri="{FF2B5EF4-FFF2-40B4-BE49-F238E27FC236}">
                  <a16:creationId xmlns:a16="http://schemas.microsoft.com/office/drawing/2014/main" id="{BFE21998-87F3-456D-933D-E11738CDF5D0}"/>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1509;p26">
              <a:extLst>
                <a:ext uri="{FF2B5EF4-FFF2-40B4-BE49-F238E27FC236}">
                  <a16:creationId xmlns:a16="http://schemas.microsoft.com/office/drawing/2014/main" id="{E10E8810-5936-4040-B5D7-DC6B8C53C424}"/>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1510;p26">
              <a:extLst>
                <a:ext uri="{FF2B5EF4-FFF2-40B4-BE49-F238E27FC236}">
                  <a16:creationId xmlns:a16="http://schemas.microsoft.com/office/drawing/2014/main" id="{3427B044-C7EC-4CE4-9CDF-F82BB1E3C00A}"/>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1511;p26">
              <a:extLst>
                <a:ext uri="{FF2B5EF4-FFF2-40B4-BE49-F238E27FC236}">
                  <a16:creationId xmlns:a16="http://schemas.microsoft.com/office/drawing/2014/main" id="{D03BBD6A-A447-45C4-B09C-D5308D86F17D}"/>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1512;p26">
              <a:extLst>
                <a:ext uri="{FF2B5EF4-FFF2-40B4-BE49-F238E27FC236}">
                  <a16:creationId xmlns:a16="http://schemas.microsoft.com/office/drawing/2014/main" id="{D0B8B8CF-1A7F-4838-A3C7-AB8804C76E19}"/>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1513;p26">
              <a:extLst>
                <a:ext uri="{FF2B5EF4-FFF2-40B4-BE49-F238E27FC236}">
                  <a16:creationId xmlns:a16="http://schemas.microsoft.com/office/drawing/2014/main" id="{BAFF8B73-AD97-44F9-A9AB-48D7604AF127}"/>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1514;p26">
              <a:extLst>
                <a:ext uri="{FF2B5EF4-FFF2-40B4-BE49-F238E27FC236}">
                  <a16:creationId xmlns:a16="http://schemas.microsoft.com/office/drawing/2014/main" id="{5DF1A3E2-527B-4AD4-8446-CF84BACDF7A4}"/>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1515;p26">
              <a:extLst>
                <a:ext uri="{FF2B5EF4-FFF2-40B4-BE49-F238E27FC236}">
                  <a16:creationId xmlns:a16="http://schemas.microsoft.com/office/drawing/2014/main" id="{5AD13E37-1066-4454-8EED-2652956B0A12}"/>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1516;p26">
              <a:extLst>
                <a:ext uri="{FF2B5EF4-FFF2-40B4-BE49-F238E27FC236}">
                  <a16:creationId xmlns:a16="http://schemas.microsoft.com/office/drawing/2014/main" id="{C2FFDF1A-EB9F-493F-84D5-956B9468B212}"/>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1517;p26">
              <a:extLst>
                <a:ext uri="{FF2B5EF4-FFF2-40B4-BE49-F238E27FC236}">
                  <a16:creationId xmlns:a16="http://schemas.microsoft.com/office/drawing/2014/main" id="{7DF47DD1-EE7A-432C-BD33-03CDB810BD2B}"/>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1518;p26">
              <a:extLst>
                <a:ext uri="{FF2B5EF4-FFF2-40B4-BE49-F238E27FC236}">
                  <a16:creationId xmlns:a16="http://schemas.microsoft.com/office/drawing/2014/main" id="{49E1528D-7F80-4BDB-AB5E-7E7E3F683E2B}"/>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1519;p26">
              <a:extLst>
                <a:ext uri="{FF2B5EF4-FFF2-40B4-BE49-F238E27FC236}">
                  <a16:creationId xmlns:a16="http://schemas.microsoft.com/office/drawing/2014/main" id="{663CA412-5423-4B83-82A0-60516B04A274}"/>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1520;p26">
              <a:extLst>
                <a:ext uri="{FF2B5EF4-FFF2-40B4-BE49-F238E27FC236}">
                  <a16:creationId xmlns:a16="http://schemas.microsoft.com/office/drawing/2014/main" id="{4027D9F4-593E-4214-963C-D14C4451414B}"/>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1521;p26">
              <a:extLst>
                <a:ext uri="{FF2B5EF4-FFF2-40B4-BE49-F238E27FC236}">
                  <a16:creationId xmlns:a16="http://schemas.microsoft.com/office/drawing/2014/main" id="{91697133-454D-4F85-AAD1-F7C8033803B7}"/>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522;p26">
              <a:extLst>
                <a:ext uri="{FF2B5EF4-FFF2-40B4-BE49-F238E27FC236}">
                  <a16:creationId xmlns:a16="http://schemas.microsoft.com/office/drawing/2014/main" id="{F605E034-C786-4896-A023-E0ADB60B3EDD}"/>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1523;p26">
              <a:extLst>
                <a:ext uri="{FF2B5EF4-FFF2-40B4-BE49-F238E27FC236}">
                  <a16:creationId xmlns:a16="http://schemas.microsoft.com/office/drawing/2014/main" id="{B42A654D-E42E-486E-92EC-6FA3D47A77C6}"/>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1524;p26">
              <a:extLst>
                <a:ext uri="{FF2B5EF4-FFF2-40B4-BE49-F238E27FC236}">
                  <a16:creationId xmlns:a16="http://schemas.microsoft.com/office/drawing/2014/main" id="{7D4C35F3-9AC3-47CC-83C3-EA42A0427791}"/>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1525;p26">
              <a:extLst>
                <a:ext uri="{FF2B5EF4-FFF2-40B4-BE49-F238E27FC236}">
                  <a16:creationId xmlns:a16="http://schemas.microsoft.com/office/drawing/2014/main" id="{A4B86CBD-3A02-4571-A28C-A1B5D92D2AC7}"/>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1526;p26">
              <a:extLst>
                <a:ext uri="{FF2B5EF4-FFF2-40B4-BE49-F238E27FC236}">
                  <a16:creationId xmlns:a16="http://schemas.microsoft.com/office/drawing/2014/main" id="{A2207C70-6FED-499D-A67D-A0BDE739D7FA}"/>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1527;p26">
              <a:extLst>
                <a:ext uri="{FF2B5EF4-FFF2-40B4-BE49-F238E27FC236}">
                  <a16:creationId xmlns:a16="http://schemas.microsoft.com/office/drawing/2014/main" id="{A31A7D41-F9E1-4251-A97B-CC624DE6CEA0}"/>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1528;p26">
              <a:extLst>
                <a:ext uri="{FF2B5EF4-FFF2-40B4-BE49-F238E27FC236}">
                  <a16:creationId xmlns:a16="http://schemas.microsoft.com/office/drawing/2014/main" id="{06735D51-F96E-441E-9CCF-B010777BF9CA}"/>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1529;p26">
              <a:extLst>
                <a:ext uri="{FF2B5EF4-FFF2-40B4-BE49-F238E27FC236}">
                  <a16:creationId xmlns:a16="http://schemas.microsoft.com/office/drawing/2014/main" id="{D5DBBCAB-86B9-4283-B74F-9A2053A44572}"/>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1530;p26">
              <a:extLst>
                <a:ext uri="{FF2B5EF4-FFF2-40B4-BE49-F238E27FC236}">
                  <a16:creationId xmlns:a16="http://schemas.microsoft.com/office/drawing/2014/main" id="{395BDEEA-2C3E-403E-8AE2-62C26AFDC917}"/>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1531;p26">
              <a:extLst>
                <a:ext uri="{FF2B5EF4-FFF2-40B4-BE49-F238E27FC236}">
                  <a16:creationId xmlns:a16="http://schemas.microsoft.com/office/drawing/2014/main" id="{1435A99A-C6E4-4724-A5CD-552450D4D856}"/>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1532;p26">
              <a:extLst>
                <a:ext uri="{FF2B5EF4-FFF2-40B4-BE49-F238E27FC236}">
                  <a16:creationId xmlns:a16="http://schemas.microsoft.com/office/drawing/2014/main" id="{42B32266-4BBB-4515-8E57-DA97D6A3C11A}"/>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1533;p26">
              <a:extLst>
                <a:ext uri="{FF2B5EF4-FFF2-40B4-BE49-F238E27FC236}">
                  <a16:creationId xmlns:a16="http://schemas.microsoft.com/office/drawing/2014/main" id="{BF75A87A-AD93-451A-AE27-11A4255C2185}"/>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1534;p26">
              <a:extLst>
                <a:ext uri="{FF2B5EF4-FFF2-40B4-BE49-F238E27FC236}">
                  <a16:creationId xmlns:a16="http://schemas.microsoft.com/office/drawing/2014/main" id="{19DA6AB2-0309-47AE-8EE2-FC538614001A}"/>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1535;p26">
              <a:extLst>
                <a:ext uri="{FF2B5EF4-FFF2-40B4-BE49-F238E27FC236}">
                  <a16:creationId xmlns:a16="http://schemas.microsoft.com/office/drawing/2014/main" id="{9E7F35FB-B20F-4AFC-8388-F2666D690D10}"/>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1536;p26">
              <a:extLst>
                <a:ext uri="{FF2B5EF4-FFF2-40B4-BE49-F238E27FC236}">
                  <a16:creationId xmlns:a16="http://schemas.microsoft.com/office/drawing/2014/main" id="{9904BB92-6AA9-423B-AA65-A1986E0C410A}"/>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1537;p26">
              <a:extLst>
                <a:ext uri="{FF2B5EF4-FFF2-40B4-BE49-F238E27FC236}">
                  <a16:creationId xmlns:a16="http://schemas.microsoft.com/office/drawing/2014/main" id="{FD0A207E-B4D0-4FD5-BA5B-7F66A216659D}"/>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1538;p26">
              <a:extLst>
                <a:ext uri="{FF2B5EF4-FFF2-40B4-BE49-F238E27FC236}">
                  <a16:creationId xmlns:a16="http://schemas.microsoft.com/office/drawing/2014/main" id="{50E016BB-2D7E-4D02-AE68-64FFB37B5A71}"/>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1539;p26">
              <a:extLst>
                <a:ext uri="{FF2B5EF4-FFF2-40B4-BE49-F238E27FC236}">
                  <a16:creationId xmlns:a16="http://schemas.microsoft.com/office/drawing/2014/main" id="{65CD9F27-84FC-432B-80A6-C43209326F8F}"/>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1540;p26">
              <a:extLst>
                <a:ext uri="{FF2B5EF4-FFF2-40B4-BE49-F238E27FC236}">
                  <a16:creationId xmlns:a16="http://schemas.microsoft.com/office/drawing/2014/main" id="{4C96A946-B714-47E7-A790-3FC5CEB8F562}"/>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1541;p26">
              <a:extLst>
                <a:ext uri="{FF2B5EF4-FFF2-40B4-BE49-F238E27FC236}">
                  <a16:creationId xmlns:a16="http://schemas.microsoft.com/office/drawing/2014/main" id="{BC7E6493-9396-4B07-BF30-5C7683E53CEF}"/>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1542;p26">
              <a:extLst>
                <a:ext uri="{FF2B5EF4-FFF2-40B4-BE49-F238E27FC236}">
                  <a16:creationId xmlns:a16="http://schemas.microsoft.com/office/drawing/2014/main" id="{B8B539DA-E66B-4C56-A28C-99CFD77BBE7A}"/>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1543;p26">
              <a:extLst>
                <a:ext uri="{FF2B5EF4-FFF2-40B4-BE49-F238E27FC236}">
                  <a16:creationId xmlns:a16="http://schemas.microsoft.com/office/drawing/2014/main" id="{50799704-8879-40DF-8730-44FDB24461E9}"/>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1544;p26">
              <a:extLst>
                <a:ext uri="{FF2B5EF4-FFF2-40B4-BE49-F238E27FC236}">
                  <a16:creationId xmlns:a16="http://schemas.microsoft.com/office/drawing/2014/main" id="{23470BA0-C3F9-48C7-AD45-4405A5C0EFC1}"/>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1545;p26">
              <a:extLst>
                <a:ext uri="{FF2B5EF4-FFF2-40B4-BE49-F238E27FC236}">
                  <a16:creationId xmlns:a16="http://schemas.microsoft.com/office/drawing/2014/main" id="{6CECEF6D-67F4-4B3B-8928-A002AD7335E5}"/>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1546;p26">
              <a:extLst>
                <a:ext uri="{FF2B5EF4-FFF2-40B4-BE49-F238E27FC236}">
                  <a16:creationId xmlns:a16="http://schemas.microsoft.com/office/drawing/2014/main" id="{EB2845C8-F30B-4403-8C47-DCF0DDD60B27}"/>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547;p26">
              <a:extLst>
                <a:ext uri="{FF2B5EF4-FFF2-40B4-BE49-F238E27FC236}">
                  <a16:creationId xmlns:a16="http://schemas.microsoft.com/office/drawing/2014/main" id="{445B921A-8FC9-47A5-88E8-CA9B8F2DAAEE}"/>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548;p26">
              <a:extLst>
                <a:ext uri="{FF2B5EF4-FFF2-40B4-BE49-F238E27FC236}">
                  <a16:creationId xmlns:a16="http://schemas.microsoft.com/office/drawing/2014/main" id="{A55FCB7B-1311-49B3-B203-81DDFA00261E}"/>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549;p26">
              <a:extLst>
                <a:ext uri="{FF2B5EF4-FFF2-40B4-BE49-F238E27FC236}">
                  <a16:creationId xmlns:a16="http://schemas.microsoft.com/office/drawing/2014/main" id="{35AD42D7-E68B-4754-831F-F9478FCAD42F}"/>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550;p26">
              <a:extLst>
                <a:ext uri="{FF2B5EF4-FFF2-40B4-BE49-F238E27FC236}">
                  <a16:creationId xmlns:a16="http://schemas.microsoft.com/office/drawing/2014/main" id="{75BBDD4E-016B-4393-8B83-1D473F1934BB}"/>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551;p26">
              <a:extLst>
                <a:ext uri="{FF2B5EF4-FFF2-40B4-BE49-F238E27FC236}">
                  <a16:creationId xmlns:a16="http://schemas.microsoft.com/office/drawing/2014/main" id="{BD3903F8-91F2-4EAD-9345-3A5925595EFB}"/>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552;p26">
              <a:extLst>
                <a:ext uri="{FF2B5EF4-FFF2-40B4-BE49-F238E27FC236}">
                  <a16:creationId xmlns:a16="http://schemas.microsoft.com/office/drawing/2014/main" id="{CC8EBF50-5CE4-4CB9-964D-8EC550D66119}"/>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553;p26">
              <a:extLst>
                <a:ext uri="{FF2B5EF4-FFF2-40B4-BE49-F238E27FC236}">
                  <a16:creationId xmlns:a16="http://schemas.microsoft.com/office/drawing/2014/main" id="{54460555-2807-4C58-AB93-2DD8980A9529}"/>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554;p26">
              <a:extLst>
                <a:ext uri="{FF2B5EF4-FFF2-40B4-BE49-F238E27FC236}">
                  <a16:creationId xmlns:a16="http://schemas.microsoft.com/office/drawing/2014/main" id="{3EF6F800-2FE0-4FB7-B83C-5D9F2AC76C16}"/>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555;p26">
              <a:extLst>
                <a:ext uri="{FF2B5EF4-FFF2-40B4-BE49-F238E27FC236}">
                  <a16:creationId xmlns:a16="http://schemas.microsoft.com/office/drawing/2014/main" id="{831B39C2-6058-4432-9175-1C66056B1D45}"/>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556;p26">
              <a:extLst>
                <a:ext uri="{FF2B5EF4-FFF2-40B4-BE49-F238E27FC236}">
                  <a16:creationId xmlns:a16="http://schemas.microsoft.com/office/drawing/2014/main" id="{7BC9C70C-350E-4C35-B9D8-1DB17D6276DE}"/>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557;p26">
              <a:extLst>
                <a:ext uri="{FF2B5EF4-FFF2-40B4-BE49-F238E27FC236}">
                  <a16:creationId xmlns:a16="http://schemas.microsoft.com/office/drawing/2014/main" id="{8ADEF7C9-3DEE-4C6C-A139-25438E2BDF60}"/>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1558;p26">
              <a:extLst>
                <a:ext uri="{FF2B5EF4-FFF2-40B4-BE49-F238E27FC236}">
                  <a16:creationId xmlns:a16="http://schemas.microsoft.com/office/drawing/2014/main" id="{5BFE1B65-8D4F-4A38-B6BB-E687357477FF}"/>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1559;p26">
              <a:extLst>
                <a:ext uri="{FF2B5EF4-FFF2-40B4-BE49-F238E27FC236}">
                  <a16:creationId xmlns:a16="http://schemas.microsoft.com/office/drawing/2014/main" id="{A63770B4-0F45-423D-88D3-756D93BDBE70}"/>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1560;p26">
              <a:extLst>
                <a:ext uri="{FF2B5EF4-FFF2-40B4-BE49-F238E27FC236}">
                  <a16:creationId xmlns:a16="http://schemas.microsoft.com/office/drawing/2014/main" id="{867BE606-EE15-4467-8E09-8B4727D4413C}"/>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1561;p26">
              <a:extLst>
                <a:ext uri="{FF2B5EF4-FFF2-40B4-BE49-F238E27FC236}">
                  <a16:creationId xmlns:a16="http://schemas.microsoft.com/office/drawing/2014/main" id="{9D684ACC-FB00-44E4-960E-816CF11DCC06}"/>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1562;p26">
              <a:extLst>
                <a:ext uri="{FF2B5EF4-FFF2-40B4-BE49-F238E27FC236}">
                  <a16:creationId xmlns:a16="http://schemas.microsoft.com/office/drawing/2014/main" id="{DE4B3F65-C471-4776-B916-8B8B29832CAD}"/>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563;p26">
              <a:extLst>
                <a:ext uri="{FF2B5EF4-FFF2-40B4-BE49-F238E27FC236}">
                  <a16:creationId xmlns:a16="http://schemas.microsoft.com/office/drawing/2014/main" id="{9CAA09E3-3AB5-44EB-9A14-CC158E9CB1C4}"/>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1564;p26">
              <a:extLst>
                <a:ext uri="{FF2B5EF4-FFF2-40B4-BE49-F238E27FC236}">
                  <a16:creationId xmlns:a16="http://schemas.microsoft.com/office/drawing/2014/main" id="{2006674A-37CC-43C8-BA99-5F52B8B0EDF6}"/>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1565;p26">
              <a:extLst>
                <a:ext uri="{FF2B5EF4-FFF2-40B4-BE49-F238E27FC236}">
                  <a16:creationId xmlns:a16="http://schemas.microsoft.com/office/drawing/2014/main" id="{76B36779-53BC-4230-8505-95FA93F8F7F2}"/>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1566;p26">
              <a:extLst>
                <a:ext uri="{FF2B5EF4-FFF2-40B4-BE49-F238E27FC236}">
                  <a16:creationId xmlns:a16="http://schemas.microsoft.com/office/drawing/2014/main" id="{C6F2A629-4CC2-4378-92D7-B9FE3B406D84}"/>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1567;p26">
              <a:extLst>
                <a:ext uri="{FF2B5EF4-FFF2-40B4-BE49-F238E27FC236}">
                  <a16:creationId xmlns:a16="http://schemas.microsoft.com/office/drawing/2014/main" id="{3313F1CB-DD07-44F0-A09B-0CD5F5583BCB}"/>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1568;p26">
              <a:extLst>
                <a:ext uri="{FF2B5EF4-FFF2-40B4-BE49-F238E27FC236}">
                  <a16:creationId xmlns:a16="http://schemas.microsoft.com/office/drawing/2014/main" id="{59D2624E-4EF7-4045-BF0B-D04BE39B55B5}"/>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2" name="Google Shape;1569;p26">
            <a:extLst>
              <a:ext uri="{FF2B5EF4-FFF2-40B4-BE49-F238E27FC236}">
                <a16:creationId xmlns:a16="http://schemas.microsoft.com/office/drawing/2014/main" id="{6A76529A-4FC6-4FDE-9BAE-F08981C255C6}"/>
              </a:ext>
            </a:extLst>
          </p:cNvPr>
          <p:cNvSpPr/>
          <p:nvPr/>
        </p:nvSpPr>
        <p:spPr>
          <a:xfrm>
            <a:off x="3813703" y="6587649"/>
            <a:ext cx="206602" cy="206602"/>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1570;p26">
            <a:extLst>
              <a:ext uri="{FF2B5EF4-FFF2-40B4-BE49-F238E27FC236}">
                <a16:creationId xmlns:a16="http://schemas.microsoft.com/office/drawing/2014/main" id="{3D4A9879-C4BD-4156-A20A-D0240CD24919}"/>
              </a:ext>
            </a:extLst>
          </p:cNvPr>
          <p:cNvSpPr/>
          <p:nvPr/>
        </p:nvSpPr>
        <p:spPr>
          <a:xfrm>
            <a:off x="4285960" y="6655816"/>
            <a:ext cx="175800" cy="138300"/>
          </a:xfrm>
          <a:prstGeom prst="stripedRightArrow">
            <a:avLst>
              <a:gd name="adj1" fmla="val 50000"/>
              <a:gd name="adj2" fmla="val 50000"/>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1571;p26">
            <a:extLst>
              <a:ext uri="{FF2B5EF4-FFF2-40B4-BE49-F238E27FC236}">
                <a16:creationId xmlns:a16="http://schemas.microsoft.com/office/drawing/2014/main" id="{968146AD-EB2E-4399-9305-49F05DBCA1E8}"/>
              </a:ext>
            </a:extLst>
          </p:cNvPr>
          <p:cNvSpPr/>
          <p:nvPr/>
        </p:nvSpPr>
        <p:spPr>
          <a:xfrm>
            <a:off x="1269824" y="6654096"/>
            <a:ext cx="139800" cy="1398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1572;p26">
            <a:extLst>
              <a:ext uri="{FF2B5EF4-FFF2-40B4-BE49-F238E27FC236}">
                <a16:creationId xmlns:a16="http://schemas.microsoft.com/office/drawing/2014/main" id="{DE0AAA05-85C9-4BE0-A8ED-7E57C565A06E}"/>
              </a:ext>
            </a:extLst>
          </p:cNvPr>
          <p:cNvSpPr/>
          <p:nvPr/>
        </p:nvSpPr>
        <p:spPr>
          <a:xfrm flipH="1">
            <a:off x="1675259" y="6654096"/>
            <a:ext cx="139800" cy="1398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grpSp>
        <p:nvGrpSpPr>
          <p:cNvPr id="1107" name="Google Shape;1107;p29"/>
          <p:cNvGrpSpPr/>
          <p:nvPr/>
        </p:nvGrpSpPr>
        <p:grpSpPr>
          <a:xfrm>
            <a:off x="4790801" y="6739478"/>
            <a:ext cx="227455" cy="696702"/>
            <a:chOff x="7564426" y="3224343"/>
            <a:chExt cx="119985" cy="368801"/>
          </a:xfrm>
        </p:grpSpPr>
        <p:sp>
          <p:nvSpPr>
            <p:cNvPr id="1108" name="Google Shape;1108;p29"/>
            <p:cNvSpPr/>
            <p:nvPr/>
          </p:nvSpPr>
          <p:spPr>
            <a:xfrm>
              <a:off x="7564426" y="3224379"/>
              <a:ext cx="119985" cy="368765"/>
            </a:xfrm>
            <a:custGeom>
              <a:avLst/>
              <a:gdLst/>
              <a:ahLst/>
              <a:cxnLst/>
              <a:rect l="l" t="t" r="r" b="b"/>
              <a:pathLst>
                <a:path w="13196" h="40557" extrusionOk="0">
                  <a:moveTo>
                    <a:pt x="2529" y="1"/>
                  </a:moveTo>
                  <a:lnTo>
                    <a:pt x="2547" y="1348"/>
                  </a:lnTo>
                  <a:lnTo>
                    <a:pt x="10244" y="1459"/>
                  </a:lnTo>
                  <a:lnTo>
                    <a:pt x="10227" y="108"/>
                  </a:lnTo>
                  <a:lnTo>
                    <a:pt x="2529" y="1"/>
                  </a:lnTo>
                  <a:close/>
                  <a:moveTo>
                    <a:pt x="3107" y="1850"/>
                  </a:moveTo>
                  <a:lnTo>
                    <a:pt x="556" y="15262"/>
                  </a:lnTo>
                  <a:lnTo>
                    <a:pt x="12617" y="15439"/>
                  </a:lnTo>
                  <a:lnTo>
                    <a:pt x="9489" y="1872"/>
                  </a:lnTo>
                  <a:lnTo>
                    <a:pt x="3107" y="1850"/>
                  </a:lnTo>
                  <a:close/>
                  <a:moveTo>
                    <a:pt x="1" y="15688"/>
                  </a:moveTo>
                  <a:lnTo>
                    <a:pt x="23" y="17035"/>
                  </a:lnTo>
                  <a:lnTo>
                    <a:pt x="13195" y="17226"/>
                  </a:lnTo>
                  <a:lnTo>
                    <a:pt x="13177" y="15879"/>
                  </a:lnTo>
                  <a:lnTo>
                    <a:pt x="1" y="15688"/>
                  </a:lnTo>
                  <a:close/>
                  <a:moveTo>
                    <a:pt x="4658" y="17528"/>
                  </a:moveTo>
                  <a:lnTo>
                    <a:pt x="4658" y="17528"/>
                  </a:lnTo>
                  <a:cubicBezTo>
                    <a:pt x="4685" y="21359"/>
                    <a:pt x="6027" y="32838"/>
                    <a:pt x="6902" y="40557"/>
                  </a:cubicBezTo>
                  <a:cubicBezTo>
                    <a:pt x="6902" y="40557"/>
                    <a:pt x="8813" y="21274"/>
                    <a:pt x="8560" y="17586"/>
                  </a:cubicBezTo>
                  <a:lnTo>
                    <a:pt x="4658" y="17528"/>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09" name="Google Shape;1109;p29"/>
            <p:cNvSpPr/>
            <p:nvPr/>
          </p:nvSpPr>
          <p:spPr>
            <a:xfrm>
              <a:off x="7564426" y="3224343"/>
              <a:ext cx="119985" cy="368801"/>
            </a:xfrm>
            <a:custGeom>
              <a:avLst/>
              <a:gdLst/>
              <a:ahLst/>
              <a:cxnLst/>
              <a:rect l="l" t="t" r="r" b="b"/>
              <a:pathLst>
                <a:path w="13196" h="40561" extrusionOk="0">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1110" name="Google Shape;1110;p29"/>
          <p:cNvGrpSpPr/>
          <p:nvPr/>
        </p:nvGrpSpPr>
        <p:grpSpPr>
          <a:xfrm>
            <a:off x="4135124" y="6726650"/>
            <a:ext cx="413507" cy="722346"/>
            <a:chOff x="8370831" y="3202002"/>
            <a:chExt cx="218129" cy="382376"/>
          </a:xfrm>
        </p:grpSpPr>
        <p:sp>
          <p:nvSpPr>
            <p:cNvPr id="1111" name="Google Shape;1111;p29"/>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rgbClr val="92A9B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12" name="Google Shape;1112;p29"/>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1113" name="Google Shape;1113;p29"/>
          <p:cNvGrpSpPr/>
          <p:nvPr/>
        </p:nvGrpSpPr>
        <p:grpSpPr>
          <a:xfrm>
            <a:off x="5713378" y="7620793"/>
            <a:ext cx="675242" cy="580687"/>
            <a:chOff x="6742064" y="3750480"/>
            <a:chExt cx="399315" cy="344560"/>
          </a:xfrm>
        </p:grpSpPr>
        <p:sp>
          <p:nvSpPr>
            <p:cNvPr id="1114" name="Google Shape;1114;p29"/>
            <p:cNvSpPr/>
            <p:nvPr/>
          </p:nvSpPr>
          <p:spPr>
            <a:xfrm>
              <a:off x="6742064" y="3750480"/>
              <a:ext cx="399315" cy="344560"/>
            </a:xfrm>
            <a:custGeom>
              <a:avLst/>
              <a:gdLst/>
              <a:ahLst/>
              <a:cxnLst/>
              <a:rect l="l" t="t" r="r" b="b"/>
              <a:pathLst>
                <a:path w="43917" h="37895" extrusionOk="0">
                  <a:moveTo>
                    <a:pt x="37846" y="1"/>
                  </a:moveTo>
                  <a:lnTo>
                    <a:pt x="6071" y="1"/>
                  </a:lnTo>
                  <a:cubicBezTo>
                    <a:pt x="2729" y="1"/>
                    <a:pt x="0" y="2734"/>
                    <a:pt x="0" y="6071"/>
                  </a:cubicBezTo>
                  <a:lnTo>
                    <a:pt x="0" y="18212"/>
                  </a:lnTo>
                  <a:cubicBezTo>
                    <a:pt x="0" y="21550"/>
                    <a:pt x="2729" y="24278"/>
                    <a:pt x="6071" y="24278"/>
                  </a:cubicBezTo>
                  <a:lnTo>
                    <a:pt x="18927" y="24278"/>
                  </a:lnTo>
                  <a:cubicBezTo>
                    <a:pt x="19332" y="24278"/>
                    <a:pt x="19754" y="24705"/>
                    <a:pt x="19821" y="25105"/>
                  </a:cubicBezTo>
                  <a:lnTo>
                    <a:pt x="21958" y="37895"/>
                  </a:lnTo>
                  <a:lnTo>
                    <a:pt x="24096" y="25101"/>
                  </a:lnTo>
                  <a:cubicBezTo>
                    <a:pt x="24162" y="24687"/>
                    <a:pt x="24629" y="24278"/>
                    <a:pt x="25051" y="24278"/>
                  </a:cubicBezTo>
                  <a:lnTo>
                    <a:pt x="37846" y="24278"/>
                  </a:lnTo>
                  <a:cubicBezTo>
                    <a:pt x="41183" y="24278"/>
                    <a:pt x="43916" y="21550"/>
                    <a:pt x="43916" y="18212"/>
                  </a:cubicBezTo>
                  <a:lnTo>
                    <a:pt x="43916" y="6071"/>
                  </a:lnTo>
                  <a:cubicBezTo>
                    <a:pt x="43916" y="2734"/>
                    <a:pt x="41183" y="1"/>
                    <a:pt x="37846"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15" name="Google Shape;1115;p29"/>
            <p:cNvSpPr/>
            <p:nvPr/>
          </p:nvSpPr>
          <p:spPr>
            <a:xfrm>
              <a:off x="6764168" y="3772584"/>
              <a:ext cx="355108" cy="176549"/>
            </a:xfrm>
            <a:custGeom>
              <a:avLst/>
              <a:gdLst/>
              <a:ahLst/>
              <a:cxnLst/>
              <a:rect l="l" t="t" r="r" b="b"/>
              <a:pathLst>
                <a:path w="39055" h="19417" extrusionOk="0">
                  <a:moveTo>
                    <a:pt x="3755" y="1"/>
                  </a:moveTo>
                  <a:lnTo>
                    <a:pt x="35295" y="1"/>
                  </a:lnTo>
                  <a:cubicBezTo>
                    <a:pt x="37370" y="10"/>
                    <a:pt x="39045" y="1685"/>
                    <a:pt x="39054" y="3756"/>
                  </a:cubicBezTo>
                  <a:lnTo>
                    <a:pt x="39054" y="15666"/>
                  </a:lnTo>
                  <a:cubicBezTo>
                    <a:pt x="39045" y="17737"/>
                    <a:pt x="37370" y="19412"/>
                    <a:pt x="35295" y="19417"/>
                  </a:cubicBezTo>
                  <a:lnTo>
                    <a:pt x="3755" y="19417"/>
                  </a:lnTo>
                  <a:cubicBezTo>
                    <a:pt x="1680" y="19412"/>
                    <a:pt x="5" y="17737"/>
                    <a:pt x="0" y="15666"/>
                  </a:cubicBezTo>
                  <a:lnTo>
                    <a:pt x="0" y="3756"/>
                  </a:lnTo>
                  <a:cubicBezTo>
                    <a:pt x="5" y="1685"/>
                    <a:pt x="1680" y="10"/>
                    <a:pt x="3755" y="1"/>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1116" name="Google Shape;1116;p29"/>
          <p:cNvGrpSpPr/>
          <p:nvPr/>
        </p:nvGrpSpPr>
        <p:grpSpPr>
          <a:xfrm>
            <a:off x="4706628" y="8384451"/>
            <a:ext cx="393724" cy="612471"/>
            <a:chOff x="7248525" y="3739696"/>
            <a:chExt cx="230531" cy="359790"/>
          </a:xfrm>
        </p:grpSpPr>
        <p:sp>
          <p:nvSpPr>
            <p:cNvPr id="1117" name="Google Shape;1117;p29"/>
            <p:cNvSpPr/>
            <p:nvPr/>
          </p:nvSpPr>
          <p:spPr>
            <a:xfrm>
              <a:off x="7248525" y="3739696"/>
              <a:ext cx="230531" cy="359790"/>
            </a:xfrm>
            <a:custGeom>
              <a:avLst/>
              <a:gdLst/>
              <a:ahLst/>
              <a:cxnLst/>
              <a:rect l="l" t="t" r="r" b="b"/>
              <a:pathLst>
                <a:path w="25354" h="39570" extrusionOk="0">
                  <a:moveTo>
                    <a:pt x="19434" y="18"/>
                  </a:moveTo>
                  <a:lnTo>
                    <a:pt x="6338" y="5"/>
                  </a:lnTo>
                  <a:cubicBezTo>
                    <a:pt x="2854" y="0"/>
                    <a:pt x="1" y="2858"/>
                    <a:pt x="1" y="6342"/>
                  </a:cubicBezTo>
                  <a:lnTo>
                    <a:pt x="1" y="19016"/>
                  </a:lnTo>
                  <a:cubicBezTo>
                    <a:pt x="1" y="29006"/>
                    <a:pt x="6280" y="22820"/>
                    <a:pt x="12679" y="39570"/>
                  </a:cubicBezTo>
                  <a:cubicBezTo>
                    <a:pt x="19074" y="22820"/>
                    <a:pt x="25354" y="29006"/>
                    <a:pt x="25354" y="19016"/>
                  </a:cubicBezTo>
                  <a:lnTo>
                    <a:pt x="25354" y="6342"/>
                  </a:lnTo>
                  <a:cubicBezTo>
                    <a:pt x="25354" y="2858"/>
                    <a:pt x="22923" y="18"/>
                    <a:pt x="19434" y="18"/>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18" name="Google Shape;1118;p29"/>
            <p:cNvSpPr/>
            <p:nvPr/>
          </p:nvSpPr>
          <p:spPr>
            <a:xfrm>
              <a:off x="7271639" y="3762810"/>
              <a:ext cx="184350" cy="184387"/>
            </a:xfrm>
            <a:custGeom>
              <a:avLst/>
              <a:gdLst/>
              <a:ahLst/>
              <a:cxnLst/>
              <a:rect l="l" t="t" r="r" b="b"/>
              <a:pathLst>
                <a:path w="20275" h="20279" extrusionOk="0">
                  <a:moveTo>
                    <a:pt x="3738" y="0"/>
                  </a:moveTo>
                  <a:lnTo>
                    <a:pt x="16532" y="0"/>
                  </a:lnTo>
                  <a:cubicBezTo>
                    <a:pt x="18594" y="5"/>
                    <a:pt x="20270" y="1680"/>
                    <a:pt x="20274" y="3742"/>
                  </a:cubicBezTo>
                  <a:lnTo>
                    <a:pt x="20274" y="16536"/>
                  </a:lnTo>
                  <a:cubicBezTo>
                    <a:pt x="20270" y="18598"/>
                    <a:pt x="18594" y="20274"/>
                    <a:pt x="16532" y="20278"/>
                  </a:cubicBezTo>
                  <a:lnTo>
                    <a:pt x="3738" y="20278"/>
                  </a:lnTo>
                  <a:cubicBezTo>
                    <a:pt x="1676" y="20274"/>
                    <a:pt x="5" y="18598"/>
                    <a:pt x="1" y="16536"/>
                  </a:cubicBezTo>
                  <a:lnTo>
                    <a:pt x="1" y="3742"/>
                  </a:lnTo>
                  <a:cubicBezTo>
                    <a:pt x="5" y="1680"/>
                    <a:pt x="1676" y="5"/>
                    <a:pt x="3738" y="0"/>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1119" name="Google Shape;1119;p29"/>
          <p:cNvGrpSpPr/>
          <p:nvPr/>
        </p:nvGrpSpPr>
        <p:grpSpPr>
          <a:xfrm>
            <a:off x="5243629" y="7608801"/>
            <a:ext cx="355461" cy="606200"/>
            <a:chOff x="7601242" y="3729267"/>
            <a:chExt cx="222566" cy="380803"/>
          </a:xfrm>
        </p:grpSpPr>
        <p:sp>
          <p:nvSpPr>
            <p:cNvPr id="1120" name="Google Shape;1120;p29"/>
            <p:cNvSpPr/>
            <p:nvPr/>
          </p:nvSpPr>
          <p:spPr>
            <a:xfrm>
              <a:off x="7601242" y="3729267"/>
              <a:ext cx="222566" cy="380803"/>
            </a:xfrm>
            <a:custGeom>
              <a:avLst/>
              <a:gdLst/>
              <a:ahLst/>
              <a:cxnLst/>
              <a:rect l="l" t="t" r="r" b="b"/>
              <a:pathLst>
                <a:path w="24478" h="41881" extrusionOk="0">
                  <a:moveTo>
                    <a:pt x="12239" y="1"/>
                  </a:moveTo>
                  <a:cubicBezTo>
                    <a:pt x="5480" y="1"/>
                    <a:pt x="0" y="5320"/>
                    <a:pt x="0" y="11875"/>
                  </a:cubicBezTo>
                  <a:cubicBezTo>
                    <a:pt x="0" y="17537"/>
                    <a:pt x="4080" y="22270"/>
                    <a:pt x="9537" y="23461"/>
                  </a:cubicBezTo>
                  <a:cubicBezTo>
                    <a:pt x="10235" y="23616"/>
                    <a:pt x="10190" y="24114"/>
                    <a:pt x="10270" y="24825"/>
                  </a:cubicBezTo>
                  <a:lnTo>
                    <a:pt x="12239" y="41881"/>
                  </a:lnTo>
                  <a:lnTo>
                    <a:pt x="14181" y="25065"/>
                  </a:lnTo>
                  <a:cubicBezTo>
                    <a:pt x="14257" y="24385"/>
                    <a:pt x="14230" y="23612"/>
                    <a:pt x="14897" y="23469"/>
                  </a:cubicBezTo>
                  <a:cubicBezTo>
                    <a:pt x="20381" y="22296"/>
                    <a:pt x="24478" y="17550"/>
                    <a:pt x="24478" y="11875"/>
                  </a:cubicBezTo>
                  <a:cubicBezTo>
                    <a:pt x="24478" y="5320"/>
                    <a:pt x="18998" y="1"/>
                    <a:pt x="12239"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21" name="Google Shape;1121;p29"/>
            <p:cNvSpPr/>
            <p:nvPr/>
          </p:nvSpPr>
          <p:spPr>
            <a:xfrm>
              <a:off x="7621200" y="3748625"/>
              <a:ext cx="182696" cy="177276"/>
            </a:xfrm>
            <a:custGeom>
              <a:avLst/>
              <a:gdLst/>
              <a:ahLst/>
              <a:cxnLst/>
              <a:rect l="l" t="t" r="r" b="b"/>
              <a:pathLst>
                <a:path w="20093" h="19497" extrusionOk="0">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1122" name="Google Shape;1122;p29"/>
          <p:cNvSpPr/>
          <p:nvPr/>
        </p:nvSpPr>
        <p:spPr>
          <a:xfrm>
            <a:off x="5169441" y="6765591"/>
            <a:ext cx="503779" cy="645067"/>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rgbClr val="A5B7C6">
              <a:alpha val="72320"/>
            </a:srgbClr>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1123" name="Google Shape;1123;p29"/>
          <p:cNvGrpSpPr/>
          <p:nvPr/>
        </p:nvGrpSpPr>
        <p:grpSpPr>
          <a:xfrm>
            <a:off x="4130717" y="7610912"/>
            <a:ext cx="422355" cy="600252"/>
            <a:chOff x="8304647" y="3738687"/>
            <a:chExt cx="225076" cy="320956"/>
          </a:xfrm>
        </p:grpSpPr>
        <p:sp>
          <p:nvSpPr>
            <p:cNvPr id="1124" name="Google Shape;1124;p29"/>
            <p:cNvSpPr/>
            <p:nvPr/>
          </p:nvSpPr>
          <p:spPr>
            <a:xfrm>
              <a:off x="8335725"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rgbClr val="E1E7EC"/>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25" name="Google Shape;1125;p29"/>
            <p:cNvSpPr/>
            <p:nvPr/>
          </p:nvSpPr>
          <p:spPr>
            <a:xfrm>
              <a:off x="8337943" y="3738687"/>
              <a:ext cx="191779" cy="86151"/>
            </a:xfrm>
            <a:custGeom>
              <a:avLst/>
              <a:gdLst/>
              <a:ahLst/>
              <a:cxnLst/>
              <a:rect l="l" t="t" r="r" b="b"/>
              <a:pathLst>
                <a:path w="21092" h="9475" extrusionOk="0">
                  <a:moveTo>
                    <a:pt x="1" y="0"/>
                  </a:moveTo>
                  <a:lnTo>
                    <a:pt x="432" y="9475"/>
                  </a:lnTo>
                  <a:lnTo>
                    <a:pt x="21092" y="9475"/>
                  </a:lnTo>
                  <a:lnTo>
                    <a:pt x="17648" y="4524"/>
                  </a:lnTo>
                  <a:lnTo>
                    <a:pt x="21092" y="0"/>
                  </a:lnTo>
                  <a:close/>
                </a:path>
              </a:pathLst>
            </a:custGeom>
            <a:solidFill>
              <a:srgbClr val="E1E7EC"/>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26" name="Google Shape;1126;p29"/>
            <p:cNvSpPr/>
            <p:nvPr/>
          </p:nvSpPr>
          <p:spPr>
            <a:xfrm>
              <a:off x="8304647" y="4044004"/>
              <a:ext cx="76341" cy="15639"/>
            </a:xfrm>
            <a:custGeom>
              <a:avLst/>
              <a:gdLst/>
              <a:ahLst/>
              <a:cxnLst/>
              <a:rect l="l" t="t" r="r" b="b"/>
              <a:pathLst>
                <a:path w="8396" h="1720" extrusionOk="0">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solidFill>
              <a:srgbClr val="E1E7EC"/>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1127" name="Google Shape;1127;p29"/>
          <p:cNvGrpSpPr/>
          <p:nvPr/>
        </p:nvGrpSpPr>
        <p:grpSpPr>
          <a:xfrm>
            <a:off x="4725358" y="7610912"/>
            <a:ext cx="389510" cy="600252"/>
            <a:chOff x="8615101" y="3738687"/>
            <a:chExt cx="207573" cy="320956"/>
          </a:xfrm>
        </p:grpSpPr>
        <p:sp>
          <p:nvSpPr>
            <p:cNvPr id="1128" name="Google Shape;1128;p29"/>
            <p:cNvSpPr/>
            <p:nvPr/>
          </p:nvSpPr>
          <p:spPr>
            <a:xfrm>
              <a:off x="8646134"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29" name="Google Shape;1129;p29"/>
            <p:cNvSpPr/>
            <p:nvPr/>
          </p:nvSpPr>
          <p:spPr>
            <a:xfrm>
              <a:off x="8615101" y="4044004"/>
              <a:ext cx="76332" cy="15639"/>
            </a:xfrm>
            <a:custGeom>
              <a:avLst/>
              <a:gdLst/>
              <a:ahLst/>
              <a:cxnLst/>
              <a:rect l="l" t="t" r="r" b="b"/>
              <a:pathLst>
                <a:path w="8395" h="1720" extrusionOk="0">
                  <a:moveTo>
                    <a:pt x="4195" y="0"/>
                  </a:moveTo>
                  <a:cubicBezTo>
                    <a:pt x="1875" y="0"/>
                    <a:pt x="0" y="382"/>
                    <a:pt x="0" y="862"/>
                  </a:cubicBezTo>
                  <a:cubicBezTo>
                    <a:pt x="0" y="1338"/>
                    <a:pt x="1875" y="1720"/>
                    <a:pt x="4195" y="1720"/>
                  </a:cubicBezTo>
                  <a:cubicBezTo>
                    <a:pt x="6515" y="1720"/>
                    <a:pt x="8395" y="1338"/>
                    <a:pt x="8395" y="862"/>
                  </a:cubicBezTo>
                  <a:cubicBezTo>
                    <a:pt x="8395" y="382"/>
                    <a:pt x="6515" y="0"/>
                    <a:pt x="419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30" name="Google Shape;1130;p29"/>
            <p:cNvSpPr/>
            <p:nvPr/>
          </p:nvSpPr>
          <p:spPr>
            <a:xfrm>
              <a:off x="8651953" y="3738687"/>
              <a:ext cx="170721" cy="99808"/>
            </a:xfrm>
            <a:custGeom>
              <a:avLst/>
              <a:gdLst/>
              <a:ahLst/>
              <a:cxnLst/>
              <a:rect l="l" t="t" r="r" b="b"/>
              <a:pathLst>
                <a:path w="18776" h="10977" extrusionOk="0">
                  <a:moveTo>
                    <a:pt x="707" y="0"/>
                  </a:moveTo>
                  <a:lnTo>
                    <a:pt x="0" y="10977"/>
                  </a:lnTo>
                  <a:lnTo>
                    <a:pt x="18776" y="4360"/>
                  </a:lnTo>
                  <a:lnTo>
                    <a:pt x="707" y="0"/>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1131" name="Google Shape;1131;p29"/>
          <p:cNvSpPr/>
          <p:nvPr/>
        </p:nvSpPr>
        <p:spPr>
          <a:xfrm>
            <a:off x="5807824" y="6719192"/>
            <a:ext cx="485294" cy="627903"/>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nvGrpSpPr>
          <p:cNvPr id="1132" name="Google Shape;1132;p29"/>
          <p:cNvGrpSpPr/>
          <p:nvPr/>
        </p:nvGrpSpPr>
        <p:grpSpPr>
          <a:xfrm>
            <a:off x="5217053" y="8487027"/>
            <a:ext cx="409292" cy="407969"/>
            <a:chOff x="8565775" y="671075"/>
            <a:chExt cx="441000" cy="441000"/>
          </a:xfrm>
        </p:grpSpPr>
        <p:sp>
          <p:nvSpPr>
            <p:cNvPr id="1133" name="Google Shape;1133;p29"/>
            <p:cNvSpPr/>
            <p:nvPr/>
          </p:nvSpPr>
          <p:spPr>
            <a:xfrm>
              <a:off x="8565775" y="671075"/>
              <a:ext cx="441000" cy="441000"/>
            </a:xfrm>
            <a:prstGeom prst="ellipse">
              <a:avLst/>
            </a:prstGeom>
            <a:gradFill>
              <a:gsLst>
                <a:gs pos="0">
                  <a:srgbClr val="869FB1">
                    <a:alpha val="65920"/>
                  </a:srgbClr>
                </a:gs>
                <a:gs pos="100000">
                  <a:srgbClr val="FFFFFF">
                    <a:alpha val="0"/>
                    <a:alpha val="65920"/>
                  </a:srgbClr>
                </a:gs>
              </a:gsLst>
              <a:path path="circle">
                <a:fillToRect l="50000" t="50000" r="50000" b="50000"/>
              </a:path>
              <a:tileRect/>
            </a:gra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34" name="Google Shape;1134;p29"/>
            <p:cNvSpPr/>
            <p:nvPr/>
          </p:nvSpPr>
          <p:spPr>
            <a:xfrm>
              <a:off x="8706625" y="811925"/>
              <a:ext cx="159300" cy="159300"/>
            </a:xfrm>
            <a:prstGeom prst="ellipse">
              <a:avLst/>
            </a:prstGeom>
            <a:solidFill>
              <a:srgbClr val="D7DFE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1135" name="Google Shape;1135;p29"/>
          <p:cNvSpPr/>
          <p:nvPr/>
        </p:nvSpPr>
        <p:spPr>
          <a:xfrm>
            <a:off x="5873955" y="8478103"/>
            <a:ext cx="422315" cy="425769"/>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rgbClr val="7994A9">
              <a:alpha val="64709"/>
            </a:srgbClr>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36" name="Google Shape;1136;p29"/>
          <p:cNvSpPr/>
          <p:nvPr/>
        </p:nvSpPr>
        <p:spPr>
          <a:xfrm flipH="1">
            <a:off x="4146170" y="8405144"/>
            <a:ext cx="389769" cy="571613"/>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C9D4DC"/>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1137" name="Google Shape;1137;p29"/>
          <p:cNvGrpSpPr/>
          <p:nvPr/>
        </p:nvGrpSpPr>
        <p:grpSpPr>
          <a:xfrm>
            <a:off x="2964791" y="2204559"/>
            <a:ext cx="1660871" cy="1087556"/>
            <a:chOff x="235800" y="830650"/>
            <a:chExt cx="6978450" cy="4588844"/>
          </a:xfrm>
        </p:grpSpPr>
        <p:sp>
          <p:nvSpPr>
            <p:cNvPr id="1138" name="Google Shape;1138;p29"/>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1139" name="Google Shape;1139;p29"/>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40" name="Google Shape;1140;p29"/>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1141" name="Google Shape;1141;p29"/>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42" name="Google Shape;1142;p29"/>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43" name="Google Shape;1143;p29"/>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1144" name="Google Shape;1144;p29"/>
          <p:cNvGrpSpPr/>
          <p:nvPr/>
        </p:nvGrpSpPr>
        <p:grpSpPr>
          <a:xfrm>
            <a:off x="908147" y="4106677"/>
            <a:ext cx="2990936" cy="1516675"/>
            <a:chOff x="238125" y="1038125"/>
            <a:chExt cx="7146800" cy="3633625"/>
          </a:xfrm>
        </p:grpSpPr>
        <p:sp>
          <p:nvSpPr>
            <p:cNvPr id="1145" name="Google Shape;1145;p29"/>
            <p:cNvSpPr/>
            <p:nvPr/>
          </p:nvSpPr>
          <p:spPr>
            <a:xfrm>
              <a:off x="6256150" y="3780375"/>
              <a:ext cx="62400" cy="53425"/>
            </a:xfrm>
            <a:custGeom>
              <a:avLst/>
              <a:gdLst/>
              <a:ahLst/>
              <a:cxnLst/>
              <a:rect l="l" t="t" r="r" b="b"/>
              <a:pathLst>
                <a:path w="2496" h="2137" extrusionOk="0">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46" name="Google Shape;1146;p29"/>
            <p:cNvSpPr/>
            <p:nvPr/>
          </p:nvSpPr>
          <p:spPr>
            <a:xfrm>
              <a:off x="6256150" y="3856775"/>
              <a:ext cx="62200" cy="53250"/>
            </a:xfrm>
            <a:custGeom>
              <a:avLst/>
              <a:gdLst/>
              <a:ahLst/>
              <a:cxnLst/>
              <a:rect l="l" t="t" r="r" b="b"/>
              <a:pathLst>
                <a:path w="2488" h="2130" extrusionOk="0">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47" name="Google Shape;1147;p29"/>
            <p:cNvSpPr/>
            <p:nvPr/>
          </p:nvSpPr>
          <p:spPr>
            <a:xfrm>
              <a:off x="6256150" y="3932800"/>
              <a:ext cx="62200" cy="53425"/>
            </a:xfrm>
            <a:custGeom>
              <a:avLst/>
              <a:gdLst/>
              <a:ahLst/>
              <a:cxnLst/>
              <a:rect l="l" t="t" r="r" b="b"/>
              <a:pathLst>
                <a:path w="2488" h="2137" extrusionOk="0">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48" name="Google Shape;1148;p29"/>
            <p:cNvSpPr/>
            <p:nvPr/>
          </p:nvSpPr>
          <p:spPr>
            <a:xfrm>
              <a:off x="6332350"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49" name="Google Shape;1149;p29"/>
            <p:cNvSpPr/>
            <p:nvPr/>
          </p:nvSpPr>
          <p:spPr>
            <a:xfrm>
              <a:off x="6332350"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50" name="Google Shape;1150;p29"/>
            <p:cNvSpPr/>
            <p:nvPr/>
          </p:nvSpPr>
          <p:spPr>
            <a:xfrm>
              <a:off x="6408350" y="385677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51" name="Google Shape;1151;p29"/>
            <p:cNvSpPr/>
            <p:nvPr/>
          </p:nvSpPr>
          <p:spPr>
            <a:xfrm>
              <a:off x="6408350" y="3932800"/>
              <a:ext cx="62425" cy="53425"/>
            </a:xfrm>
            <a:custGeom>
              <a:avLst/>
              <a:gdLst/>
              <a:ahLst/>
              <a:cxnLst/>
              <a:rect l="l" t="t" r="r" b="b"/>
              <a:pathLst>
                <a:path w="2497" h="2137" extrusionOk="0">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52" name="Google Shape;1152;p29"/>
            <p:cNvSpPr/>
            <p:nvPr/>
          </p:nvSpPr>
          <p:spPr>
            <a:xfrm>
              <a:off x="6408350" y="4085225"/>
              <a:ext cx="62425" cy="53350"/>
            </a:xfrm>
            <a:custGeom>
              <a:avLst/>
              <a:gdLst/>
              <a:ahLst/>
              <a:cxnLst/>
              <a:rect l="l" t="t" r="r" b="b"/>
              <a:pathLst>
                <a:path w="2497" h="2134" extrusionOk="0">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53" name="Google Shape;1153;p29"/>
            <p:cNvSpPr/>
            <p:nvPr/>
          </p:nvSpPr>
          <p:spPr>
            <a:xfrm>
              <a:off x="6484575" y="385677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54" name="Google Shape;1154;p29"/>
            <p:cNvSpPr/>
            <p:nvPr/>
          </p:nvSpPr>
          <p:spPr>
            <a:xfrm>
              <a:off x="648457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55" name="Google Shape;1155;p29"/>
            <p:cNvSpPr/>
            <p:nvPr/>
          </p:nvSpPr>
          <p:spPr>
            <a:xfrm>
              <a:off x="6484575" y="4161425"/>
              <a:ext cx="62425" cy="53300"/>
            </a:xfrm>
            <a:custGeom>
              <a:avLst/>
              <a:gdLst/>
              <a:ahLst/>
              <a:cxnLst/>
              <a:rect l="l" t="t" r="r" b="b"/>
              <a:pathLst>
                <a:path w="2497" h="2132" extrusionOk="0">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56" name="Google Shape;1156;p29"/>
            <p:cNvSpPr/>
            <p:nvPr/>
          </p:nvSpPr>
          <p:spPr>
            <a:xfrm>
              <a:off x="6484575" y="40852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57" name="Google Shape;1157;p29"/>
            <p:cNvSpPr/>
            <p:nvPr/>
          </p:nvSpPr>
          <p:spPr>
            <a:xfrm>
              <a:off x="6484575" y="4009000"/>
              <a:ext cx="62425" cy="53350"/>
            </a:xfrm>
            <a:custGeom>
              <a:avLst/>
              <a:gdLst/>
              <a:ahLst/>
              <a:cxnLst/>
              <a:rect l="l" t="t" r="r" b="b"/>
              <a:pathLst>
                <a:path w="2497" h="2134" extrusionOk="0">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58" name="Google Shape;1158;p29"/>
            <p:cNvSpPr/>
            <p:nvPr/>
          </p:nvSpPr>
          <p:spPr>
            <a:xfrm>
              <a:off x="6638425" y="3856775"/>
              <a:ext cx="62425" cy="53250"/>
            </a:xfrm>
            <a:custGeom>
              <a:avLst/>
              <a:gdLst/>
              <a:ahLst/>
              <a:cxnLst/>
              <a:rect l="l" t="t" r="r" b="b"/>
              <a:pathLst>
                <a:path w="2497" h="2130" extrusionOk="0">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59" name="Google Shape;1159;p29"/>
            <p:cNvSpPr/>
            <p:nvPr/>
          </p:nvSpPr>
          <p:spPr>
            <a:xfrm>
              <a:off x="663842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60" name="Google Shape;1160;p29"/>
            <p:cNvSpPr/>
            <p:nvPr/>
          </p:nvSpPr>
          <p:spPr>
            <a:xfrm>
              <a:off x="6638425" y="4161425"/>
              <a:ext cx="62425" cy="53300"/>
            </a:xfrm>
            <a:custGeom>
              <a:avLst/>
              <a:gdLst/>
              <a:ahLst/>
              <a:cxnLst/>
              <a:rect l="l" t="t" r="r" b="b"/>
              <a:pathLst>
                <a:path w="2497" h="2132" extrusionOk="0">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61" name="Google Shape;1161;p29"/>
            <p:cNvSpPr/>
            <p:nvPr/>
          </p:nvSpPr>
          <p:spPr>
            <a:xfrm>
              <a:off x="6638425" y="4085225"/>
              <a:ext cx="62425" cy="53350"/>
            </a:xfrm>
            <a:custGeom>
              <a:avLst/>
              <a:gdLst/>
              <a:ahLst/>
              <a:cxnLst/>
              <a:rect l="l" t="t" r="r" b="b"/>
              <a:pathLst>
                <a:path w="2497" h="2134" extrusionOk="0">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62" name="Google Shape;1162;p29"/>
            <p:cNvSpPr/>
            <p:nvPr/>
          </p:nvSpPr>
          <p:spPr>
            <a:xfrm>
              <a:off x="6638425" y="4009000"/>
              <a:ext cx="62425" cy="53350"/>
            </a:xfrm>
            <a:custGeom>
              <a:avLst/>
              <a:gdLst/>
              <a:ahLst/>
              <a:cxnLst/>
              <a:rect l="l" t="t" r="r" b="b"/>
              <a:pathLst>
                <a:path w="2497" h="2134" extrusionOk="0">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63" name="Google Shape;1163;p29"/>
            <p:cNvSpPr/>
            <p:nvPr/>
          </p:nvSpPr>
          <p:spPr>
            <a:xfrm>
              <a:off x="6715450" y="393280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64" name="Google Shape;1164;p29"/>
            <p:cNvSpPr/>
            <p:nvPr/>
          </p:nvSpPr>
          <p:spPr>
            <a:xfrm>
              <a:off x="6715450" y="40852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65" name="Google Shape;1165;p29"/>
            <p:cNvSpPr/>
            <p:nvPr/>
          </p:nvSpPr>
          <p:spPr>
            <a:xfrm>
              <a:off x="6715450" y="4009000"/>
              <a:ext cx="62225" cy="53350"/>
            </a:xfrm>
            <a:custGeom>
              <a:avLst/>
              <a:gdLst/>
              <a:ahLst/>
              <a:cxnLst/>
              <a:rect l="l" t="t" r="r" b="b"/>
              <a:pathLst>
                <a:path w="2489" h="2134" extrusionOk="0">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66" name="Google Shape;1166;p29"/>
            <p:cNvSpPr/>
            <p:nvPr/>
          </p:nvSpPr>
          <p:spPr>
            <a:xfrm>
              <a:off x="6408350" y="4009000"/>
              <a:ext cx="62425" cy="53350"/>
            </a:xfrm>
            <a:custGeom>
              <a:avLst/>
              <a:gdLst/>
              <a:ahLst/>
              <a:cxnLst/>
              <a:rect l="l" t="t" r="r" b="b"/>
              <a:pathLst>
                <a:path w="2497" h="2134" extrusionOk="0">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67" name="Google Shape;1167;p29"/>
            <p:cNvSpPr/>
            <p:nvPr/>
          </p:nvSpPr>
          <p:spPr>
            <a:xfrm>
              <a:off x="6332350"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68" name="Google Shape;1168;p29"/>
            <p:cNvSpPr/>
            <p:nvPr/>
          </p:nvSpPr>
          <p:spPr>
            <a:xfrm>
              <a:off x="6256150" y="4009000"/>
              <a:ext cx="62200" cy="53350"/>
            </a:xfrm>
            <a:custGeom>
              <a:avLst/>
              <a:gdLst/>
              <a:ahLst/>
              <a:cxnLst/>
              <a:rect l="l" t="t" r="r" b="b"/>
              <a:pathLst>
                <a:path w="2488" h="2134" extrusionOk="0">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69" name="Google Shape;1169;p29"/>
            <p:cNvSpPr/>
            <p:nvPr/>
          </p:nvSpPr>
          <p:spPr>
            <a:xfrm>
              <a:off x="5951475"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70" name="Google Shape;1170;p29"/>
            <p:cNvSpPr/>
            <p:nvPr/>
          </p:nvSpPr>
          <p:spPr>
            <a:xfrm>
              <a:off x="5951475" y="4009000"/>
              <a:ext cx="62225" cy="53350"/>
            </a:xfrm>
            <a:custGeom>
              <a:avLst/>
              <a:gdLst/>
              <a:ahLst/>
              <a:cxnLst/>
              <a:rect l="l" t="t" r="r" b="b"/>
              <a:pathLst>
                <a:path w="2489" h="2134" extrusionOk="0">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71" name="Google Shape;1171;p29"/>
            <p:cNvSpPr/>
            <p:nvPr/>
          </p:nvSpPr>
          <p:spPr>
            <a:xfrm>
              <a:off x="6027500" y="385677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72" name="Google Shape;1172;p29"/>
            <p:cNvSpPr/>
            <p:nvPr/>
          </p:nvSpPr>
          <p:spPr>
            <a:xfrm>
              <a:off x="6027500" y="39328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73" name="Google Shape;1173;p29"/>
            <p:cNvSpPr/>
            <p:nvPr/>
          </p:nvSpPr>
          <p:spPr>
            <a:xfrm>
              <a:off x="6027500" y="4009000"/>
              <a:ext cx="62425" cy="53350"/>
            </a:xfrm>
            <a:custGeom>
              <a:avLst/>
              <a:gdLst/>
              <a:ahLst/>
              <a:cxnLst/>
              <a:rect l="l" t="t" r="r" b="b"/>
              <a:pathLst>
                <a:path w="2497" h="2134" extrusionOk="0">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74" name="Google Shape;1174;p29"/>
            <p:cNvSpPr/>
            <p:nvPr/>
          </p:nvSpPr>
          <p:spPr>
            <a:xfrm>
              <a:off x="6103700" y="3780375"/>
              <a:ext cx="62425" cy="53475"/>
            </a:xfrm>
            <a:custGeom>
              <a:avLst/>
              <a:gdLst/>
              <a:ahLst/>
              <a:cxnLst/>
              <a:rect l="l" t="t" r="r" b="b"/>
              <a:pathLst>
                <a:path w="2497" h="2139" extrusionOk="0">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75" name="Google Shape;1175;p29"/>
            <p:cNvSpPr/>
            <p:nvPr/>
          </p:nvSpPr>
          <p:spPr>
            <a:xfrm>
              <a:off x="6103700" y="3856775"/>
              <a:ext cx="62425" cy="53300"/>
            </a:xfrm>
            <a:custGeom>
              <a:avLst/>
              <a:gdLst/>
              <a:ahLst/>
              <a:cxnLst/>
              <a:rect l="l" t="t" r="r" b="b"/>
              <a:pathLst>
                <a:path w="2497" h="2132" extrusionOk="0">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76" name="Google Shape;1176;p29"/>
            <p:cNvSpPr/>
            <p:nvPr/>
          </p:nvSpPr>
          <p:spPr>
            <a:xfrm>
              <a:off x="6103700" y="3932800"/>
              <a:ext cx="62425" cy="53475"/>
            </a:xfrm>
            <a:custGeom>
              <a:avLst/>
              <a:gdLst/>
              <a:ahLst/>
              <a:cxnLst/>
              <a:rect l="l" t="t" r="r" b="b"/>
              <a:pathLst>
                <a:path w="2497" h="2139" extrusionOk="0">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77" name="Google Shape;1177;p29"/>
            <p:cNvSpPr/>
            <p:nvPr/>
          </p:nvSpPr>
          <p:spPr>
            <a:xfrm>
              <a:off x="6103700" y="4009000"/>
              <a:ext cx="62425" cy="53350"/>
            </a:xfrm>
            <a:custGeom>
              <a:avLst/>
              <a:gdLst/>
              <a:ahLst/>
              <a:cxnLst/>
              <a:rect l="l" t="t" r="r" b="b"/>
              <a:pathLst>
                <a:path w="2497" h="2134" extrusionOk="0">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78" name="Google Shape;1178;p29"/>
            <p:cNvSpPr/>
            <p:nvPr/>
          </p:nvSpPr>
          <p:spPr>
            <a:xfrm>
              <a:off x="61799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79" name="Google Shape;1179;p29"/>
            <p:cNvSpPr/>
            <p:nvPr/>
          </p:nvSpPr>
          <p:spPr>
            <a:xfrm>
              <a:off x="61799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80" name="Google Shape;1180;p29"/>
            <p:cNvSpPr/>
            <p:nvPr/>
          </p:nvSpPr>
          <p:spPr>
            <a:xfrm>
              <a:off x="61799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81" name="Google Shape;1181;p29"/>
            <p:cNvSpPr/>
            <p:nvPr/>
          </p:nvSpPr>
          <p:spPr>
            <a:xfrm>
              <a:off x="61799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82" name="Google Shape;1182;p29"/>
            <p:cNvSpPr/>
            <p:nvPr/>
          </p:nvSpPr>
          <p:spPr>
            <a:xfrm>
              <a:off x="61799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83" name="Google Shape;1183;p29"/>
            <p:cNvSpPr/>
            <p:nvPr/>
          </p:nvSpPr>
          <p:spPr>
            <a:xfrm>
              <a:off x="717030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84" name="Google Shape;1184;p29"/>
            <p:cNvSpPr/>
            <p:nvPr/>
          </p:nvSpPr>
          <p:spPr>
            <a:xfrm>
              <a:off x="68656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85" name="Google Shape;1185;p29"/>
            <p:cNvSpPr/>
            <p:nvPr/>
          </p:nvSpPr>
          <p:spPr>
            <a:xfrm>
              <a:off x="686565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86" name="Google Shape;1186;p29"/>
            <p:cNvSpPr/>
            <p:nvPr/>
          </p:nvSpPr>
          <p:spPr>
            <a:xfrm>
              <a:off x="69418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87" name="Google Shape;1187;p29"/>
            <p:cNvSpPr/>
            <p:nvPr/>
          </p:nvSpPr>
          <p:spPr>
            <a:xfrm>
              <a:off x="6789225" y="3627950"/>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88" name="Google Shape;1188;p29"/>
            <p:cNvSpPr/>
            <p:nvPr/>
          </p:nvSpPr>
          <p:spPr>
            <a:xfrm>
              <a:off x="6637000" y="3475725"/>
              <a:ext cx="62225" cy="53350"/>
            </a:xfrm>
            <a:custGeom>
              <a:avLst/>
              <a:gdLst/>
              <a:ahLst/>
              <a:cxnLst/>
              <a:rect l="l" t="t" r="r" b="b"/>
              <a:pathLst>
                <a:path w="2489" h="2134" extrusionOk="0">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89" name="Google Shape;1189;p29"/>
            <p:cNvSpPr/>
            <p:nvPr/>
          </p:nvSpPr>
          <p:spPr>
            <a:xfrm>
              <a:off x="6256150" y="3399500"/>
              <a:ext cx="62200" cy="53350"/>
            </a:xfrm>
            <a:custGeom>
              <a:avLst/>
              <a:gdLst/>
              <a:ahLst/>
              <a:cxnLst/>
              <a:rect l="l" t="t" r="r" b="b"/>
              <a:pathLst>
                <a:path w="2488" h="2134" extrusionOk="0">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90" name="Google Shape;1190;p29"/>
            <p:cNvSpPr/>
            <p:nvPr/>
          </p:nvSpPr>
          <p:spPr>
            <a:xfrm>
              <a:off x="6484575" y="355192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91" name="Google Shape;1191;p29"/>
            <p:cNvSpPr/>
            <p:nvPr/>
          </p:nvSpPr>
          <p:spPr>
            <a:xfrm>
              <a:off x="6484575" y="34757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92" name="Google Shape;1192;p29"/>
            <p:cNvSpPr/>
            <p:nvPr/>
          </p:nvSpPr>
          <p:spPr>
            <a:xfrm>
              <a:off x="6408350" y="355192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93" name="Google Shape;1193;p29"/>
            <p:cNvSpPr/>
            <p:nvPr/>
          </p:nvSpPr>
          <p:spPr>
            <a:xfrm>
              <a:off x="6408350" y="3475725"/>
              <a:ext cx="62425" cy="53350"/>
            </a:xfrm>
            <a:custGeom>
              <a:avLst/>
              <a:gdLst/>
              <a:ahLst/>
              <a:cxnLst/>
              <a:rect l="l" t="t" r="r" b="b"/>
              <a:pathLst>
                <a:path w="2497" h="2134" extrusionOk="0">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94" name="Google Shape;1194;p29"/>
            <p:cNvSpPr/>
            <p:nvPr/>
          </p:nvSpPr>
          <p:spPr>
            <a:xfrm>
              <a:off x="6332350"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95" name="Google Shape;1195;p29"/>
            <p:cNvSpPr/>
            <p:nvPr/>
          </p:nvSpPr>
          <p:spPr>
            <a:xfrm>
              <a:off x="6332350" y="33995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96" name="Google Shape;1196;p29"/>
            <p:cNvSpPr/>
            <p:nvPr/>
          </p:nvSpPr>
          <p:spPr>
            <a:xfrm>
              <a:off x="7094075" y="4237450"/>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97" name="Google Shape;1197;p29"/>
            <p:cNvSpPr/>
            <p:nvPr/>
          </p:nvSpPr>
          <p:spPr>
            <a:xfrm>
              <a:off x="7017875" y="4389875"/>
              <a:ext cx="62400" cy="53350"/>
            </a:xfrm>
            <a:custGeom>
              <a:avLst/>
              <a:gdLst/>
              <a:ahLst/>
              <a:cxnLst/>
              <a:rect l="l" t="t" r="r" b="b"/>
              <a:pathLst>
                <a:path w="2496" h="2134" extrusionOk="0">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98" name="Google Shape;1198;p29"/>
            <p:cNvSpPr/>
            <p:nvPr/>
          </p:nvSpPr>
          <p:spPr>
            <a:xfrm>
              <a:off x="7017875" y="4313650"/>
              <a:ext cx="62400" cy="53450"/>
            </a:xfrm>
            <a:custGeom>
              <a:avLst/>
              <a:gdLst/>
              <a:ahLst/>
              <a:cxnLst/>
              <a:rect l="l" t="t" r="r" b="b"/>
              <a:pathLst>
                <a:path w="2496" h="2138" extrusionOk="0">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199" name="Google Shape;1199;p29"/>
            <p:cNvSpPr/>
            <p:nvPr/>
          </p:nvSpPr>
          <p:spPr>
            <a:xfrm>
              <a:off x="6941850" y="438987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00" name="Google Shape;1200;p29"/>
            <p:cNvSpPr/>
            <p:nvPr/>
          </p:nvSpPr>
          <p:spPr>
            <a:xfrm>
              <a:off x="6484575" y="438987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01" name="Google Shape;1201;p29"/>
            <p:cNvSpPr/>
            <p:nvPr/>
          </p:nvSpPr>
          <p:spPr>
            <a:xfrm>
              <a:off x="6560800" y="42374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02" name="Google Shape;1202;p29"/>
            <p:cNvSpPr/>
            <p:nvPr/>
          </p:nvSpPr>
          <p:spPr>
            <a:xfrm>
              <a:off x="6560800" y="4161425"/>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03" name="Google Shape;1203;p29"/>
            <p:cNvSpPr/>
            <p:nvPr/>
          </p:nvSpPr>
          <p:spPr>
            <a:xfrm>
              <a:off x="6560800" y="40852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04" name="Google Shape;1204;p29"/>
            <p:cNvSpPr/>
            <p:nvPr/>
          </p:nvSpPr>
          <p:spPr>
            <a:xfrm>
              <a:off x="6560800" y="4009000"/>
              <a:ext cx="62200" cy="53350"/>
            </a:xfrm>
            <a:custGeom>
              <a:avLst/>
              <a:gdLst/>
              <a:ahLst/>
              <a:cxnLst/>
              <a:rect l="l" t="t" r="r" b="b"/>
              <a:pathLst>
                <a:path w="2488" h="2134" extrusionOk="0">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05" name="Google Shape;1205;p29"/>
            <p:cNvSpPr/>
            <p:nvPr/>
          </p:nvSpPr>
          <p:spPr>
            <a:xfrm>
              <a:off x="6560800" y="39328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06" name="Google Shape;1206;p29"/>
            <p:cNvSpPr/>
            <p:nvPr/>
          </p:nvSpPr>
          <p:spPr>
            <a:xfrm>
              <a:off x="65608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07" name="Google Shape;1207;p29"/>
            <p:cNvSpPr/>
            <p:nvPr/>
          </p:nvSpPr>
          <p:spPr>
            <a:xfrm>
              <a:off x="65608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08" name="Google Shape;1208;p29"/>
            <p:cNvSpPr/>
            <p:nvPr/>
          </p:nvSpPr>
          <p:spPr>
            <a:xfrm>
              <a:off x="6484575" y="4237450"/>
              <a:ext cx="62425" cy="53425"/>
            </a:xfrm>
            <a:custGeom>
              <a:avLst/>
              <a:gdLst/>
              <a:ahLst/>
              <a:cxnLst/>
              <a:rect l="l" t="t" r="r" b="b"/>
              <a:pathLst>
                <a:path w="2497" h="2137" extrusionOk="0">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09" name="Google Shape;1209;p29"/>
            <p:cNvSpPr/>
            <p:nvPr/>
          </p:nvSpPr>
          <p:spPr>
            <a:xfrm>
              <a:off x="6484575" y="3780375"/>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10" name="Google Shape;1210;p29"/>
            <p:cNvSpPr/>
            <p:nvPr/>
          </p:nvSpPr>
          <p:spPr>
            <a:xfrm>
              <a:off x="6484575" y="3704150"/>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11" name="Google Shape;1211;p29"/>
            <p:cNvSpPr/>
            <p:nvPr/>
          </p:nvSpPr>
          <p:spPr>
            <a:xfrm>
              <a:off x="6408350" y="4237450"/>
              <a:ext cx="62425" cy="53425"/>
            </a:xfrm>
            <a:custGeom>
              <a:avLst/>
              <a:gdLst/>
              <a:ahLst/>
              <a:cxnLst/>
              <a:rect l="l" t="t" r="r" b="b"/>
              <a:pathLst>
                <a:path w="2497" h="2137" extrusionOk="0">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12" name="Google Shape;1212;p29"/>
            <p:cNvSpPr/>
            <p:nvPr/>
          </p:nvSpPr>
          <p:spPr>
            <a:xfrm>
              <a:off x="6408350" y="4161425"/>
              <a:ext cx="62425" cy="53300"/>
            </a:xfrm>
            <a:custGeom>
              <a:avLst/>
              <a:gdLst/>
              <a:ahLst/>
              <a:cxnLst/>
              <a:rect l="l" t="t" r="r" b="b"/>
              <a:pathLst>
                <a:path w="2497" h="2132" extrusionOk="0">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13" name="Google Shape;1213;p29"/>
            <p:cNvSpPr/>
            <p:nvPr/>
          </p:nvSpPr>
          <p:spPr>
            <a:xfrm>
              <a:off x="6408350" y="3780375"/>
              <a:ext cx="62425" cy="53425"/>
            </a:xfrm>
            <a:custGeom>
              <a:avLst/>
              <a:gdLst/>
              <a:ahLst/>
              <a:cxnLst/>
              <a:rect l="l" t="t" r="r" b="b"/>
              <a:pathLst>
                <a:path w="2497" h="2137" extrusionOk="0">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14" name="Google Shape;1214;p29"/>
            <p:cNvSpPr/>
            <p:nvPr/>
          </p:nvSpPr>
          <p:spPr>
            <a:xfrm>
              <a:off x="6408350" y="3704150"/>
              <a:ext cx="62425" cy="53450"/>
            </a:xfrm>
            <a:custGeom>
              <a:avLst/>
              <a:gdLst/>
              <a:ahLst/>
              <a:cxnLst/>
              <a:rect l="l" t="t" r="r" b="b"/>
              <a:pathLst>
                <a:path w="2497" h="2138" extrusionOk="0">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15" name="Google Shape;1215;p29"/>
            <p:cNvSpPr/>
            <p:nvPr/>
          </p:nvSpPr>
          <p:spPr>
            <a:xfrm>
              <a:off x="6332350"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16" name="Google Shape;1216;p29"/>
            <p:cNvSpPr/>
            <p:nvPr/>
          </p:nvSpPr>
          <p:spPr>
            <a:xfrm>
              <a:off x="6332350"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17" name="Google Shape;1217;p29"/>
            <p:cNvSpPr/>
            <p:nvPr/>
          </p:nvSpPr>
          <p:spPr>
            <a:xfrm>
              <a:off x="633235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18" name="Google Shape;1218;p29"/>
            <p:cNvSpPr/>
            <p:nvPr/>
          </p:nvSpPr>
          <p:spPr>
            <a:xfrm>
              <a:off x="63323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19" name="Google Shape;1219;p29"/>
            <p:cNvSpPr/>
            <p:nvPr/>
          </p:nvSpPr>
          <p:spPr>
            <a:xfrm>
              <a:off x="6256150" y="4085225"/>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20" name="Google Shape;1220;p29"/>
            <p:cNvSpPr/>
            <p:nvPr/>
          </p:nvSpPr>
          <p:spPr>
            <a:xfrm>
              <a:off x="6256150" y="3704150"/>
              <a:ext cx="62200" cy="53450"/>
            </a:xfrm>
            <a:custGeom>
              <a:avLst/>
              <a:gdLst/>
              <a:ahLst/>
              <a:cxnLst/>
              <a:rect l="l" t="t" r="r" b="b"/>
              <a:pathLst>
                <a:path w="2488" h="2138" extrusionOk="0">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21" name="Google Shape;1221;p29"/>
            <p:cNvSpPr/>
            <p:nvPr/>
          </p:nvSpPr>
          <p:spPr>
            <a:xfrm>
              <a:off x="6256150" y="3627950"/>
              <a:ext cx="62200" cy="53425"/>
            </a:xfrm>
            <a:custGeom>
              <a:avLst/>
              <a:gdLst/>
              <a:ahLst/>
              <a:cxnLst/>
              <a:rect l="l" t="t" r="r" b="b"/>
              <a:pathLst>
                <a:path w="2488" h="2137" extrusionOk="0">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22" name="Google Shape;1222;p29"/>
            <p:cNvSpPr/>
            <p:nvPr/>
          </p:nvSpPr>
          <p:spPr>
            <a:xfrm>
              <a:off x="617992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23" name="Google Shape;1223;p29"/>
            <p:cNvSpPr/>
            <p:nvPr/>
          </p:nvSpPr>
          <p:spPr>
            <a:xfrm>
              <a:off x="61799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24" name="Google Shape;1224;p29"/>
            <p:cNvSpPr/>
            <p:nvPr/>
          </p:nvSpPr>
          <p:spPr>
            <a:xfrm>
              <a:off x="6103700" y="4085225"/>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25" name="Google Shape;1225;p29"/>
            <p:cNvSpPr/>
            <p:nvPr/>
          </p:nvSpPr>
          <p:spPr>
            <a:xfrm>
              <a:off x="6103700" y="3704150"/>
              <a:ext cx="62425" cy="53450"/>
            </a:xfrm>
            <a:custGeom>
              <a:avLst/>
              <a:gdLst/>
              <a:ahLst/>
              <a:cxnLst/>
              <a:rect l="l" t="t" r="r" b="b"/>
              <a:pathLst>
                <a:path w="2497" h="2138" extrusionOk="0">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26" name="Google Shape;1226;p29"/>
            <p:cNvSpPr/>
            <p:nvPr/>
          </p:nvSpPr>
          <p:spPr>
            <a:xfrm>
              <a:off x="6027500" y="4085225"/>
              <a:ext cx="62425" cy="53350"/>
            </a:xfrm>
            <a:custGeom>
              <a:avLst/>
              <a:gdLst/>
              <a:ahLst/>
              <a:cxnLst/>
              <a:rect l="l" t="t" r="r" b="b"/>
              <a:pathLst>
                <a:path w="2497" h="2134" extrusionOk="0">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27" name="Google Shape;1227;p29"/>
            <p:cNvSpPr/>
            <p:nvPr/>
          </p:nvSpPr>
          <p:spPr>
            <a:xfrm>
              <a:off x="6027500" y="3780375"/>
              <a:ext cx="62425" cy="53425"/>
            </a:xfrm>
            <a:custGeom>
              <a:avLst/>
              <a:gdLst/>
              <a:ahLst/>
              <a:cxnLst/>
              <a:rect l="l" t="t" r="r" b="b"/>
              <a:pathLst>
                <a:path w="2497" h="2137" extrusionOk="0">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28" name="Google Shape;1228;p29"/>
            <p:cNvSpPr/>
            <p:nvPr/>
          </p:nvSpPr>
          <p:spPr>
            <a:xfrm>
              <a:off x="6027500" y="3704150"/>
              <a:ext cx="62425" cy="53450"/>
            </a:xfrm>
            <a:custGeom>
              <a:avLst/>
              <a:gdLst/>
              <a:ahLst/>
              <a:cxnLst/>
              <a:rect l="l" t="t" r="r" b="b"/>
              <a:pathLst>
                <a:path w="2497" h="2138" extrusionOk="0">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29" name="Google Shape;1229;p29"/>
            <p:cNvSpPr/>
            <p:nvPr/>
          </p:nvSpPr>
          <p:spPr>
            <a:xfrm>
              <a:off x="59514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30" name="Google Shape;1230;p29"/>
            <p:cNvSpPr/>
            <p:nvPr/>
          </p:nvSpPr>
          <p:spPr>
            <a:xfrm>
              <a:off x="5951475"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31" name="Google Shape;1231;p29"/>
            <p:cNvSpPr/>
            <p:nvPr/>
          </p:nvSpPr>
          <p:spPr>
            <a:xfrm>
              <a:off x="5951475" y="3780375"/>
              <a:ext cx="62425" cy="53425"/>
            </a:xfrm>
            <a:custGeom>
              <a:avLst/>
              <a:gdLst/>
              <a:ahLst/>
              <a:cxnLst/>
              <a:rect l="l" t="t" r="r" b="b"/>
              <a:pathLst>
                <a:path w="2497" h="2137" extrusionOk="0">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32" name="Google Shape;1232;p29"/>
            <p:cNvSpPr/>
            <p:nvPr/>
          </p:nvSpPr>
          <p:spPr>
            <a:xfrm>
              <a:off x="587527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33" name="Google Shape;1233;p29"/>
            <p:cNvSpPr/>
            <p:nvPr/>
          </p:nvSpPr>
          <p:spPr>
            <a:xfrm>
              <a:off x="587527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34" name="Google Shape;1234;p29"/>
            <p:cNvSpPr/>
            <p:nvPr/>
          </p:nvSpPr>
          <p:spPr>
            <a:xfrm>
              <a:off x="587527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35" name="Google Shape;1235;p29"/>
            <p:cNvSpPr/>
            <p:nvPr/>
          </p:nvSpPr>
          <p:spPr>
            <a:xfrm>
              <a:off x="587527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36" name="Google Shape;1236;p29"/>
            <p:cNvSpPr/>
            <p:nvPr/>
          </p:nvSpPr>
          <p:spPr>
            <a:xfrm>
              <a:off x="45040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37" name="Google Shape;1237;p29"/>
            <p:cNvSpPr/>
            <p:nvPr/>
          </p:nvSpPr>
          <p:spPr>
            <a:xfrm>
              <a:off x="450405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38" name="Google Shape;1238;p29"/>
            <p:cNvSpPr/>
            <p:nvPr/>
          </p:nvSpPr>
          <p:spPr>
            <a:xfrm>
              <a:off x="450405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39" name="Google Shape;1239;p29"/>
            <p:cNvSpPr/>
            <p:nvPr/>
          </p:nvSpPr>
          <p:spPr>
            <a:xfrm>
              <a:off x="4427825" y="39328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40" name="Google Shape;1240;p29"/>
            <p:cNvSpPr/>
            <p:nvPr/>
          </p:nvSpPr>
          <p:spPr>
            <a:xfrm>
              <a:off x="4427825" y="3856775"/>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41" name="Google Shape;1241;p29"/>
            <p:cNvSpPr/>
            <p:nvPr/>
          </p:nvSpPr>
          <p:spPr>
            <a:xfrm>
              <a:off x="4427825" y="3780375"/>
              <a:ext cx="62425" cy="53425"/>
            </a:xfrm>
            <a:custGeom>
              <a:avLst/>
              <a:gdLst/>
              <a:ahLst/>
              <a:cxnLst/>
              <a:rect l="l" t="t" r="r" b="b"/>
              <a:pathLst>
                <a:path w="2497" h="2137" extrusionOk="0">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42" name="Google Shape;1242;p29"/>
            <p:cNvSpPr/>
            <p:nvPr/>
          </p:nvSpPr>
          <p:spPr>
            <a:xfrm>
              <a:off x="4351600" y="3171075"/>
              <a:ext cx="62425" cy="53350"/>
            </a:xfrm>
            <a:custGeom>
              <a:avLst/>
              <a:gdLst/>
              <a:ahLst/>
              <a:cxnLst/>
              <a:rect l="l" t="t" r="r" b="b"/>
              <a:pathLst>
                <a:path w="2497" h="2134" extrusionOk="0">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43" name="Google Shape;1243;p29"/>
            <p:cNvSpPr/>
            <p:nvPr/>
          </p:nvSpPr>
          <p:spPr>
            <a:xfrm>
              <a:off x="435160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44" name="Google Shape;1244;p29"/>
            <p:cNvSpPr/>
            <p:nvPr/>
          </p:nvSpPr>
          <p:spPr>
            <a:xfrm>
              <a:off x="3970950" y="27902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45" name="Google Shape;1245;p29"/>
            <p:cNvSpPr/>
            <p:nvPr/>
          </p:nvSpPr>
          <p:spPr>
            <a:xfrm>
              <a:off x="3970950" y="2866425"/>
              <a:ext cx="62225" cy="53275"/>
            </a:xfrm>
            <a:custGeom>
              <a:avLst/>
              <a:gdLst/>
              <a:ahLst/>
              <a:cxnLst/>
              <a:rect l="l" t="t" r="r" b="b"/>
              <a:pathLst>
                <a:path w="2489" h="2131" extrusionOk="0">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46" name="Google Shape;1246;p29"/>
            <p:cNvSpPr/>
            <p:nvPr/>
          </p:nvSpPr>
          <p:spPr>
            <a:xfrm>
              <a:off x="3970950" y="2942425"/>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47" name="Google Shape;1247;p29"/>
            <p:cNvSpPr/>
            <p:nvPr/>
          </p:nvSpPr>
          <p:spPr>
            <a:xfrm>
              <a:off x="3970950" y="301865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48" name="Google Shape;1248;p29"/>
            <p:cNvSpPr/>
            <p:nvPr/>
          </p:nvSpPr>
          <p:spPr>
            <a:xfrm>
              <a:off x="3970950" y="309485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49" name="Google Shape;1249;p29"/>
            <p:cNvSpPr/>
            <p:nvPr/>
          </p:nvSpPr>
          <p:spPr>
            <a:xfrm>
              <a:off x="3970950" y="317107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50" name="Google Shape;1250;p29"/>
            <p:cNvSpPr/>
            <p:nvPr/>
          </p:nvSpPr>
          <p:spPr>
            <a:xfrm>
              <a:off x="3970950" y="3247075"/>
              <a:ext cx="62225" cy="53450"/>
            </a:xfrm>
            <a:custGeom>
              <a:avLst/>
              <a:gdLst/>
              <a:ahLst/>
              <a:cxnLst/>
              <a:rect l="l" t="t" r="r" b="b"/>
              <a:pathLst>
                <a:path w="2489" h="2138" extrusionOk="0">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51" name="Google Shape;1251;p29"/>
            <p:cNvSpPr/>
            <p:nvPr/>
          </p:nvSpPr>
          <p:spPr>
            <a:xfrm>
              <a:off x="3970950" y="33233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52" name="Google Shape;1252;p29"/>
            <p:cNvSpPr/>
            <p:nvPr/>
          </p:nvSpPr>
          <p:spPr>
            <a:xfrm>
              <a:off x="3970950" y="33995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53" name="Google Shape;1253;p29"/>
            <p:cNvSpPr/>
            <p:nvPr/>
          </p:nvSpPr>
          <p:spPr>
            <a:xfrm>
              <a:off x="3970950" y="347572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54" name="Google Shape;1254;p29"/>
            <p:cNvSpPr/>
            <p:nvPr/>
          </p:nvSpPr>
          <p:spPr>
            <a:xfrm>
              <a:off x="3970950" y="355192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55" name="Google Shape;1255;p29"/>
            <p:cNvSpPr/>
            <p:nvPr/>
          </p:nvSpPr>
          <p:spPr>
            <a:xfrm>
              <a:off x="3970950" y="3627950"/>
              <a:ext cx="62225" cy="53425"/>
            </a:xfrm>
            <a:custGeom>
              <a:avLst/>
              <a:gdLst/>
              <a:ahLst/>
              <a:cxnLst/>
              <a:rect l="l" t="t" r="r" b="b"/>
              <a:pathLst>
                <a:path w="2489" h="2137" extrusionOk="0">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56" name="Google Shape;1256;p29"/>
            <p:cNvSpPr/>
            <p:nvPr/>
          </p:nvSpPr>
          <p:spPr>
            <a:xfrm>
              <a:off x="3970950" y="3704150"/>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57" name="Google Shape;1257;p29"/>
            <p:cNvSpPr/>
            <p:nvPr/>
          </p:nvSpPr>
          <p:spPr>
            <a:xfrm>
              <a:off x="3970950" y="3780375"/>
              <a:ext cx="62425" cy="53425"/>
            </a:xfrm>
            <a:custGeom>
              <a:avLst/>
              <a:gdLst/>
              <a:ahLst/>
              <a:cxnLst/>
              <a:rect l="l" t="t" r="r" b="b"/>
              <a:pathLst>
                <a:path w="2497" h="2137" extrusionOk="0">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58" name="Google Shape;1258;p29"/>
            <p:cNvSpPr/>
            <p:nvPr/>
          </p:nvSpPr>
          <p:spPr>
            <a:xfrm>
              <a:off x="3970950" y="385677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59" name="Google Shape;1259;p29"/>
            <p:cNvSpPr/>
            <p:nvPr/>
          </p:nvSpPr>
          <p:spPr>
            <a:xfrm>
              <a:off x="3970950" y="4009000"/>
              <a:ext cx="62225" cy="53350"/>
            </a:xfrm>
            <a:custGeom>
              <a:avLst/>
              <a:gdLst/>
              <a:ahLst/>
              <a:cxnLst/>
              <a:rect l="l" t="t" r="r" b="b"/>
              <a:pathLst>
                <a:path w="2489" h="2134" extrusionOk="0">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60" name="Google Shape;1260;p29"/>
            <p:cNvSpPr/>
            <p:nvPr/>
          </p:nvSpPr>
          <p:spPr>
            <a:xfrm>
              <a:off x="404695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61" name="Google Shape;1261;p29"/>
            <p:cNvSpPr/>
            <p:nvPr/>
          </p:nvSpPr>
          <p:spPr>
            <a:xfrm>
              <a:off x="4046950" y="286642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62" name="Google Shape;1262;p29"/>
            <p:cNvSpPr/>
            <p:nvPr/>
          </p:nvSpPr>
          <p:spPr>
            <a:xfrm>
              <a:off x="4046950" y="2942425"/>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63" name="Google Shape;1263;p29"/>
            <p:cNvSpPr/>
            <p:nvPr/>
          </p:nvSpPr>
          <p:spPr>
            <a:xfrm>
              <a:off x="404695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64" name="Google Shape;1264;p29"/>
            <p:cNvSpPr/>
            <p:nvPr/>
          </p:nvSpPr>
          <p:spPr>
            <a:xfrm>
              <a:off x="404695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65" name="Google Shape;1265;p29"/>
            <p:cNvSpPr/>
            <p:nvPr/>
          </p:nvSpPr>
          <p:spPr>
            <a:xfrm>
              <a:off x="4046950"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66" name="Google Shape;1266;p29"/>
            <p:cNvSpPr/>
            <p:nvPr/>
          </p:nvSpPr>
          <p:spPr>
            <a:xfrm>
              <a:off x="404695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67" name="Google Shape;1267;p29"/>
            <p:cNvSpPr/>
            <p:nvPr/>
          </p:nvSpPr>
          <p:spPr>
            <a:xfrm>
              <a:off x="4046950" y="3323300"/>
              <a:ext cx="62425" cy="53425"/>
            </a:xfrm>
            <a:custGeom>
              <a:avLst/>
              <a:gdLst/>
              <a:ahLst/>
              <a:cxnLst/>
              <a:rect l="l" t="t" r="r" b="b"/>
              <a:pathLst>
                <a:path w="2497" h="2137" extrusionOk="0">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68" name="Google Shape;1268;p29"/>
            <p:cNvSpPr/>
            <p:nvPr/>
          </p:nvSpPr>
          <p:spPr>
            <a:xfrm>
              <a:off x="404695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69" name="Google Shape;1269;p29"/>
            <p:cNvSpPr/>
            <p:nvPr/>
          </p:nvSpPr>
          <p:spPr>
            <a:xfrm>
              <a:off x="4046950" y="34757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70" name="Google Shape;1270;p29"/>
            <p:cNvSpPr/>
            <p:nvPr/>
          </p:nvSpPr>
          <p:spPr>
            <a:xfrm>
              <a:off x="4046950" y="355192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71" name="Google Shape;1271;p29"/>
            <p:cNvSpPr/>
            <p:nvPr/>
          </p:nvSpPr>
          <p:spPr>
            <a:xfrm>
              <a:off x="4046950"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72" name="Google Shape;1272;p29"/>
            <p:cNvSpPr/>
            <p:nvPr/>
          </p:nvSpPr>
          <p:spPr>
            <a:xfrm>
              <a:off x="4046950"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73" name="Google Shape;1273;p29"/>
            <p:cNvSpPr/>
            <p:nvPr/>
          </p:nvSpPr>
          <p:spPr>
            <a:xfrm>
              <a:off x="41231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74" name="Google Shape;1274;p29"/>
            <p:cNvSpPr/>
            <p:nvPr/>
          </p:nvSpPr>
          <p:spPr>
            <a:xfrm>
              <a:off x="4123175" y="2866425"/>
              <a:ext cx="62425" cy="53275"/>
            </a:xfrm>
            <a:custGeom>
              <a:avLst/>
              <a:gdLst/>
              <a:ahLst/>
              <a:cxnLst/>
              <a:rect l="l" t="t" r="r" b="b"/>
              <a:pathLst>
                <a:path w="2497" h="2131" extrusionOk="0">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75" name="Google Shape;1275;p29"/>
            <p:cNvSpPr/>
            <p:nvPr/>
          </p:nvSpPr>
          <p:spPr>
            <a:xfrm>
              <a:off x="4123175" y="29424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76" name="Google Shape;1276;p29"/>
            <p:cNvSpPr/>
            <p:nvPr/>
          </p:nvSpPr>
          <p:spPr>
            <a:xfrm>
              <a:off x="4123175" y="301865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77" name="Google Shape;1277;p29"/>
            <p:cNvSpPr/>
            <p:nvPr/>
          </p:nvSpPr>
          <p:spPr>
            <a:xfrm>
              <a:off x="41231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78" name="Google Shape;1278;p29"/>
            <p:cNvSpPr/>
            <p:nvPr/>
          </p:nvSpPr>
          <p:spPr>
            <a:xfrm>
              <a:off x="4123175" y="317107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79" name="Google Shape;1279;p29"/>
            <p:cNvSpPr/>
            <p:nvPr/>
          </p:nvSpPr>
          <p:spPr>
            <a:xfrm>
              <a:off x="41231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80" name="Google Shape;1280;p29"/>
            <p:cNvSpPr/>
            <p:nvPr/>
          </p:nvSpPr>
          <p:spPr>
            <a:xfrm>
              <a:off x="4123175" y="33233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81" name="Google Shape;1281;p29"/>
            <p:cNvSpPr/>
            <p:nvPr/>
          </p:nvSpPr>
          <p:spPr>
            <a:xfrm>
              <a:off x="4123175" y="33995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82" name="Google Shape;1282;p29"/>
            <p:cNvSpPr/>
            <p:nvPr/>
          </p:nvSpPr>
          <p:spPr>
            <a:xfrm>
              <a:off x="4123175" y="347572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83" name="Google Shape;1283;p29"/>
            <p:cNvSpPr/>
            <p:nvPr/>
          </p:nvSpPr>
          <p:spPr>
            <a:xfrm>
              <a:off x="4123175" y="355192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84" name="Google Shape;1284;p29"/>
            <p:cNvSpPr/>
            <p:nvPr/>
          </p:nvSpPr>
          <p:spPr>
            <a:xfrm>
              <a:off x="4123175" y="3627950"/>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85" name="Google Shape;1285;p29"/>
            <p:cNvSpPr/>
            <p:nvPr/>
          </p:nvSpPr>
          <p:spPr>
            <a:xfrm>
              <a:off x="4199400"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86" name="Google Shape;1286;p29"/>
            <p:cNvSpPr/>
            <p:nvPr/>
          </p:nvSpPr>
          <p:spPr>
            <a:xfrm>
              <a:off x="419940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87" name="Google Shape;1287;p29"/>
            <p:cNvSpPr/>
            <p:nvPr/>
          </p:nvSpPr>
          <p:spPr>
            <a:xfrm>
              <a:off x="4199400" y="317107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88" name="Google Shape;1288;p29"/>
            <p:cNvSpPr/>
            <p:nvPr/>
          </p:nvSpPr>
          <p:spPr>
            <a:xfrm>
              <a:off x="4199400" y="3247075"/>
              <a:ext cx="62200" cy="53450"/>
            </a:xfrm>
            <a:custGeom>
              <a:avLst/>
              <a:gdLst/>
              <a:ahLst/>
              <a:cxnLst/>
              <a:rect l="l" t="t" r="r" b="b"/>
              <a:pathLst>
                <a:path w="2488" h="2138" extrusionOk="0">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89" name="Google Shape;1289;p29"/>
            <p:cNvSpPr/>
            <p:nvPr/>
          </p:nvSpPr>
          <p:spPr>
            <a:xfrm>
              <a:off x="4275600" y="3018650"/>
              <a:ext cx="62225" cy="53425"/>
            </a:xfrm>
            <a:custGeom>
              <a:avLst/>
              <a:gdLst/>
              <a:ahLst/>
              <a:cxnLst/>
              <a:rect l="l" t="t" r="r" b="b"/>
              <a:pathLst>
                <a:path w="2489" h="2137" extrusionOk="0">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90" name="Google Shape;1290;p29"/>
            <p:cNvSpPr/>
            <p:nvPr/>
          </p:nvSpPr>
          <p:spPr>
            <a:xfrm>
              <a:off x="4275600"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91" name="Google Shape;1291;p29"/>
            <p:cNvSpPr/>
            <p:nvPr/>
          </p:nvSpPr>
          <p:spPr>
            <a:xfrm>
              <a:off x="4275600" y="317107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92" name="Google Shape;1292;p29"/>
            <p:cNvSpPr/>
            <p:nvPr/>
          </p:nvSpPr>
          <p:spPr>
            <a:xfrm>
              <a:off x="4275600" y="32470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93" name="Google Shape;1293;p29"/>
            <p:cNvSpPr/>
            <p:nvPr/>
          </p:nvSpPr>
          <p:spPr>
            <a:xfrm>
              <a:off x="4275475" y="3323300"/>
              <a:ext cx="62350" cy="53425"/>
            </a:xfrm>
            <a:custGeom>
              <a:avLst/>
              <a:gdLst/>
              <a:ahLst/>
              <a:cxnLst/>
              <a:rect l="l" t="t" r="r" b="b"/>
              <a:pathLst>
                <a:path w="2494" h="2137" extrusionOk="0">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94" name="Google Shape;1294;p29"/>
            <p:cNvSpPr/>
            <p:nvPr/>
          </p:nvSpPr>
          <p:spPr>
            <a:xfrm>
              <a:off x="4199400" y="33233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95" name="Google Shape;1295;p29"/>
            <p:cNvSpPr/>
            <p:nvPr/>
          </p:nvSpPr>
          <p:spPr>
            <a:xfrm>
              <a:off x="4199400" y="33995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96" name="Google Shape;1296;p29"/>
            <p:cNvSpPr/>
            <p:nvPr/>
          </p:nvSpPr>
          <p:spPr>
            <a:xfrm>
              <a:off x="4199400" y="34757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97" name="Google Shape;1297;p29"/>
            <p:cNvSpPr/>
            <p:nvPr/>
          </p:nvSpPr>
          <p:spPr>
            <a:xfrm>
              <a:off x="4199400" y="355192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98" name="Google Shape;1298;p29"/>
            <p:cNvSpPr/>
            <p:nvPr/>
          </p:nvSpPr>
          <p:spPr>
            <a:xfrm>
              <a:off x="4199400" y="36279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299" name="Google Shape;1299;p29"/>
            <p:cNvSpPr/>
            <p:nvPr/>
          </p:nvSpPr>
          <p:spPr>
            <a:xfrm>
              <a:off x="419940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00" name="Google Shape;1300;p29"/>
            <p:cNvSpPr/>
            <p:nvPr/>
          </p:nvSpPr>
          <p:spPr>
            <a:xfrm>
              <a:off x="4123175" y="3704150"/>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01" name="Google Shape;1301;p29"/>
            <p:cNvSpPr/>
            <p:nvPr/>
          </p:nvSpPr>
          <p:spPr>
            <a:xfrm>
              <a:off x="412317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02" name="Google Shape;1302;p29"/>
            <p:cNvSpPr/>
            <p:nvPr/>
          </p:nvSpPr>
          <p:spPr>
            <a:xfrm>
              <a:off x="4046950" y="3780375"/>
              <a:ext cx="62425" cy="53425"/>
            </a:xfrm>
            <a:custGeom>
              <a:avLst/>
              <a:gdLst/>
              <a:ahLst/>
              <a:cxnLst/>
              <a:rect l="l" t="t" r="r" b="b"/>
              <a:pathLst>
                <a:path w="2497" h="2137" extrusionOk="0">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03" name="Google Shape;1303;p29"/>
            <p:cNvSpPr/>
            <p:nvPr/>
          </p:nvSpPr>
          <p:spPr>
            <a:xfrm>
              <a:off x="4046950" y="385677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04" name="Google Shape;1304;p29"/>
            <p:cNvSpPr/>
            <p:nvPr/>
          </p:nvSpPr>
          <p:spPr>
            <a:xfrm>
              <a:off x="4046950"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05" name="Google Shape;1305;p29"/>
            <p:cNvSpPr/>
            <p:nvPr/>
          </p:nvSpPr>
          <p:spPr>
            <a:xfrm>
              <a:off x="4046950" y="3932800"/>
              <a:ext cx="62425" cy="53425"/>
            </a:xfrm>
            <a:custGeom>
              <a:avLst/>
              <a:gdLst/>
              <a:ahLst/>
              <a:cxnLst/>
              <a:rect l="l" t="t" r="r" b="b"/>
              <a:pathLst>
                <a:path w="2497" h="2137" extrusionOk="0">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06" name="Google Shape;1306;p29"/>
            <p:cNvSpPr/>
            <p:nvPr/>
          </p:nvSpPr>
          <p:spPr>
            <a:xfrm>
              <a:off x="3970950" y="39328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07" name="Google Shape;1307;p29"/>
            <p:cNvSpPr/>
            <p:nvPr/>
          </p:nvSpPr>
          <p:spPr>
            <a:xfrm>
              <a:off x="35898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08" name="Google Shape;1308;p29"/>
            <p:cNvSpPr/>
            <p:nvPr/>
          </p:nvSpPr>
          <p:spPr>
            <a:xfrm>
              <a:off x="35898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09" name="Google Shape;1309;p29"/>
            <p:cNvSpPr/>
            <p:nvPr/>
          </p:nvSpPr>
          <p:spPr>
            <a:xfrm>
              <a:off x="358987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10" name="Google Shape;1310;p29"/>
            <p:cNvSpPr/>
            <p:nvPr/>
          </p:nvSpPr>
          <p:spPr>
            <a:xfrm>
              <a:off x="358987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11" name="Google Shape;1311;p29"/>
            <p:cNvSpPr/>
            <p:nvPr/>
          </p:nvSpPr>
          <p:spPr>
            <a:xfrm>
              <a:off x="358987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12" name="Google Shape;1312;p29"/>
            <p:cNvSpPr/>
            <p:nvPr/>
          </p:nvSpPr>
          <p:spPr>
            <a:xfrm>
              <a:off x="358987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13" name="Google Shape;1313;p29"/>
            <p:cNvSpPr/>
            <p:nvPr/>
          </p:nvSpPr>
          <p:spPr>
            <a:xfrm>
              <a:off x="358987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14" name="Google Shape;1314;p29"/>
            <p:cNvSpPr/>
            <p:nvPr/>
          </p:nvSpPr>
          <p:spPr>
            <a:xfrm>
              <a:off x="328522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15" name="Google Shape;1315;p29"/>
            <p:cNvSpPr/>
            <p:nvPr/>
          </p:nvSpPr>
          <p:spPr>
            <a:xfrm>
              <a:off x="328522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16" name="Google Shape;1316;p29"/>
            <p:cNvSpPr/>
            <p:nvPr/>
          </p:nvSpPr>
          <p:spPr>
            <a:xfrm>
              <a:off x="328522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17" name="Google Shape;1317;p29"/>
            <p:cNvSpPr/>
            <p:nvPr/>
          </p:nvSpPr>
          <p:spPr>
            <a:xfrm>
              <a:off x="3361450" y="279020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18" name="Google Shape;1318;p29"/>
            <p:cNvSpPr/>
            <p:nvPr/>
          </p:nvSpPr>
          <p:spPr>
            <a:xfrm>
              <a:off x="3361450" y="2866425"/>
              <a:ext cx="62200" cy="53275"/>
            </a:xfrm>
            <a:custGeom>
              <a:avLst/>
              <a:gdLst/>
              <a:ahLst/>
              <a:cxnLst/>
              <a:rect l="l" t="t" r="r" b="b"/>
              <a:pathLst>
                <a:path w="2488" h="2131" extrusionOk="0">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19" name="Google Shape;1319;p29"/>
            <p:cNvSpPr/>
            <p:nvPr/>
          </p:nvSpPr>
          <p:spPr>
            <a:xfrm>
              <a:off x="3361450" y="2942425"/>
              <a:ext cx="62200" cy="53450"/>
            </a:xfrm>
            <a:custGeom>
              <a:avLst/>
              <a:gdLst/>
              <a:ahLst/>
              <a:cxnLst/>
              <a:rect l="l" t="t" r="r" b="b"/>
              <a:pathLst>
                <a:path w="2488" h="2138" extrusionOk="0">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20" name="Google Shape;1320;p29"/>
            <p:cNvSpPr/>
            <p:nvPr/>
          </p:nvSpPr>
          <p:spPr>
            <a:xfrm>
              <a:off x="3361450" y="3018650"/>
              <a:ext cx="62200" cy="53425"/>
            </a:xfrm>
            <a:custGeom>
              <a:avLst/>
              <a:gdLst/>
              <a:ahLst/>
              <a:cxnLst/>
              <a:rect l="l" t="t" r="r" b="b"/>
              <a:pathLst>
                <a:path w="2488" h="2137" extrusionOk="0">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21" name="Google Shape;1321;p29"/>
            <p:cNvSpPr/>
            <p:nvPr/>
          </p:nvSpPr>
          <p:spPr>
            <a:xfrm>
              <a:off x="3361450" y="309485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22" name="Google Shape;1322;p29"/>
            <p:cNvSpPr/>
            <p:nvPr/>
          </p:nvSpPr>
          <p:spPr>
            <a:xfrm>
              <a:off x="3437450"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23" name="Google Shape;1323;p29"/>
            <p:cNvSpPr/>
            <p:nvPr/>
          </p:nvSpPr>
          <p:spPr>
            <a:xfrm>
              <a:off x="3437450"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24" name="Google Shape;1324;p29"/>
            <p:cNvSpPr/>
            <p:nvPr/>
          </p:nvSpPr>
          <p:spPr>
            <a:xfrm>
              <a:off x="3437450" y="279020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25" name="Google Shape;1325;p29"/>
            <p:cNvSpPr/>
            <p:nvPr/>
          </p:nvSpPr>
          <p:spPr>
            <a:xfrm>
              <a:off x="3437450" y="286642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26" name="Google Shape;1326;p29"/>
            <p:cNvSpPr/>
            <p:nvPr/>
          </p:nvSpPr>
          <p:spPr>
            <a:xfrm>
              <a:off x="3437450" y="2942425"/>
              <a:ext cx="62425" cy="53450"/>
            </a:xfrm>
            <a:custGeom>
              <a:avLst/>
              <a:gdLst/>
              <a:ahLst/>
              <a:cxnLst/>
              <a:rect l="l" t="t" r="r" b="b"/>
              <a:pathLst>
                <a:path w="2497" h="2138" extrusionOk="0">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27" name="Google Shape;1327;p29"/>
            <p:cNvSpPr/>
            <p:nvPr/>
          </p:nvSpPr>
          <p:spPr>
            <a:xfrm>
              <a:off x="3437450" y="3018650"/>
              <a:ext cx="62425" cy="53425"/>
            </a:xfrm>
            <a:custGeom>
              <a:avLst/>
              <a:gdLst/>
              <a:ahLst/>
              <a:cxnLst/>
              <a:rect l="l" t="t" r="r" b="b"/>
              <a:pathLst>
                <a:path w="2497" h="2137" extrusionOk="0">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28" name="Google Shape;1328;p29"/>
            <p:cNvSpPr/>
            <p:nvPr/>
          </p:nvSpPr>
          <p:spPr>
            <a:xfrm>
              <a:off x="3437450" y="309485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29" name="Google Shape;1329;p29"/>
            <p:cNvSpPr/>
            <p:nvPr/>
          </p:nvSpPr>
          <p:spPr>
            <a:xfrm>
              <a:off x="3513675" y="26377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30" name="Google Shape;1330;p29"/>
            <p:cNvSpPr/>
            <p:nvPr/>
          </p:nvSpPr>
          <p:spPr>
            <a:xfrm>
              <a:off x="35136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31" name="Google Shape;1331;p29"/>
            <p:cNvSpPr/>
            <p:nvPr/>
          </p:nvSpPr>
          <p:spPr>
            <a:xfrm>
              <a:off x="35136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32" name="Google Shape;1332;p29"/>
            <p:cNvSpPr/>
            <p:nvPr/>
          </p:nvSpPr>
          <p:spPr>
            <a:xfrm>
              <a:off x="3513675" y="286642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33" name="Google Shape;1333;p29"/>
            <p:cNvSpPr/>
            <p:nvPr/>
          </p:nvSpPr>
          <p:spPr>
            <a:xfrm>
              <a:off x="3513675" y="2942425"/>
              <a:ext cx="62425" cy="53450"/>
            </a:xfrm>
            <a:custGeom>
              <a:avLst/>
              <a:gdLst/>
              <a:ahLst/>
              <a:cxnLst/>
              <a:rect l="l" t="t" r="r" b="b"/>
              <a:pathLst>
                <a:path w="2497" h="2138" extrusionOk="0">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34" name="Google Shape;1334;p29"/>
            <p:cNvSpPr/>
            <p:nvPr/>
          </p:nvSpPr>
          <p:spPr>
            <a:xfrm>
              <a:off x="3513675" y="3018650"/>
              <a:ext cx="62425" cy="53425"/>
            </a:xfrm>
            <a:custGeom>
              <a:avLst/>
              <a:gdLst/>
              <a:ahLst/>
              <a:cxnLst/>
              <a:rect l="l" t="t" r="r" b="b"/>
              <a:pathLst>
                <a:path w="2497"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35" name="Google Shape;1335;p29"/>
            <p:cNvSpPr/>
            <p:nvPr/>
          </p:nvSpPr>
          <p:spPr>
            <a:xfrm>
              <a:off x="35136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36" name="Google Shape;1336;p29"/>
            <p:cNvSpPr/>
            <p:nvPr/>
          </p:nvSpPr>
          <p:spPr>
            <a:xfrm>
              <a:off x="3513675" y="317107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37" name="Google Shape;1337;p29"/>
            <p:cNvSpPr/>
            <p:nvPr/>
          </p:nvSpPr>
          <p:spPr>
            <a:xfrm>
              <a:off x="358987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38" name="Google Shape;1338;p29"/>
            <p:cNvSpPr/>
            <p:nvPr/>
          </p:nvSpPr>
          <p:spPr>
            <a:xfrm>
              <a:off x="3666100"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39" name="Google Shape;1339;p29"/>
            <p:cNvSpPr/>
            <p:nvPr/>
          </p:nvSpPr>
          <p:spPr>
            <a:xfrm>
              <a:off x="3666100" y="271400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40" name="Google Shape;1340;p29"/>
            <p:cNvSpPr/>
            <p:nvPr/>
          </p:nvSpPr>
          <p:spPr>
            <a:xfrm>
              <a:off x="3666100"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41" name="Google Shape;1341;p29"/>
            <p:cNvSpPr/>
            <p:nvPr/>
          </p:nvSpPr>
          <p:spPr>
            <a:xfrm>
              <a:off x="366610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42" name="Google Shape;1342;p29"/>
            <p:cNvSpPr/>
            <p:nvPr/>
          </p:nvSpPr>
          <p:spPr>
            <a:xfrm>
              <a:off x="3666100" y="3018650"/>
              <a:ext cx="62200" cy="53425"/>
            </a:xfrm>
            <a:custGeom>
              <a:avLst/>
              <a:gdLst/>
              <a:ahLst/>
              <a:cxnLst/>
              <a:rect l="l" t="t" r="r" b="b"/>
              <a:pathLst>
                <a:path w="2488"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43" name="Google Shape;1343;p29"/>
            <p:cNvSpPr/>
            <p:nvPr/>
          </p:nvSpPr>
          <p:spPr>
            <a:xfrm>
              <a:off x="3666100"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44" name="Google Shape;1344;p29"/>
            <p:cNvSpPr/>
            <p:nvPr/>
          </p:nvSpPr>
          <p:spPr>
            <a:xfrm>
              <a:off x="3666100" y="317107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45" name="Google Shape;1345;p29"/>
            <p:cNvSpPr/>
            <p:nvPr/>
          </p:nvSpPr>
          <p:spPr>
            <a:xfrm>
              <a:off x="3742300" y="2637775"/>
              <a:ext cx="62225" cy="53450"/>
            </a:xfrm>
            <a:custGeom>
              <a:avLst/>
              <a:gdLst/>
              <a:ahLst/>
              <a:cxnLst/>
              <a:rect l="l" t="t" r="r" b="b"/>
              <a:pathLst>
                <a:path w="2489" h="2138" extrusionOk="0">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46" name="Google Shape;1346;p29"/>
            <p:cNvSpPr/>
            <p:nvPr/>
          </p:nvSpPr>
          <p:spPr>
            <a:xfrm>
              <a:off x="3742300" y="271400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47" name="Google Shape;1347;p29"/>
            <p:cNvSpPr/>
            <p:nvPr/>
          </p:nvSpPr>
          <p:spPr>
            <a:xfrm>
              <a:off x="3742300" y="2790200"/>
              <a:ext cx="62225" cy="53350"/>
            </a:xfrm>
            <a:custGeom>
              <a:avLst/>
              <a:gdLst/>
              <a:ahLst/>
              <a:cxnLst/>
              <a:rect l="l" t="t" r="r" b="b"/>
              <a:pathLst>
                <a:path w="2489" h="2134" extrusionOk="0">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48" name="Google Shape;1348;p29"/>
            <p:cNvSpPr/>
            <p:nvPr/>
          </p:nvSpPr>
          <p:spPr>
            <a:xfrm>
              <a:off x="3742300" y="2942425"/>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49" name="Google Shape;1349;p29"/>
            <p:cNvSpPr/>
            <p:nvPr/>
          </p:nvSpPr>
          <p:spPr>
            <a:xfrm>
              <a:off x="3742300" y="301865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50" name="Google Shape;1350;p29"/>
            <p:cNvSpPr/>
            <p:nvPr/>
          </p:nvSpPr>
          <p:spPr>
            <a:xfrm>
              <a:off x="3742300" y="309485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51" name="Google Shape;1351;p29"/>
            <p:cNvSpPr/>
            <p:nvPr/>
          </p:nvSpPr>
          <p:spPr>
            <a:xfrm>
              <a:off x="3742300" y="3171075"/>
              <a:ext cx="62225" cy="53300"/>
            </a:xfrm>
            <a:custGeom>
              <a:avLst/>
              <a:gdLst/>
              <a:ahLst/>
              <a:cxnLst/>
              <a:rect l="l" t="t" r="r" b="b"/>
              <a:pathLst>
                <a:path w="2489" h="2132" extrusionOk="0">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52" name="Google Shape;1352;p29"/>
            <p:cNvSpPr/>
            <p:nvPr/>
          </p:nvSpPr>
          <p:spPr>
            <a:xfrm>
              <a:off x="3742300" y="3247075"/>
              <a:ext cx="62225" cy="53450"/>
            </a:xfrm>
            <a:custGeom>
              <a:avLst/>
              <a:gdLst/>
              <a:ahLst/>
              <a:cxnLst/>
              <a:rect l="l" t="t" r="r" b="b"/>
              <a:pathLst>
                <a:path w="2489" h="2138" extrusionOk="0">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53" name="Google Shape;1353;p29"/>
            <p:cNvSpPr/>
            <p:nvPr/>
          </p:nvSpPr>
          <p:spPr>
            <a:xfrm>
              <a:off x="381852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54" name="Google Shape;1354;p29"/>
            <p:cNvSpPr/>
            <p:nvPr/>
          </p:nvSpPr>
          <p:spPr>
            <a:xfrm>
              <a:off x="3818525" y="27902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55" name="Google Shape;1355;p29"/>
            <p:cNvSpPr/>
            <p:nvPr/>
          </p:nvSpPr>
          <p:spPr>
            <a:xfrm>
              <a:off x="3818525" y="29424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56" name="Google Shape;1356;p29"/>
            <p:cNvSpPr/>
            <p:nvPr/>
          </p:nvSpPr>
          <p:spPr>
            <a:xfrm>
              <a:off x="3818525" y="301865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57" name="Google Shape;1357;p29"/>
            <p:cNvSpPr/>
            <p:nvPr/>
          </p:nvSpPr>
          <p:spPr>
            <a:xfrm>
              <a:off x="3818525" y="309485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58" name="Google Shape;1358;p29"/>
            <p:cNvSpPr/>
            <p:nvPr/>
          </p:nvSpPr>
          <p:spPr>
            <a:xfrm>
              <a:off x="3818525"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59" name="Google Shape;1359;p29"/>
            <p:cNvSpPr/>
            <p:nvPr/>
          </p:nvSpPr>
          <p:spPr>
            <a:xfrm>
              <a:off x="381852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60" name="Google Shape;1360;p29"/>
            <p:cNvSpPr/>
            <p:nvPr/>
          </p:nvSpPr>
          <p:spPr>
            <a:xfrm>
              <a:off x="381852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61" name="Google Shape;1361;p29"/>
            <p:cNvSpPr/>
            <p:nvPr/>
          </p:nvSpPr>
          <p:spPr>
            <a:xfrm>
              <a:off x="381852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62" name="Google Shape;1362;p29"/>
            <p:cNvSpPr/>
            <p:nvPr/>
          </p:nvSpPr>
          <p:spPr>
            <a:xfrm>
              <a:off x="38185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63" name="Google Shape;1363;p29"/>
            <p:cNvSpPr/>
            <p:nvPr/>
          </p:nvSpPr>
          <p:spPr>
            <a:xfrm>
              <a:off x="3894725" y="27902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64" name="Google Shape;1364;p29"/>
            <p:cNvSpPr/>
            <p:nvPr/>
          </p:nvSpPr>
          <p:spPr>
            <a:xfrm>
              <a:off x="3894725" y="393280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65" name="Google Shape;1365;p29"/>
            <p:cNvSpPr/>
            <p:nvPr/>
          </p:nvSpPr>
          <p:spPr>
            <a:xfrm>
              <a:off x="3894725" y="385677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66" name="Google Shape;1366;p29"/>
            <p:cNvSpPr/>
            <p:nvPr/>
          </p:nvSpPr>
          <p:spPr>
            <a:xfrm>
              <a:off x="3894725" y="3780375"/>
              <a:ext cx="62425" cy="53425"/>
            </a:xfrm>
            <a:custGeom>
              <a:avLst/>
              <a:gdLst/>
              <a:ahLst/>
              <a:cxnLst/>
              <a:rect l="l" t="t" r="r" b="b"/>
              <a:pathLst>
                <a:path w="2497" h="2137" extrusionOk="0">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67" name="Google Shape;1367;p29"/>
            <p:cNvSpPr/>
            <p:nvPr/>
          </p:nvSpPr>
          <p:spPr>
            <a:xfrm>
              <a:off x="3894725" y="3704150"/>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68" name="Google Shape;1368;p29"/>
            <p:cNvSpPr/>
            <p:nvPr/>
          </p:nvSpPr>
          <p:spPr>
            <a:xfrm>
              <a:off x="3894725"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69" name="Google Shape;1369;p29"/>
            <p:cNvSpPr/>
            <p:nvPr/>
          </p:nvSpPr>
          <p:spPr>
            <a:xfrm>
              <a:off x="3894725" y="355192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70" name="Google Shape;1370;p29"/>
            <p:cNvSpPr/>
            <p:nvPr/>
          </p:nvSpPr>
          <p:spPr>
            <a:xfrm>
              <a:off x="3894725"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71" name="Google Shape;1371;p29"/>
            <p:cNvSpPr/>
            <p:nvPr/>
          </p:nvSpPr>
          <p:spPr>
            <a:xfrm>
              <a:off x="3894725"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72" name="Google Shape;1372;p29"/>
            <p:cNvSpPr/>
            <p:nvPr/>
          </p:nvSpPr>
          <p:spPr>
            <a:xfrm>
              <a:off x="3894600" y="3323300"/>
              <a:ext cx="62350" cy="53425"/>
            </a:xfrm>
            <a:custGeom>
              <a:avLst/>
              <a:gdLst/>
              <a:ahLst/>
              <a:cxnLst/>
              <a:rect l="l" t="t" r="r" b="b"/>
              <a:pathLst>
                <a:path w="2494" h="2137" extrusionOk="0">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73" name="Google Shape;1373;p29"/>
            <p:cNvSpPr/>
            <p:nvPr/>
          </p:nvSpPr>
          <p:spPr>
            <a:xfrm>
              <a:off x="3894725" y="32470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74" name="Google Shape;1374;p29"/>
            <p:cNvSpPr/>
            <p:nvPr/>
          </p:nvSpPr>
          <p:spPr>
            <a:xfrm>
              <a:off x="3894725"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75" name="Google Shape;1375;p29"/>
            <p:cNvSpPr/>
            <p:nvPr/>
          </p:nvSpPr>
          <p:spPr>
            <a:xfrm>
              <a:off x="3894725" y="309485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76" name="Google Shape;1376;p29"/>
            <p:cNvSpPr/>
            <p:nvPr/>
          </p:nvSpPr>
          <p:spPr>
            <a:xfrm>
              <a:off x="3894725" y="301865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77" name="Google Shape;1377;p29"/>
            <p:cNvSpPr/>
            <p:nvPr/>
          </p:nvSpPr>
          <p:spPr>
            <a:xfrm>
              <a:off x="3894725"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78" name="Google Shape;1378;p29"/>
            <p:cNvSpPr/>
            <p:nvPr/>
          </p:nvSpPr>
          <p:spPr>
            <a:xfrm>
              <a:off x="3894725"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79" name="Google Shape;1379;p29"/>
            <p:cNvSpPr/>
            <p:nvPr/>
          </p:nvSpPr>
          <p:spPr>
            <a:xfrm>
              <a:off x="3818525"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80" name="Google Shape;1380;p29"/>
            <p:cNvSpPr/>
            <p:nvPr/>
          </p:nvSpPr>
          <p:spPr>
            <a:xfrm>
              <a:off x="3742300" y="2866425"/>
              <a:ext cx="62225" cy="53225"/>
            </a:xfrm>
            <a:custGeom>
              <a:avLst/>
              <a:gdLst/>
              <a:ahLst/>
              <a:cxnLst/>
              <a:rect l="l" t="t" r="r" b="b"/>
              <a:pathLst>
                <a:path w="2489" h="2129" extrusionOk="0">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81" name="Google Shape;1381;p29"/>
            <p:cNvSpPr/>
            <p:nvPr/>
          </p:nvSpPr>
          <p:spPr>
            <a:xfrm>
              <a:off x="366610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82" name="Google Shape;1382;p29"/>
            <p:cNvSpPr/>
            <p:nvPr/>
          </p:nvSpPr>
          <p:spPr>
            <a:xfrm>
              <a:off x="450405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83" name="Google Shape;1383;p29"/>
            <p:cNvSpPr/>
            <p:nvPr/>
          </p:nvSpPr>
          <p:spPr>
            <a:xfrm>
              <a:off x="4504050" y="3171075"/>
              <a:ext cx="62200" cy="53350"/>
            </a:xfrm>
            <a:custGeom>
              <a:avLst/>
              <a:gdLst/>
              <a:ahLst/>
              <a:cxnLst/>
              <a:rect l="l" t="t" r="r" b="b"/>
              <a:pathLst>
                <a:path w="2488" h="2134" extrusionOk="0">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84" name="Google Shape;1384;p29"/>
            <p:cNvSpPr/>
            <p:nvPr/>
          </p:nvSpPr>
          <p:spPr>
            <a:xfrm>
              <a:off x="450405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85" name="Google Shape;1385;p29"/>
            <p:cNvSpPr/>
            <p:nvPr/>
          </p:nvSpPr>
          <p:spPr>
            <a:xfrm>
              <a:off x="4427825" y="33233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86" name="Google Shape;1386;p29"/>
            <p:cNvSpPr/>
            <p:nvPr/>
          </p:nvSpPr>
          <p:spPr>
            <a:xfrm>
              <a:off x="4427825" y="32470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87" name="Google Shape;1387;p29"/>
            <p:cNvSpPr/>
            <p:nvPr/>
          </p:nvSpPr>
          <p:spPr>
            <a:xfrm>
              <a:off x="4427825" y="3171075"/>
              <a:ext cx="62425" cy="53275"/>
            </a:xfrm>
            <a:custGeom>
              <a:avLst/>
              <a:gdLst/>
              <a:ahLst/>
              <a:cxnLst/>
              <a:rect l="l" t="t" r="r" b="b"/>
              <a:pathLst>
                <a:path w="2497" h="2131" extrusionOk="0">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88" name="Google Shape;1388;p29"/>
            <p:cNvSpPr/>
            <p:nvPr/>
          </p:nvSpPr>
          <p:spPr>
            <a:xfrm>
              <a:off x="4427825" y="3094850"/>
              <a:ext cx="62425" cy="53350"/>
            </a:xfrm>
            <a:custGeom>
              <a:avLst/>
              <a:gdLst/>
              <a:ahLst/>
              <a:cxnLst/>
              <a:rect l="l" t="t" r="r" b="b"/>
              <a:pathLst>
                <a:path w="2497" h="2134" extrusionOk="0">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89" name="Google Shape;1389;p29"/>
            <p:cNvSpPr/>
            <p:nvPr/>
          </p:nvSpPr>
          <p:spPr>
            <a:xfrm>
              <a:off x="4427825" y="3018650"/>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90" name="Google Shape;1390;p29"/>
            <p:cNvSpPr/>
            <p:nvPr/>
          </p:nvSpPr>
          <p:spPr>
            <a:xfrm>
              <a:off x="435160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91" name="Google Shape;1391;p29"/>
            <p:cNvSpPr/>
            <p:nvPr/>
          </p:nvSpPr>
          <p:spPr>
            <a:xfrm>
              <a:off x="4351600" y="332330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92" name="Google Shape;1392;p29"/>
            <p:cNvSpPr/>
            <p:nvPr/>
          </p:nvSpPr>
          <p:spPr>
            <a:xfrm>
              <a:off x="435160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93" name="Google Shape;1393;p29"/>
            <p:cNvSpPr/>
            <p:nvPr/>
          </p:nvSpPr>
          <p:spPr>
            <a:xfrm>
              <a:off x="435160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94" name="Google Shape;1394;p29"/>
            <p:cNvSpPr/>
            <p:nvPr/>
          </p:nvSpPr>
          <p:spPr>
            <a:xfrm>
              <a:off x="4351600" y="29424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95" name="Google Shape;1395;p29"/>
            <p:cNvSpPr/>
            <p:nvPr/>
          </p:nvSpPr>
          <p:spPr>
            <a:xfrm>
              <a:off x="427560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96" name="Google Shape;1396;p29"/>
            <p:cNvSpPr/>
            <p:nvPr/>
          </p:nvSpPr>
          <p:spPr>
            <a:xfrm>
              <a:off x="427560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97" name="Google Shape;1397;p29"/>
            <p:cNvSpPr/>
            <p:nvPr/>
          </p:nvSpPr>
          <p:spPr>
            <a:xfrm>
              <a:off x="4275600"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98" name="Google Shape;1398;p29"/>
            <p:cNvSpPr/>
            <p:nvPr/>
          </p:nvSpPr>
          <p:spPr>
            <a:xfrm>
              <a:off x="4275600"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399" name="Google Shape;1399;p29"/>
            <p:cNvSpPr/>
            <p:nvPr/>
          </p:nvSpPr>
          <p:spPr>
            <a:xfrm>
              <a:off x="42756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00" name="Google Shape;1400;p29"/>
            <p:cNvSpPr/>
            <p:nvPr/>
          </p:nvSpPr>
          <p:spPr>
            <a:xfrm>
              <a:off x="4275600" y="3399500"/>
              <a:ext cx="62225" cy="53350"/>
            </a:xfrm>
            <a:custGeom>
              <a:avLst/>
              <a:gdLst/>
              <a:ahLst/>
              <a:cxnLst/>
              <a:rect l="l" t="t" r="r" b="b"/>
              <a:pathLst>
                <a:path w="2489" h="2134" extrusionOk="0">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01" name="Google Shape;1401;p29"/>
            <p:cNvSpPr/>
            <p:nvPr/>
          </p:nvSpPr>
          <p:spPr>
            <a:xfrm>
              <a:off x="427560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02" name="Google Shape;1402;p29"/>
            <p:cNvSpPr/>
            <p:nvPr/>
          </p:nvSpPr>
          <p:spPr>
            <a:xfrm>
              <a:off x="427560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03" name="Google Shape;1403;p29"/>
            <p:cNvSpPr/>
            <p:nvPr/>
          </p:nvSpPr>
          <p:spPr>
            <a:xfrm>
              <a:off x="41994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04" name="Google Shape;1404;p29"/>
            <p:cNvSpPr/>
            <p:nvPr/>
          </p:nvSpPr>
          <p:spPr>
            <a:xfrm>
              <a:off x="41994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05" name="Google Shape;1405;p29"/>
            <p:cNvSpPr/>
            <p:nvPr/>
          </p:nvSpPr>
          <p:spPr>
            <a:xfrm>
              <a:off x="419940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06" name="Google Shape;1406;p29"/>
            <p:cNvSpPr/>
            <p:nvPr/>
          </p:nvSpPr>
          <p:spPr>
            <a:xfrm>
              <a:off x="419940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07" name="Google Shape;1407;p29"/>
            <p:cNvSpPr/>
            <p:nvPr/>
          </p:nvSpPr>
          <p:spPr>
            <a:xfrm>
              <a:off x="4123175" y="4085225"/>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08" name="Google Shape;1408;p29"/>
            <p:cNvSpPr/>
            <p:nvPr/>
          </p:nvSpPr>
          <p:spPr>
            <a:xfrm>
              <a:off x="4123175" y="4009000"/>
              <a:ext cx="62425" cy="53350"/>
            </a:xfrm>
            <a:custGeom>
              <a:avLst/>
              <a:gdLst/>
              <a:ahLst/>
              <a:cxnLst/>
              <a:rect l="l" t="t" r="r" b="b"/>
              <a:pathLst>
                <a:path w="2497" h="2134" extrusionOk="0">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09" name="Google Shape;1409;p29"/>
            <p:cNvSpPr/>
            <p:nvPr/>
          </p:nvSpPr>
          <p:spPr>
            <a:xfrm>
              <a:off x="4123175" y="39328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10" name="Google Shape;1410;p29"/>
            <p:cNvSpPr/>
            <p:nvPr/>
          </p:nvSpPr>
          <p:spPr>
            <a:xfrm>
              <a:off x="4123175" y="385677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11" name="Google Shape;1411;p29"/>
            <p:cNvSpPr/>
            <p:nvPr/>
          </p:nvSpPr>
          <p:spPr>
            <a:xfrm>
              <a:off x="41231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12" name="Google Shape;1412;p29"/>
            <p:cNvSpPr/>
            <p:nvPr/>
          </p:nvSpPr>
          <p:spPr>
            <a:xfrm>
              <a:off x="4046950"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13" name="Google Shape;1413;p29"/>
            <p:cNvSpPr/>
            <p:nvPr/>
          </p:nvSpPr>
          <p:spPr>
            <a:xfrm>
              <a:off x="404695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14" name="Google Shape;1414;p29"/>
            <p:cNvSpPr/>
            <p:nvPr/>
          </p:nvSpPr>
          <p:spPr>
            <a:xfrm>
              <a:off x="4046950" y="26377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15" name="Google Shape;1415;p29"/>
            <p:cNvSpPr/>
            <p:nvPr/>
          </p:nvSpPr>
          <p:spPr>
            <a:xfrm>
              <a:off x="3970950" y="4085225"/>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16" name="Google Shape;1416;p29"/>
            <p:cNvSpPr/>
            <p:nvPr/>
          </p:nvSpPr>
          <p:spPr>
            <a:xfrm>
              <a:off x="3970950" y="2714000"/>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17" name="Google Shape;1417;p29"/>
            <p:cNvSpPr/>
            <p:nvPr/>
          </p:nvSpPr>
          <p:spPr>
            <a:xfrm>
              <a:off x="3970950" y="2637775"/>
              <a:ext cx="62225" cy="53450"/>
            </a:xfrm>
            <a:custGeom>
              <a:avLst/>
              <a:gdLst/>
              <a:ahLst/>
              <a:cxnLst/>
              <a:rect l="l" t="t" r="r" b="b"/>
              <a:pathLst>
                <a:path w="2489" h="2138" extrusionOk="0">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18" name="Google Shape;1418;p29"/>
            <p:cNvSpPr/>
            <p:nvPr/>
          </p:nvSpPr>
          <p:spPr>
            <a:xfrm>
              <a:off x="3894725" y="408522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19" name="Google Shape;1419;p29"/>
            <p:cNvSpPr/>
            <p:nvPr/>
          </p:nvSpPr>
          <p:spPr>
            <a:xfrm>
              <a:off x="3894725" y="4009000"/>
              <a:ext cx="62225" cy="53350"/>
            </a:xfrm>
            <a:custGeom>
              <a:avLst/>
              <a:gdLst/>
              <a:ahLst/>
              <a:cxnLst/>
              <a:rect l="l" t="t" r="r" b="b"/>
              <a:pathLst>
                <a:path w="2489" h="2134" extrusionOk="0">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20" name="Google Shape;1420;p29"/>
            <p:cNvSpPr/>
            <p:nvPr/>
          </p:nvSpPr>
          <p:spPr>
            <a:xfrm>
              <a:off x="3894725" y="2714000"/>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21" name="Google Shape;1421;p29"/>
            <p:cNvSpPr/>
            <p:nvPr/>
          </p:nvSpPr>
          <p:spPr>
            <a:xfrm>
              <a:off x="3894725" y="26377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22" name="Google Shape;1422;p29"/>
            <p:cNvSpPr/>
            <p:nvPr/>
          </p:nvSpPr>
          <p:spPr>
            <a:xfrm>
              <a:off x="38185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23" name="Google Shape;1423;p29"/>
            <p:cNvSpPr/>
            <p:nvPr/>
          </p:nvSpPr>
          <p:spPr>
            <a:xfrm>
              <a:off x="38185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24" name="Google Shape;1424;p29"/>
            <p:cNvSpPr/>
            <p:nvPr/>
          </p:nvSpPr>
          <p:spPr>
            <a:xfrm>
              <a:off x="38185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25" name="Google Shape;1425;p29"/>
            <p:cNvSpPr/>
            <p:nvPr/>
          </p:nvSpPr>
          <p:spPr>
            <a:xfrm>
              <a:off x="38185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26" name="Google Shape;1426;p29"/>
            <p:cNvSpPr/>
            <p:nvPr/>
          </p:nvSpPr>
          <p:spPr>
            <a:xfrm>
              <a:off x="38185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27" name="Google Shape;1427;p29"/>
            <p:cNvSpPr/>
            <p:nvPr/>
          </p:nvSpPr>
          <p:spPr>
            <a:xfrm>
              <a:off x="381852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28" name="Google Shape;1428;p29"/>
            <p:cNvSpPr/>
            <p:nvPr/>
          </p:nvSpPr>
          <p:spPr>
            <a:xfrm>
              <a:off x="3818525"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29" name="Google Shape;1429;p29"/>
            <p:cNvSpPr/>
            <p:nvPr/>
          </p:nvSpPr>
          <p:spPr>
            <a:xfrm>
              <a:off x="3818525" y="26377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30" name="Google Shape;1430;p29"/>
            <p:cNvSpPr/>
            <p:nvPr/>
          </p:nvSpPr>
          <p:spPr>
            <a:xfrm>
              <a:off x="3742300" y="3780375"/>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31" name="Google Shape;1431;p29"/>
            <p:cNvSpPr/>
            <p:nvPr/>
          </p:nvSpPr>
          <p:spPr>
            <a:xfrm>
              <a:off x="3742300" y="3704150"/>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32" name="Google Shape;1432;p29"/>
            <p:cNvSpPr/>
            <p:nvPr/>
          </p:nvSpPr>
          <p:spPr>
            <a:xfrm>
              <a:off x="3742300" y="3475725"/>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33" name="Google Shape;1433;p29"/>
            <p:cNvSpPr/>
            <p:nvPr/>
          </p:nvSpPr>
          <p:spPr>
            <a:xfrm>
              <a:off x="3742300" y="339950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34" name="Google Shape;1434;p29"/>
            <p:cNvSpPr/>
            <p:nvPr/>
          </p:nvSpPr>
          <p:spPr>
            <a:xfrm>
              <a:off x="3742175" y="332330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35" name="Google Shape;1435;p29"/>
            <p:cNvSpPr/>
            <p:nvPr/>
          </p:nvSpPr>
          <p:spPr>
            <a:xfrm>
              <a:off x="3742300" y="2561575"/>
              <a:ext cx="62225" cy="53425"/>
            </a:xfrm>
            <a:custGeom>
              <a:avLst/>
              <a:gdLst/>
              <a:ahLst/>
              <a:cxnLst/>
              <a:rect l="l" t="t" r="r" b="b"/>
              <a:pathLst>
                <a:path w="2489" h="2137" extrusionOk="0">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36" name="Google Shape;1436;p29"/>
            <p:cNvSpPr/>
            <p:nvPr/>
          </p:nvSpPr>
          <p:spPr>
            <a:xfrm>
              <a:off x="3665950"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37" name="Google Shape;1437;p29"/>
            <p:cNvSpPr/>
            <p:nvPr/>
          </p:nvSpPr>
          <p:spPr>
            <a:xfrm>
              <a:off x="366610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38" name="Google Shape;1438;p29"/>
            <p:cNvSpPr/>
            <p:nvPr/>
          </p:nvSpPr>
          <p:spPr>
            <a:xfrm>
              <a:off x="36661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39" name="Google Shape;1439;p29"/>
            <p:cNvSpPr/>
            <p:nvPr/>
          </p:nvSpPr>
          <p:spPr>
            <a:xfrm>
              <a:off x="3589875" y="32470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40" name="Google Shape;1440;p29"/>
            <p:cNvSpPr/>
            <p:nvPr/>
          </p:nvSpPr>
          <p:spPr>
            <a:xfrm>
              <a:off x="35898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41" name="Google Shape;1441;p29"/>
            <p:cNvSpPr/>
            <p:nvPr/>
          </p:nvSpPr>
          <p:spPr>
            <a:xfrm>
              <a:off x="35898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42" name="Google Shape;1442;p29"/>
            <p:cNvSpPr/>
            <p:nvPr/>
          </p:nvSpPr>
          <p:spPr>
            <a:xfrm>
              <a:off x="35136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43" name="Google Shape;1443;p29"/>
            <p:cNvSpPr/>
            <p:nvPr/>
          </p:nvSpPr>
          <p:spPr>
            <a:xfrm>
              <a:off x="3513675"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44" name="Google Shape;1444;p29"/>
            <p:cNvSpPr/>
            <p:nvPr/>
          </p:nvSpPr>
          <p:spPr>
            <a:xfrm>
              <a:off x="3513675" y="2485550"/>
              <a:ext cx="62425" cy="53300"/>
            </a:xfrm>
            <a:custGeom>
              <a:avLst/>
              <a:gdLst/>
              <a:ahLst/>
              <a:cxnLst/>
              <a:rect l="l" t="t" r="r" b="b"/>
              <a:pathLst>
                <a:path w="2497"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45" name="Google Shape;1445;p29"/>
            <p:cNvSpPr/>
            <p:nvPr/>
          </p:nvSpPr>
          <p:spPr>
            <a:xfrm>
              <a:off x="3437450" y="32470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46" name="Google Shape;1446;p29"/>
            <p:cNvSpPr/>
            <p:nvPr/>
          </p:nvSpPr>
          <p:spPr>
            <a:xfrm>
              <a:off x="3437450" y="317107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47" name="Google Shape;1447;p29"/>
            <p:cNvSpPr/>
            <p:nvPr/>
          </p:nvSpPr>
          <p:spPr>
            <a:xfrm>
              <a:off x="3437450"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48" name="Google Shape;1448;p29"/>
            <p:cNvSpPr/>
            <p:nvPr/>
          </p:nvSpPr>
          <p:spPr>
            <a:xfrm>
              <a:off x="3437450" y="2485550"/>
              <a:ext cx="62425" cy="53300"/>
            </a:xfrm>
            <a:custGeom>
              <a:avLst/>
              <a:gdLst/>
              <a:ahLst/>
              <a:cxnLst/>
              <a:rect l="l" t="t" r="r" b="b"/>
              <a:pathLst>
                <a:path w="2497" h="2132" extrusionOk="0">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49" name="Google Shape;1449;p29"/>
            <p:cNvSpPr/>
            <p:nvPr/>
          </p:nvSpPr>
          <p:spPr>
            <a:xfrm>
              <a:off x="3361450" y="3171075"/>
              <a:ext cx="62200" cy="53275"/>
            </a:xfrm>
            <a:custGeom>
              <a:avLst/>
              <a:gdLst/>
              <a:ahLst/>
              <a:cxnLst/>
              <a:rect l="l" t="t" r="r" b="b"/>
              <a:pathLst>
                <a:path w="2488"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50" name="Google Shape;1450;p29"/>
            <p:cNvSpPr/>
            <p:nvPr/>
          </p:nvSpPr>
          <p:spPr>
            <a:xfrm>
              <a:off x="3361450"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51" name="Google Shape;1451;p29"/>
            <p:cNvSpPr/>
            <p:nvPr/>
          </p:nvSpPr>
          <p:spPr>
            <a:xfrm>
              <a:off x="3361450" y="2637775"/>
              <a:ext cx="62200" cy="53450"/>
            </a:xfrm>
            <a:custGeom>
              <a:avLst/>
              <a:gdLst/>
              <a:ahLst/>
              <a:cxnLst/>
              <a:rect l="l" t="t" r="r" b="b"/>
              <a:pathLst>
                <a:path w="2488" h="2138" extrusionOk="0">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52" name="Google Shape;1452;p29"/>
            <p:cNvSpPr/>
            <p:nvPr/>
          </p:nvSpPr>
          <p:spPr>
            <a:xfrm>
              <a:off x="3361450" y="2561575"/>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53" name="Google Shape;1453;p29"/>
            <p:cNvSpPr/>
            <p:nvPr/>
          </p:nvSpPr>
          <p:spPr>
            <a:xfrm>
              <a:off x="328522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54" name="Google Shape;1454;p29"/>
            <p:cNvSpPr/>
            <p:nvPr/>
          </p:nvSpPr>
          <p:spPr>
            <a:xfrm>
              <a:off x="328522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55" name="Google Shape;1455;p29"/>
            <p:cNvSpPr/>
            <p:nvPr/>
          </p:nvSpPr>
          <p:spPr>
            <a:xfrm>
              <a:off x="328522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56" name="Google Shape;1456;p29"/>
            <p:cNvSpPr/>
            <p:nvPr/>
          </p:nvSpPr>
          <p:spPr>
            <a:xfrm>
              <a:off x="328522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57" name="Google Shape;1457;p29"/>
            <p:cNvSpPr/>
            <p:nvPr/>
          </p:nvSpPr>
          <p:spPr>
            <a:xfrm>
              <a:off x="3209025"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58" name="Google Shape;1458;p29"/>
            <p:cNvSpPr/>
            <p:nvPr/>
          </p:nvSpPr>
          <p:spPr>
            <a:xfrm>
              <a:off x="3209025"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59" name="Google Shape;1459;p29"/>
            <p:cNvSpPr/>
            <p:nvPr/>
          </p:nvSpPr>
          <p:spPr>
            <a:xfrm>
              <a:off x="3209025" y="2942425"/>
              <a:ext cx="62200" cy="53450"/>
            </a:xfrm>
            <a:custGeom>
              <a:avLst/>
              <a:gdLst/>
              <a:ahLst/>
              <a:cxnLst/>
              <a:rect l="l" t="t" r="r" b="b"/>
              <a:pathLst>
                <a:path w="2488" h="2138" extrusionOk="0">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60" name="Google Shape;1460;p29"/>
            <p:cNvSpPr/>
            <p:nvPr/>
          </p:nvSpPr>
          <p:spPr>
            <a:xfrm>
              <a:off x="3209025"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61" name="Google Shape;1461;p29"/>
            <p:cNvSpPr/>
            <p:nvPr/>
          </p:nvSpPr>
          <p:spPr>
            <a:xfrm>
              <a:off x="3209025"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62" name="Google Shape;1462;p29"/>
            <p:cNvSpPr/>
            <p:nvPr/>
          </p:nvSpPr>
          <p:spPr>
            <a:xfrm>
              <a:off x="419940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63" name="Google Shape;1463;p29"/>
            <p:cNvSpPr/>
            <p:nvPr/>
          </p:nvSpPr>
          <p:spPr>
            <a:xfrm>
              <a:off x="3132800" y="11143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64" name="Google Shape;1464;p29"/>
            <p:cNvSpPr/>
            <p:nvPr/>
          </p:nvSpPr>
          <p:spPr>
            <a:xfrm>
              <a:off x="305680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65" name="Google Shape;1465;p29"/>
            <p:cNvSpPr/>
            <p:nvPr/>
          </p:nvSpPr>
          <p:spPr>
            <a:xfrm>
              <a:off x="4351600" y="164740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66" name="Google Shape;1466;p29"/>
            <p:cNvSpPr/>
            <p:nvPr/>
          </p:nvSpPr>
          <p:spPr>
            <a:xfrm>
              <a:off x="435160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67" name="Google Shape;1467;p29"/>
            <p:cNvSpPr/>
            <p:nvPr/>
          </p:nvSpPr>
          <p:spPr>
            <a:xfrm>
              <a:off x="435160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68" name="Google Shape;1468;p29"/>
            <p:cNvSpPr/>
            <p:nvPr/>
          </p:nvSpPr>
          <p:spPr>
            <a:xfrm>
              <a:off x="4351600" y="1876050"/>
              <a:ext cx="62425" cy="53350"/>
            </a:xfrm>
            <a:custGeom>
              <a:avLst/>
              <a:gdLst/>
              <a:ahLst/>
              <a:cxnLst/>
              <a:rect l="l" t="t" r="r" b="b"/>
              <a:pathLst>
                <a:path w="2497" h="2134" extrusionOk="0">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69" name="Google Shape;1469;p29"/>
            <p:cNvSpPr/>
            <p:nvPr/>
          </p:nvSpPr>
          <p:spPr>
            <a:xfrm>
              <a:off x="435160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70" name="Google Shape;1470;p29"/>
            <p:cNvSpPr/>
            <p:nvPr/>
          </p:nvSpPr>
          <p:spPr>
            <a:xfrm>
              <a:off x="435160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71" name="Google Shape;1471;p29"/>
            <p:cNvSpPr/>
            <p:nvPr/>
          </p:nvSpPr>
          <p:spPr>
            <a:xfrm>
              <a:off x="435160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72" name="Google Shape;1472;p29"/>
            <p:cNvSpPr/>
            <p:nvPr/>
          </p:nvSpPr>
          <p:spPr>
            <a:xfrm>
              <a:off x="3970950" y="1876050"/>
              <a:ext cx="62225" cy="53350"/>
            </a:xfrm>
            <a:custGeom>
              <a:avLst/>
              <a:gdLst/>
              <a:ahLst/>
              <a:cxnLst/>
              <a:rect l="l" t="t" r="r" b="b"/>
              <a:pathLst>
                <a:path w="2489" h="2134" extrusionOk="0">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73" name="Google Shape;1473;p29"/>
            <p:cNvSpPr/>
            <p:nvPr/>
          </p:nvSpPr>
          <p:spPr>
            <a:xfrm>
              <a:off x="3970950" y="1952050"/>
              <a:ext cx="62225" cy="53450"/>
            </a:xfrm>
            <a:custGeom>
              <a:avLst/>
              <a:gdLst/>
              <a:ahLst/>
              <a:cxnLst/>
              <a:rect l="l" t="t" r="r" b="b"/>
              <a:pathLst>
                <a:path w="2489" h="2138" extrusionOk="0">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74" name="Google Shape;1474;p29"/>
            <p:cNvSpPr/>
            <p:nvPr/>
          </p:nvSpPr>
          <p:spPr>
            <a:xfrm>
              <a:off x="36661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75" name="Google Shape;1475;p29"/>
            <p:cNvSpPr/>
            <p:nvPr/>
          </p:nvSpPr>
          <p:spPr>
            <a:xfrm>
              <a:off x="3742300" y="2028275"/>
              <a:ext cx="62225" cy="53450"/>
            </a:xfrm>
            <a:custGeom>
              <a:avLst/>
              <a:gdLst/>
              <a:ahLst/>
              <a:cxnLst/>
              <a:rect l="l" t="t" r="r" b="b"/>
              <a:pathLst>
                <a:path w="2489" h="2138" extrusionOk="0">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76" name="Google Shape;1476;p29"/>
            <p:cNvSpPr/>
            <p:nvPr/>
          </p:nvSpPr>
          <p:spPr>
            <a:xfrm>
              <a:off x="3742300" y="1952050"/>
              <a:ext cx="62225" cy="53450"/>
            </a:xfrm>
            <a:custGeom>
              <a:avLst/>
              <a:gdLst/>
              <a:ahLst/>
              <a:cxnLst/>
              <a:rect l="l" t="t" r="r" b="b"/>
              <a:pathLst>
                <a:path w="2489" h="2138" extrusionOk="0">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77" name="Google Shape;1477;p29"/>
            <p:cNvSpPr/>
            <p:nvPr/>
          </p:nvSpPr>
          <p:spPr>
            <a:xfrm>
              <a:off x="38185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78" name="Google Shape;1478;p29"/>
            <p:cNvSpPr/>
            <p:nvPr/>
          </p:nvSpPr>
          <p:spPr>
            <a:xfrm>
              <a:off x="3894725"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79" name="Google Shape;1479;p29"/>
            <p:cNvSpPr/>
            <p:nvPr/>
          </p:nvSpPr>
          <p:spPr>
            <a:xfrm>
              <a:off x="3894725"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80" name="Google Shape;1480;p29"/>
            <p:cNvSpPr/>
            <p:nvPr/>
          </p:nvSpPr>
          <p:spPr>
            <a:xfrm>
              <a:off x="3970950" y="2028275"/>
              <a:ext cx="62225" cy="53450"/>
            </a:xfrm>
            <a:custGeom>
              <a:avLst/>
              <a:gdLst/>
              <a:ahLst/>
              <a:cxnLst/>
              <a:rect l="l" t="t" r="r" b="b"/>
              <a:pathLst>
                <a:path w="2489" h="2138" extrusionOk="0">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81" name="Google Shape;1481;p29"/>
            <p:cNvSpPr/>
            <p:nvPr/>
          </p:nvSpPr>
          <p:spPr>
            <a:xfrm>
              <a:off x="3970950" y="21045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82" name="Google Shape;1482;p29"/>
            <p:cNvSpPr/>
            <p:nvPr/>
          </p:nvSpPr>
          <p:spPr>
            <a:xfrm>
              <a:off x="4046950"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83" name="Google Shape;1483;p29"/>
            <p:cNvSpPr/>
            <p:nvPr/>
          </p:nvSpPr>
          <p:spPr>
            <a:xfrm>
              <a:off x="404695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84" name="Google Shape;1484;p29"/>
            <p:cNvSpPr/>
            <p:nvPr/>
          </p:nvSpPr>
          <p:spPr>
            <a:xfrm>
              <a:off x="404695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85" name="Google Shape;1485;p29"/>
            <p:cNvSpPr/>
            <p:nvPr/>
          </p:nvSpPr>
          <p:spPr>
            <a:xfrm>
              <a:off x="404695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86" name="Google Shape;1486;p29"/>
            <p:cNvSpPr/>
            <p:nvPr/>
          </p:nvSpPr>
          <p:spPr>
            <a:xfrm>
              <a:off x="412317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87" name="Google Shape;1487;p29"/>
            <p:cNvSpPr/>
            <p:nvPr/>
          </p:nvSpPr>
          <p:spPr>
            <a:xfrm>
              <a:off x="41231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88" name="Google Shape;1488;p29"/>
            <p:cNvSpPr/>
            <p:nvPr/>
          </p:nvSpPr>
          <p:spPr>
            <a:xfrm>
              <a:off x="4123175" y="1876050"/>
              <a:ext cx="62425" cy="53350"/>
            </a:xfrm>
            <a:custGeom>
              <a:avLst/>
              <a:gdLst/>
              <a:ahLst/>
              <a:cxnLst/>
              <a:rect l="l" t="t" r="r" b="b"/>
              <a:pathLst>
                <a:path w="2497" h="2134" extrusionOk="0">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89" name="Google Shape;1489;p29"/>
            <p:cNvSpPr/>
            <p:nvPr/>
          </p:nvSpPr>
          <p:spPr>
            <a:xfrm>
              <a:off x="41231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90" name="Google Shape;1490;p29"/>
            <p:cNvSpPr/>
            <p:nvPr/>
          </p:nvSpPr>
          <p:spPr>
            <a:xfrm>
              <a:off x="4123175" y="2028275"/>
              <a:ext cx="62425" cy="53450"/>
            </a:xfrm>
            <a:custGeom>
              <a:avLst/>
              <a:gdLst/>
              <a:ahLst/>
              <a:cxnLst/>
              <a:rect l="l" t="t" r="r" b="b"/>
              <a:pathLst>
                <a:path w="2497" h="2138" extrusionOk="0">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91" name="Google Shape;1491;p29"/>
            <p:cNvSpPr/>
            <p:nvPr/>
          </p:nvSpPr>
          <p:spPr>
            <a:xfrm>
              <a:off x="41231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92" name="Google Shape;1492;p29"/>
            <p:cNvSpPr/>
            <p:nvPr/>
          </p:nvSpPr>
          <p:spPr>
            <a:xfrm>
              <a:off x="419940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93" name="Google Shape;1493;p29"/>
            <p:cNvSpPr/>
            <p:nvPr/>
          </p:nvSpPr>
          <p:spPr>
            <a:xfrm>
              <a:off x="419940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94" name="Google Shape;1494;p29"/>
            <p:cNvSpPr/>
            <p:nvPr/>
          </p:nvSpPr>
          <p:spPr>
            <a:xfrm>
              <a:off x="4199400"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95" name="Google Shape;1495;p29"/>
            <p:cNvSpPr/>
            <p:nvPr/>
          </p:nvSpPr>
          <p:spPr>
            <a:xfrm>
              <a:off x="4199400"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96" name="Google Shape;1496;p29"/>
            <p:cNvSpPr/>
            <p:nvPr/>
          </p:nvSpPr>
          <p:spPr>
            <a:xfrm>
              <a:off x="41994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97" name="Google Shape;1497;p29"/>
            <p:cNvSpPr/>
            <p:nvPr/>
          </p:nvSpPr>
          <p:spPr>
            <a:xfrm>
              <a:off x="419940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98" name="Google Shape;1498;p29"/>
            <p:cNvSpPr/>
            <p:nvPr/>
          </p:nvSpPr>
          <p:spPr>
            <a:xfrm>
              <a:off x="419940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499" name="Google Shape;1499;p29"/>
            <p:cNvSpPr/>
            <p:nvPr/>
          </p:nvSpPr>
          <p:spPr>
            <a:xfrm>
              <a:off x="427560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00" name="Google Shape;1500;p29"/>
            <p:cNvSpPr/>
            <p:nvPr/>
          </p:nvSpPr>
          <p:spPr>
            <a:xfrm>
              <a:off x="42756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01" name="Google Shape;1501;p29"/>
            <p:cNvSpPr/>
            <p:nvPr/>
          </p:nvSpPr>
          <p:spPr>
            <a:xfrm>
              <a:off x="42756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02" name="Google Shape;1502;p29"/>
            <p:cNvSpPr/>
            <p:nvPr/>
          </p:nvSpPr>
          <p:spPr>
            <a:xfrm>
              <a:off x="42756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03" name="Google Shape;1503;p29"/>
            <p:cNvSpPr/>
            <p:nvPr/>
          </p:nvSpPr>
          <p:spPr>
            <a:xfrm>
              <a:off x="42756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04" name="Google Shape;1504;p29"/>
            <p:cNvSpPr/>
            <p:nvPr/>
          </p:nvSpPr>
          <p:spPr>
            <a:xfrm>
              <a:off x="42756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05" name="Google Shape;1505;p29"/>
            <p:cNvSpPr/>
            <p:nvPr/>
          </p:nvSpPr>
          <p:spPr>
            <a:xfrm>
              <a:off x="42756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06" name="Google Shape;1506;p29"/>
            <p:cNvSpPr/>
            <p:nvPr/>
          </p:nvSpPr>
          <p:spPr>
            <a:xfrm>
              <a:off x="42756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07" name="Google Shape;1507;p29"/>
            <p:cNvSpPr/>
            <p:nvPr/>
          </p:nvSpPr>
          <p:spPr>
            <a:xfrm>
              <a:off x="435160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08" name="Google Shape;1508;p29"/>
            <p:cNvSpPr/>
            <p:nvPr/>
          </p:nvSpPr>
          <p:spPr>
            <a:xfrm>
              <a:off x="4427825" y="1647400"/>
              <a:ext cx="62425" cy="53450"/>
            </a:xfrm>
            <a:custGeom>
              <a:avLst/>
              <a:gdLst/>
              <a:ahLst/>
              <a:cxnLst/>
              <a:rect l="l" t="t" r="r" b="b"/>
              <a:pathLst>
                <a:path w="2497" h="2138" extrusionOk="0">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09" name="Google Shape;1509;p29"/>
            <p:cNvSpPr/>
            <p:nvPr/>
          </p:nvSpPr>
          <p:spPr>
            <a:xfrm>
              <a:off x="4427825" y="1723625"/>
              <a:ext cx="62425" cy="53350"/>
            </a:xfrm>
            <a:custGeom>
              <a:avLst/>
              <a:gdLst/>
              <a:ahLst/>
              <a:cxnLst/>
              <a:rect l="l" t="t" r="r" b="b"/>
              <a:pathLst>
                <a:path w="2497" h="2134" extrusionOk="0">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10" name="Google Shape;1510;p29"/>
            <p:cNvSpPr/>
            <p:nvPr/>
          </p:nvSpPr>
          <p:spPr>
            <a:xfrm>
              <a:off x="4427825" y="179985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11" name="Google Shape;1511;p29"/>
            <p:cNvSpPr/>
            <p:nvPr/>
          </p:nvSpPr>
          <p:spPr>
            <a:xfrm>
              <a:off x="4427825" y="1876050"/>
              <a:ext cx="62425" cy="53275"/>
            </a:xfrm>
            <a:custGeom>
              <a:avLst/>
              <a:gdLst/>
              <a:ahLst/>
              <a:cxnLst/>
              <a:rect l="l" t="t" r="r" b="b"/>
              <a:pathLst>
                <a:path w="2497" h="2131" extrusionOk="0">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12" name="Google Shape;1512;p29"/>
            <p:cNvSpPr/>
            <p:nvPr/>
          </p:nvSpPr>
          <p:spPr>
            <a:xfrm>
              <a:off x="4427825" y="1952050"/>
              <a:ext cx="62425" cy="53450"/>
            </a:xfrm>
            <a:custGeom>
              <a:avLst/>
              <a:gdLst/>
              <a:ahLst/>
              <a:cxnLst/>
              <a:rect l="l" t="t" r="r" b="b"/>
              <a:pathLst>
                <a:path w="2497" h="2138" extrusionOk="0">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13" name="Google Shape;1513;p29"/>
            <p:cNvSpPr/>
            <p:nvPr/>
          </p:nvSpPr>
          <p:spPr>
            <a:xfrm>
              <a:off x="4427825" y="2028275"/>
              <a:ext cx="62425" cy="53450"/>
            </a:xfrm>
            <a:custGeom>
              <a:avLst/>
              <a:gdLst/>
              <a:ahLst/>
              <a:cxnLst/>
              <a:rect l="l" t="t" r="r" b="b"/>
              <a:pathLst>
                <a:path w="2497" h="2138" extrusionOk="0">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14" name="Google Shape;1514;p29"/>
            <p:cNvSpPr/>
            <p:nvPr/>
          </p:nvSpPr>
          <p:spPr>
            <a:xfrm>
              <a:off x="4427825" y="210450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15" name="Google Shape;1515;p29"/>
            <p:cNvSpPr/>
            <p:nvPr/>
          </p:nvSpPr>
          <p:spPr>
            <a:xfrm>
              <a:off x="4427825" y="2180700"/>
              <a:ext cx="62425" cy="53350"/>
            </a:xfrm>
            <a:custGeom>
              <a:avLst/>
              <a:gdLst/>
              <a:ahLst/>
              <a:cxnLst/>
              <a:rect l="l" t="t" r="r" b="b"/>
              <a:pathLst>
                <a:path w="2497" h="2134" extrusionOk="0">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16" name="Google Shape;1516;p29"/>
            <p:cNvSpPr/>
            <p:nvPr/>
          </p:nvSpPr>
          <p:spPr>
            <a:xfrm>
              <a:off x="4427825" y="1571400"/>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17" name="Google Shape;1517;p29"/>
            <p:cNvSpPr/>
            <p:nvPr/>
          </p:nvSpPr>
          <p:spPr>
            <a:xfrm>
              <a:off x="435160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18" name="Google Shape;1518;p29"/>
            <p:cNvSpPr/>
            <p:nvPr/>
          </p:nvSpPr>
          <p:spPr>
            <a:xfrm>
              <a:off x="42756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19" name="Google Shape;1519;p29"/>
            <p:cNvSpPr/>
            <p:nvPr/>
          </p:nvSpPr>
          <p:spPr>
            <a:xfrm>
              <a:off x="42756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1994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1994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1994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1994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1231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123175" y="164740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123175"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123175"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28" name="Google Shape;1528;p29"/>
            <p:cNvSpPr/>
            <p:nvPr/>
          </p:nvSpPr>
          <p:spPr>
            <a:xfrm>
              <a:off x="4123175"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29" name="Google Shape;1529;p29"/>
            <p:cNvSpPr/>
            <p:nvPr/>
          </p:nvSpPr>
          <p:spPr>
            <a:xfrm>
              <a:off x="4123175" y="134275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30" name="Google Shape;1530;p29"/>
            <p:cNvSpPr/>
            <p:nvPr/>
          </p:nvSpPr>
          <p:spPr>
            <a:xfrm>
              <a:off x="404695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31" name="Google Shape;1531;p29"/>
            <p:cNvSpPr/>
            <p:nvPr/>
          </p:nvSpPr>
          <p:spPr>
            <a:xfrm>
              <a:off x="404695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32" name="Google Shape;1532;p29"/>
            <p:cNvSpPr/>
            <p:nvPr/>
          </p:nvSpPr>
          <p:spPr>
            <a:xfrm>
              <a:off x="404695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33" name="Google Shape;1533;p29"/>
            <p:cNvSpPr/>
            <p:nvPr/>
          </p:nvSpPr>
          <p:spPr>
            <a:xfrm>
              <a:off x="4046950" y="1647400"/>
              <a:ext cx="62425" cy="53450"/>
            </a:xfrm>
            <a:custGeom>
              <a:avLst/>
              <a:gdLst/>
              <a:ahLst/>
              <a:cxnLst/>
              <a:rect l="l" t="t" r="r" b="b"/>
              <a:pathLst>
                <a:path w="2497" h="2138" extrusionOk="0">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04695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35" name="Google Shape;1535;p29"/>
            <p:cNvSpPr/>
            <p:nvPr/>
          </p:nvSpPr>
          <p:spPr>
            <a:xfrm>
              <a:off x="4046950"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36" name="Google Shape;1536;p29"/>
            <p:cNvSpPr/>
            <p:nvPr/>
          </p:nvSpPr>
          <p:spPr>
            <a:xfrm>
              <a:off x="4046950" y="141897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046950" y="134275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38" name="Google Shape;1538;p29"/>
            <p:cNvSpPr/>
            <p:nvPr/>
          </p:nvSpPr>
          <p:spPr>
            <a:xfrm>
              <a:off x="3970950" y="2256925"/>
              <a:ext cx="62350" cy="53425"/>
            </a:xfrm>
            <a:custGeom>
              <a:avLst/>
              <a:gdLst/>
              <a:ahLst/>
              <a:cxnLst/>
              <a:rect l="l" t="t" r="r" b="b"/>
              <a:pathLst>
                <a:path w="2494" h="2137" extrusionOk="0">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39" name="Google Shape;1539;p29"/>
            <p:cNvSpPr/>
            <p:nvPr/>
          </p:nvSpPr>
          <p:spPr>
            <a:xfrm>
              <a:off x="3970950" y="2180700"/>
              <a:ext cx="62225" cy="53350"/>
            </a:xfrm>
            <a:custGeom>
              <a:avLst/>
              <a:gdLst/>
              <a:ahLst/>
              <a:cxnLst/>
              <a:rect l="l" t="t" r="r" b="b"/>
              <a:pathLst>
                <a:path w="2489" h="2134" extrusionOk="0">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40" name="Google Shape;1540;p29"/>
            <p:cNvSpPr/>
            <p:nvPr/>
          </p:nvSpPr>
          <p:spPr>
            <a:xfrm>
              <a:off x="3970950" y="179985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41" name="Google Shape;1541;p29"/>
            <p:cNvSpPr/>
            <p:nvPr/>
          </p:nvSpPr>
          <p:spPr>
            <a:xfrm>
              <a:off x="3970950" y="164740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42" name="Google Shape;1542;p29"/>
            <p:cNvSpPr/>
            <p:nvPr/>
          </p:nvSpPr>
          <p:spPr>
            <a:xfrm>
              <a:off x="3970950" y="1571400"/>
              <a:ext cx="62225" cy="53250"/>
            </a:xfrm>
            <a:custGeom>
              <a:avLst/>
              <a:gdLst/>
              <a:ahLst/>
              <a:cxnLst/>
              <a:rect l="l" t="t" r="r" b="b"/>
              <a:pathLst>
                <a:path w="2489" h="2130" extrusionOk="0">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43" name="Google Shape;1543;p29"/>
            <p:cNvSpPr/>
            <p:nvPr/>
          </p:nvSpPr>
          <p:spPr>
            <a:xfrm>
              <a:off x="3970950" y="14952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44" name="Google Shape;1544;p29"/>
            <p:cNvSpPr/>
            <p:nvPr/>
          </p:nvSpPr>
          <p:spPr>
            <a:xfrm>
              <a:off x="3970950" y="141897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45" name="Google Shape;1545;p29"/>
            <p:cNvSpPr/>
            <p:nvPr/>
          </p:nvSpPr>
          <p:spPr>
            <a:xfrm>
              <a:off x="3970950" y="134275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46" name="Google Shape;1546;p29"/>
            <p:cNvSpPr/>
            <p:nvPr/>
          </p:nvSpPr>
          <p:spPr>
            <a:xfrm>
              <a:off x="3970950" y="111432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47" name="Google Shape;1547;p29"/>
            <p:cNvSpPr/>
            <p:nvPr/>
          </p:nvSpPr>
          <p:spPr>
            <a:xfrm>
              <a:off x="3894725"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48" name="Google Shape;1548;p29"/>
            <p:cNvSpPr/>
            <p:nvPr/>
          </p:nvSpPr>
          <p:spPr>
            <a:xfrm>
              <a:off x="3894725"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49" name="Google Shape;1549;p29"/>
            <p:cNvSpPr/>
            <p:nvPr/>
          </p:nvSpPr>
          <p:spPr>
            <a:xfrm>
              <a:off x="3894725"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50" name="Google Shape;1550;p29"/>
            <p:cNvSpPr/>
            <p:nvPr/>
          </p:nvSpPr>
          <p:spPr>
            <a:xfrm>
              <a:off x="3894725" y="17236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51" name="Google Shape;1551;p29"/>
            <p:cNvSpPr/>
            <p:nvPr/>
          </p:nvSpPr>
          <p:spPr>
            <a:xfrm>
              <a:off x="3894725"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52" name="Google Shape;1552;p29"/>
            <p:cNvSpPr/>
            <p:nvPr/>
          </p:nvSpPr>
          <p:spPr>
            <a:xfrm>
              <a:off x="3894725" y="1571400"/>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53" name="Google Shape;1553;p29"/>
            <p:cNvSpPr/>
            <p:nvPr/>
          </p:nvSpPr>
          <p:spPr>
            <a:xfrm>
              <a:off x="3894725"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54" name="Google Shape;1554;p29"/>
            <p:cNvSpPr/>
            <p:nvPr/>
          </p:nvSpPr>
          <p:spPr>
            <a:xfrm>
              <a:off x="3894725"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55" name="Google Shape;1555;p29"/>
            <p:cNvSpPr/>
            <p:nvPr/>
          </p:nvSpPr>
          <p:spPr>
            <a:xfrm>
              <a:off x="3894725" y="1342750"/>
              <a:ext cx="62225" cy="53450"/>
            </a:xfrm>
            <a:custGeom>
              <a:avLst/>
              <a:gdLst/>
              <a:ahLst/>
              <a:cxnLst/>
              <a:rect l="l" t="t" r="r" b="b"/>
              <a:pathLst>
                <a:path w="2489" h="2138" extrusionOk="0">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56" name="Google Shape;1556;p29"/>
            <p:cNvSpPr/>
            <p:nvPr/>
          </p:nvSpPr>
          <p:spPr>
            <a:xfrm>
              <a:off x="3894725"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57" name="Google Shape;1557;p29"/>
            <p:cNvSpPr/>
            <p:nvPr/>
          </p:nvSpPr>
          <p:spPr>
            <a:xfrm>
              <a:off x="381852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58" name="Google Shape;1558;p29"/>
            <p:cNvSpPr/>
            <p:nvPr/>
          </p:nvSpPr>
          <p:spPr>
            <a:xfrm>
              <a:off x="381852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59" name="Google Shape;1559;p29"/>
            <p:cNvSpPr/>
            <p:nvPr/>
          </p:nvSpPr>
          <p:spPr>
            <a:xfrm>
              <a:off x="38185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60" name="Google Shape;1560;p29"/>
            <p:cNvSpPr/>
            <p:nvPr/>
          </p:nvSpPr>
          <p:spPr>
            <a:xfrm>
              <a:off x="38185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61" name="Google Shape;1561;p29"/>
            <p:cNvSpPr/>
            <p:nvPr/>
          </p:nvSpPr>
          <p:spPr>
            <a:xfrm>
              <a:off x="38185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62" name="Google Shape;1562;p29"/>
            <p:cNvSpPr/>
            <p:nvPr/>
          </p:nvSpPr>
          <p:spPr>
            <a:xfrm>
              <a:off x="38185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63" name="Google Shape;1563;p29"/>
            <p:cNvSpPr/>
            <p:nvPr/>
          </p:nvSpPr>
          <p:spPr>
            <a:xfrm>
              <a:off x="38185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64" name="Google Shape;1564;p29"/>
            <p:cNvSpPr/>
            <p:nvPr/>
          </p:nvSpPr>
          <p:spPr>
            <a:xfrm>
              <a:off x="38185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65" name="Google Shape;1565;p29"/>
            <p:cNvSpPr/>
            <p:nvPr/>
          </p:nvSpPr>
          <p:spPr>
            <a:xfrm>
              <a:off x="38185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66" name="Google Shape;1566;p29"/>
            <p:cNvSpPr/>
            <p:nvPr/>
          </p:nvSpPr>
          <p:spPr>
            <a:xfrm>
              <a:off x="3818525"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67" name="Google Shape;1567;p29"/>
            <p:cNvSpPr/>
            <p:nvPr/>
          </p:nvSpPr>
          <p:spPr>
            <a:xfrm>
              <a:off x="3818525"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68" name="Google Shape;1568;p29"/>
            <p:cNvSpPr/>
            <p:nvPr/>
          </p:nvSpPr>
          <p:spPr>
            <a:xfrm>
              <a:off x="3742300" y="2180700"/>
              <a:ext cx="62225" cy="53350"/>
            </a:xfrm>
            <a:custGeom>
              <a:avLst/>
              <a:gdLst/>
              <a:ahLst/>
              <a:cxnLst/>
              <a:rect l="l" t="t" r="r" b="b"/>
              <a:pathLst>
                <a:path w="2489" h="2134" extrusionOk="0">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69" name="Google Shape;1569;p29"/>
            <p:cNvSpPr/>
            <p:nvPr/>
          </p:nvSpPr>
          <p:spPr>
            <a:xfrm>
              <a:off x="3742300" y="2104500"/>
              <a:ext cx="62225" cy="53325"/>
            </a:xfrm>
            <a:custGeom>
              <a:avLst/>
              <a:gdLst/>
              <a:ahLst/>
              <a:cxnLst/>
              <a:rect l="l" t="t" r="r" b="b"/>
              <a:pathLst>
                <a:path w="2489" h="2133" extrusionOk="0">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70" name="Google Shape;1570;p29"/>
            <p:cNvSpPr/>
            <p:nvPr/>
          </p:nvSpPr>
          <p:spPr>
            <a:xfrm>
              <a:off x="3742300" y="1876050"/>
              <a:ext cx="62225" cy="53300"/>
            </a:xfrm>
            <a:custGeom>
              <a:avLst/>
              <a:gdLst/>
              <a:ahLst/>
              <a:cxnLst/>
              <a:rect l="l" t="t" r="r" b="b"/>
              <a:pathLst>
                <a:path w="2489" h="2132" extrusionOk="0">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71" name="Google Shape;1571;p29"/>
            <p:cNvSpPr/>
            <p:nvPr/>
          </p:nvSpPr>
          <p:spPr>
            <a:xfrm>
              <a:off x="3742300" y="179985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72" name="Google Shape;1572;p29"/>
            <p:cNvSpPr/>
            <p:nvPr/>
          </p:nvSpPr>
          <p:spPr>
            <a:xfrm>
              <a:off x="3742300" y="17236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73" name="Google Shape;1573;p29"/>
            <p:cNvSpPr/>
            <p:nvPr/>
          </p:nvSpPr>
          <p:spPr>
            <a:xfrm>
              <a:off x="3742300" y="1647400"/>
              <a:ext cx="62225" cy="53450"/>
            </a:xfrm>
            <a:custGeom>
              <a:avLst/>
              <a:gdLst/>
              <a:ahLst/>
              <a:cxnLst/>
              <a:rect l="l" t="t" r="r" b="b"/>
              <a:pathLst>
                <a:path w="2489" h="2138" extrusionOk="0">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74" name="Google Shape;1574;p29"/>
            <p:cNvSpPr/>
            <p:nvPr/>
          </p:nvSpPr>
          <p:spPr>
            <a:xfrm>
              <a:off x="3742300" y="1571400"/>
              <a:ext cx="62225" cy="53250"/>
            </a:xfrm>
            <a:custGeom>
              <a:avLst/>
              <a:gdLst/>
              <a:ahLst/>
              <a:cxnLst/>
              <a:rect l="l" t="t" r="r" b="b"/>
              <a:pathLst>
                <a:path w="2489" h="2130" extrusionOk="0">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75" name="Google Shape;1575;p29"/>
            <p:cNvSpPr/>
            <p:nvPr/>
          </p:nvSpPr>
          <p:spPr>
            <a:xfrm>
              <a:off x="3742300" y="149520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76" name="Google Shape;1576;p29"/>
            <p:cNvSpPr/>
            <p:nvPr/>
          </p:nvSpPr>
          <p:spPr>
            <a:xfrm>
              <a:off x="3742300" y="11143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77" name="Google Shape;1577;p29"/>
            <p:cNvSpPr/>
            <p:nvPr/>
          </p:nvSpPr>
          <p:spPr>
            <a:xfrm>
              <a:off x="36661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78" name="Google Shape;1578;p29"/>
            <p:cNvSpPr/>
            <p:nvPr/>
          </p:nvSpPr>
          <p:spPr>
            <a:xfrm>
              <a:off x="366610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79" name="Google Shape;1579;p29"/>
            <p:cNvSpPr/>
            <p:nvPr/>
          </p:nvSpPr>
          <p:spPr>
            <a:xfrm>
              <a:off x="36661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80" name="Google Shape;1580;p29"/>
            <p:cNvSpPr/>
            <p:nvPr/>
          </p:nvSpPr>
          <p:spPr>
            <a:xfrm>
              <a:off x="3666100" y="1647400"/>
              <a:ext cx="62200" cy="53450"/>
            </a:xfrm>
            <a:custGeom>
              <a:avLst/>
              <a:gdLst/>
              <a:ahLst/>
              <a:cxnLst/>
              <a:rect l="l" t="t" r="r" b="b"/>
              <a:pathLst>
                <a:path w="2488"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81" name="Google Shape;1581;p29"/>
            <p:cNvSpPr/>
            <p:nvPr/>
          </p:nvSpPr>
          <p:spPr>
            <a:xfrm>
              <a:off x="3666100" y="1571400"/>
              <a:ext cx="62150" cy="53250"/>
            </a:xfrm>
            <a:custGeom>
              <a:avLst/>
              <a:gdLst/>
              <a:ahLst/>
              <a:cxnLst/>
              <a:rect l="l" t="t" r="r" b="b"/>
              <a:pathLst>
                <a:path w="2486" h="2130" extrusionOk="0">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82" name="Google Shape;1582;p29"/>
            <p:cNvSpPr/>
            <p:nvPr/>
          </p:nvSpPr>
          <p:spPr>
            <a:xfrm>
              <a:off x="35898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83" name="Google Shape;1583;p29"/>
            <p:cNvSpPr/>
            <p:nvPr/>
          </p:nvSpPr>
          <p:spPr>
            <a:xfrm>
              <a:off x="35898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84" name="Google Shape;1584;p29"/>
            <p:cNvSpPr/>
            <p:nvPr/>
          </p:nvSpPr>
          <p:spPr>
            <a:xfrm>
              <a:off x="35898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85" name="Google Shape;1585;p29"/>
            <p:cNvSpPr/>
            <p:nvPr/>
          </p:nvSpPr>
          <p:spPr>
            <a:xfrm>
              <a:off x="35898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86" name="Google Shape;1586;p29"/>
            <p:cNvSpPr/>
            <p:nvPr/>
          </p:nvSpPr>
          <p:spPr>
            <a:xfrm>
              <a:off x="35898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87" name="Google Shape;1587;p29"/>
            <p:cNvSpPr/>
            <p:nvPr/>
          </p:nvSpPr>
          <p:spPr>
            <a:xfrm>
              <a:off x="35136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88" name="Google Shape;1588;p29"/>
            <p:cNvSpPr/>
            <p:nvPr/>
          </p:nvSpPr>
          <p:spPr>
            <a:xfrm>
              <a:off x="35136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89" name="Google Shape;1589;p29"/>
            <p:cNvSpPr/>
            <p:nvPr/>
          </p:nvSpPr>
          <p:spPr>
            <a:xfrm>
              <a:off x="35136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90" name="Google Shape;1590;p29"/>
            <p:cNvSpPr/>
            <p:nvPr/>
          </p:nvSpPr>
          <p:spPr>
            <a:xfrm>
              <a:off x="3513675"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91" name="Google Shape;1591;p29"/>
            <p:cNvSpPr/>
            <p:nvPr/>
          </p:nvSpPr>
          <p:spPr>
            <a:xfrm>
              <a:off x="35136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92" name="Google Shape;1592;p29"/>
            <p:cNvSpPr/>
            <p:nvPr/>
          </p:nvSpPr>
          <p:spPr>
            <a:xfrm>
              <a:off x="351367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93" name="Google Shape;1593;p29"/>
            <p:cNvSpPr/>
            <p:nvPr/>
          </p:nvSpPr>
          <p:spPr>
            <a:xfrm>
              <a:off x="35136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94" name="Google Shape;1594;p29"/>
            <p:cNvSpPr/>
            <p:nvPr/>
          </p:nvSpPr>
          <p:spPr>
            <a:xfrm>
              <a:off x="34374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95" name="Google Shape;1595;p29"/>
            <p:cNvSpPr/>
            <p:nvPr/>
          </p:nvSpPr>
          <p:spPr>
            <a:xfrm>
              <a:off x="34374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96" name="Google Shape;1596;p29"/>
            <p:cNvSpPr/>
            <p:nvPr/>
          </p:nvSpPr>
          <p:spPr>
            <a:xfrm>
              <a:off x="34374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97" name="Google Shape;1597;p29"/>
            <p:cNvSpPr/>
            <p:nvPr/>
          </p:nvSpPr>
          <p:spPr>
            <a:xfrm>
              <a:off x="34374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98" name="Google Shape;1598;p29"/>
            <p:cNvSpPr/>
            <p:nvPr/>
          </p:nvSpPr>
          <p:spPr>
            <a:xfrm>
              <a:off x="34374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599" name="Google Shape;1599;p29"/>
            <p:cNvSpPr/>
            <p:nvPr/>
          </p:nvSpPr>
          <p:spPr>
            <a:xfrm>
              <a:off x="34374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00" name="Google Shape;1600;p29"/>
            <p:cNvSpPr/>
            <p:nvPr/>
          </p:nvSpPr>
          <p:spPr>
            <a:xfrm>
              <a:off x="34374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01" name="Google Shape;1601;p29"/>
            <p:cNvSpPr/>
            <p:nvPr/>
          </p:nvSpPr>
          <p:spPr>
            <a:xfrm>
              <a:off x="3361450" y="2333125"/>
              <a:ext cx="62200" cy="53450"/>
            </a:xfrm>
            <a:custGeom>
              <a:avLst/>
              <a:gdLst/>
              <a:ahLst/>
              <a:cxnLst/>
              <a:rect l="l" t="t" r="r" b="b"/>
              <a:pathLst>
                <a:path w="2488" h="2138" extrusionOk="0">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02" name="Google Shape;1602;p29"/>
            <p:cNvSpPr/>
            <p:nvPr/>
          </p:nvSpPr>
          <p:spPr>
            <a:xfrm>
              <a:off x="33614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03" name="Google Shape;1603;p29"/>
            <p:cNvSpPr/>
            <p:nvPr/>
          </p:nvSpPr>
          <p:spPr>
            <a:xfrm>
              <a:off x="3361450" y="2180700"/>
              <a:ext cx="62200" cy="53350"/>
            </a:xfrm>
            <a:custGeom>
              <a:avLst/>
              <a:gdLst/>
              <a:ahLst/>
              <a:cxnLst/>
              <a:rect l="l" t="t" r="r" b="b"/>
              <a:pathLst>
                <a:path w="2488" h="2134" extrusionOk="0">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04" name="Google Shape;1604;p29"/>
            <p:cNvSpPr/>
            <p:nvPr/>
          </p:nvSpPr>
          <p:spPr>
            <a:xfrm>
              <a:off x="33614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05" name="Google Shape;1605;p29"/>
            <p:cNvSpPr/>
            <p:nvPr/>
          </p:nvSpPr>
          <p:spPr>
            <a:xfrm>
              <a:off x="328522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06" name="Google Shape;1606;p29"/>
            <p:cNvSpPr/>
            <p:nvPr/>
          </p:nvSpPr>
          <p:spPr>
            <a:xfrm>
              <a:off x="31328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07" name="Google Shape;1607;p29"/>
            <p:cNvSpPr/>
            <p:nvPr/>
          </p:nvSpPr>
          <p:spPr>
            <a:xfrm>
              <a:off x="30568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08" name="Google Shape;1608;p29"/>
            <p:cNvSpPr/>
            <p:nvPr/>
          </p:nvSpPr>
          <p:spPr>
            <a:xfrm>
              <a:off x="3056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09" name="Google Shape;1609;p29"/>
            <p:cNvSpPr/>
            <p:nvPr/>
          </p:nvSpPr>
          <p:spPr>
            <a:xfrm>
              <a:off x="29805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10" name="Google Shape;1610;p29"/>
            <p:cNvSpPr/>
            <p:nvPr/>
          </p:nvSpPr>
          <p:spPr>
            <a:xfrm>
              <a:off x="29805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11" name="Google Shape;1611;p29"/>
            <p:cNvSpPr/>
            <p:nvPr/>
          </p:nvSpPr>
          <p:spPr>
            <a:xfrm>
              <a:off x="2980575"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12" name="Google Shape;1612;p29"/>
            <p:cNvSpPr/>
            <p:nvPr/>
          </p:nvSpPr>
          <p:spPr>
            <a:xfrm>
              <a:off x="29805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13" name="Google Shape;1613;p29"/>
            <p:cNvSpPr/>
            <p:nvPr/>
          </p:nvSpPr>
          <p:spPr>
            <a:xfrm>
              <a:off x="2980575"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14" name="Google Shape;1614;p29"/>
            <p:cNvSpPr/>
            <p:nvPr/>
          </p:nvSpPr>
          <p:spPr>
            <a:xfrm>
              <a:off x="2980575"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15" name="Google Shape;1615;p29"/>
            <p:cNvSpPr/>
            <p:nvPr/>
          </p:nvSpPr>
          <p:spPr>
            <a:xfrm>
              <a:off x="290437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16" name="Google Shape;1616;p29"/>
            <p:cNvSpPr/>
            <p:nvPr/>
          </p:nvSpPr>
          <p:spPr>
            <a:xfrm>
              <a:off x="290437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17" name="Google Shape;1617;p29"/>
            <p:cNvSpPr/>
            <p:nvPr/>
          </p:nvSpPr>
          <p:spPr>
            <a:xfrm>
              <a:off x="290437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18" name="Google Shape;1618;p29"/>
            <p:cNvSpPr/>
            <p:nvPr/>
          </p:nvSpPr>
          <p:spPr>
            <a:xfrm>
              <a:off x="290437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19" name="Google Shape;1619;p29"/>
            <p:cNvSpPr/>
            <p:nvPr/>
          </p:nvSpPr>
          <p:spPr>
            <a:xfrm>
              <a:off x="290437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20" name="Google Shape;1620;p29"/>
            <p:cNvSpPr/>
            <p:nvPr/>
          </p:nvSpPr>
          <p:spPr>
            <a:xfrm>
              <a:off x="290437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21" name="Google Shape;1621;p29"/>
            <p:cNvSpPr/>
            <p:nvPr/>
          </p:nvSpPr>
          <p:spPr>
            <a:xfrm>
              <a:off x="290437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22" name="Google Shape;1622;p29"/>
            <p:cNvSpPr/>
            <p:nvPr/>
          </p:nvSpPr>
          <p:spPr>
            <a:xfrm>
              <a:off x="2828150" y="1571400"/>
              <a:ext cx="62150" cy="53250"/>
            </a:xfrm>
            <a:custGeom>
              <a:avLst/>
              <a:gdLst/>
              <a:ahLst/>
              <a:cxnLst/>
              <a:rect l="l" t="t" r="r" b="b"/>
              <a:pathLst>
                <a:path w="2486" h="2130" extrusionOk="0">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23" name="Google Shape;1623;p29"/>
            <p:cNvSpPr/>
            <p:nvPr/>
          </p:nvSpPr>
          <p:spPr>
            <a:xfrm>
              <a:off x="28281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24" name="Google Shape;1624;p29"/>
            <p:cNvSpPr/>
            <p:nvPr/>
          </p:nvSpPr>
          <p:spPr>
            <a:xfrm>
              <a:off x="282815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25" name="Google Shape;1625;p29"/>
            <p:cNvSpPr/>
            <p:nvPr/>
          </p:nvSpPr>
          <p:spPr>
            <a:xfrm>
              <a:off x="28281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26" name="Google Shape;1626;p29"/>
            <p:cNvSpPr/>
            <p:nvPr/>
          </p:nvSpPr>
          <p:spPr>
            <a:xfrm>
              <a:off x="28281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27" name="Google Shape;1627;p29"/>
            <p:cNvSpPr/>
            <p:nvPr/>
          </p:nvSpPr>
          <p:spPr>
            <a:xfrm>
              <a:off x="282815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28" name="Google Shape;1628;p29"/>
            <p:cNvSpPr/>
            <p:nvPr/>
          </p:nvSpPr>
          <p:spPr>
            <a:xfrm>
              <a:off x="282815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29" name="Google Shape;1629;p29"/>
            <p:cNvSpPr/>
            <p:nvPr/>
          </p:nvSpPr>
          <p:spPr>
            <a:xfrm>
              <a:off x="282815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30" name="Google Shape;1630;p29"/>
            <p:cNvSpPr/>
            <p:nvPr/>
          </p:nvSpPr>
          <p:spPr>
            <a:xfrm>
              <a:off x="27519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31" name="Google Shape;1631;p29"/>
            <p:cNvSpPr/>
            <p:nvPr/>
          </p:nvSpPr>
          <p:spPr>
            <a:xfrm>
              <a:off x="27519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32" name="Google Shape;1632;p29"/>
            <p:cNvSpPr/>
            <p:nvPr/>
          </p:nvSpPr>
          <p:spPr>
            <a:xfrm>
              <a:off x="275195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33" name="Google Shape;1633;p29"/>
            <p:cNvSpPr/>
            <p:nvPr/>
          </p:nvSpPr>
          <p:spPr>
            <a:xfrm>
              <a:off x="27519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34" name="Google Shape;1634;p29"/>
            <p:cNvSpPr/>
            <p:nvPr/>
          </p:nvSpPr>
          <p:spPr>
            <a:xfrm>
              <a:off x="27519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35" name="Google Shape;1635;p29"/>
            <p:cNvSpPr/>
            <p:nvPr/>
          </p:nvSpPr>
          <p:spPr>
            <a:xfrm>
              <a:off x="2751950"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36" name="Google Shape;1636;p29"/>
            <p:cNvSpPr/>
            <p:nvPr/>
          </p:nvSpPr>
          <p:spPr>
            <a:xfrm>
              <a:off x="27519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37" name="Google Shape;1637;p29"/>
            <p:cNvSpPr/>
            <p:nvPr/>
          </p:nvSpPr>
          <p:spPr>
            <a:xfrm>
              <a:off x="2751950"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38" name="Google Shape;1638;p29"/>
            <p:cNvSpPr/>
            <p:nvPr/>
          </p:nvSpPr>
          <p:spPr>
            <a:xfrm>
              <a:off x="26759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39" name="Google Shape;1639;p29"/>
            <p:cNvSpPr/>
            <p:nvPr/>
          </p:nvSpPr>
          <p:spPr>
            <a:xfrm>
              <a:off x="26759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40" name="Google Shape;1640;p29"/>
            <p:cNvSpPr/>
            <p:nvPr/>
          </p:nvSpPr>
          <p:spPr>
            <a:xfrm>
              <a:off x="26759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41" name="Google Shape;1641;p29"/>
            <p:cNvSpPr/>
            <p:nvPr/>
          </p:nvSpPr>
          <p:spPr>
            <a:xfrm>
              <a:off x="26759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42" name="Google Shape;1642;p29"/>
            <p:cNvSpPr/>
            <p:nvPr/>
          </p:nvSpPr>
          <p:spPr>
            <a:xfrm>
              <a:off x="26759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43" name="Google Shape;1643;p29"/>
            <p:cNvSpPr/>
            <p:nvPr/>
          </p:nvSpPr>
          <p:spPr>
            <a:xfrm>
              <a:off x="267592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44" name="Google Shape;1644;p29"/>
            <p:cNvSpPr/>
            <p:nvPr/>
          </p:nvSpPr>
          <p:spPr>
            <a:xfrm>
              <a:off x="267592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45" name="Google Shape;1645;p29"/>
            <p:cNvSpPr/>
            <p:nvPr/>
          </p:nvSpPr>
          <p:spPr>
            <a:xfrm>
              <a:off x="267592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46" name="Google Shape;1646;p29"/>
            <p:cNvSpPr/>
            <p:nvPr/>
          </p:nvSpPr>
          <p:spPr>
            <a:xfrm>
              <a:off x="25997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47" name="Google Shape;1647;p29"/>
            <p:cNvSpPr/>
            <p:nvPr/>
          </p:nvSpPr>
          <p:spPr>
            <a:xfrm>
              <a:off x="25997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48" name="Google Shape;1648;p29"/>
            <p:cNvSpPr/>
            <p:nvPr/>
          </p:nvSpPr>
          <p:spPr>
            <a:xfrm>
              <a:off x="25997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49" name="Google Shape;1649;p29"/>
            <p:cNvSpPr/>
            <p:nvPr/>
          </p:nvSpPr>
          <p:spPr>
            <a:xfrm>
              <a:off x="25997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50" name="Google Shape;1650;p29"/>
            <p:cNvSpPr/>
            <p:nvPr/>
          </p:nvSpPr>
          <p:spPr>
            <a:xfrm>
              <a:off x="25997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51" name="Google Shape;1651;p29"/>
            <p:cNvSpPr/>
            <p:nvPr/>
          </p:nvSpPr>
          <p:spPr>
            <a:xfrm>
              <a:off x="25997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52" name="Google Shape;1652;p29"/>
            <p:cNvSpPr/>
            <p:nvPr/>
          </p:nvSpPr>
          <p:spPr>
            <a:xfrm>
              <a:off x="259972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53" name="Google Shape;1653;p29"/>
            <p:cNvSpPr/>
            <p:nvPr/>
          </p:nvSpPr>
          <p:spPr>
            <a:xfrm>
              <a:off x="259972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54" name="Google Shape;1654;p29"/>
            <p:cNvSpPr/>
            <p:nvPr/>
          </p:nvSpPr>
          <p:spPr>
            <a:xfrm>
              <a:off x="259972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55" name="Google Shape;1655;p29"/>
            <p:cNvSpPr/>
            <p:nvPr/>
          </p:nvSpPr>
          <p:spPr>
            <a:xfrm>
              <a:off x="25235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56" name="Google Shape;1656;p29"/>
            <p:cNvSpPr/>
            <p:nvPr/>
          </p:nvSpPr>
          <p:spPr>
            <a:xfrm>
              <a:off x="25235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57" name="Google Shape;1657;p29"/>
            <p:cNvSpPr/>
            <p:nvPr/>
          </p:nvSpPr>
          <p:spPr>
            <a:xfrm>
              <a:off x="25235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58" name="Google Shape;1658;p29"/>
            <p:cNvSpPr/>
            <p:nvPr/>
          </p:nvSpPr>
          <p:spPr>
            <a:xfrm>
              <a:off x="25235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59" name="Google Shape;1659;p29"/>
            <p:cNvSpPr/>
            <p:nvPr/>
          </p:nvSpPr>
          <p:spPr>
            <a:xfrm>
              <a:off x="25235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60" name="Google Shape;1660;p29"/>
            <p:cNvSpPr/>
            <p:nvPr/>
          </p:nvSpPr>
          <p:spPr>
            <a:xfrm>
              <a:off x="25235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61" name="Google Shape;1661;p29"/>
            <p:cNvSpPr/>
            <p:nvPr/>
          </p:nvSpPr>
          <p:spPr>
            <a:xfrm>
              <a:off x="252350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62" name="Google Shape;1662;p29"/>
            <p:cNvSpPr/>
            <p:nvPr/>
          </p:nvSpPr>
          <p:spPr>
            <a:xfrm>
              <a:off x="2523500" y="119055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63" name="Google Shape;1663;p29"/>
            <p:cNvSpPr/>
            <p:nvPr/>
          </p:nvSpPr>
          <p:spPr>
            <a:xfrm>
              <a:off x="252350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64" name="Google Shape;1664;p29"/>
            <p:cNvSpPr/>
            <p:nvPr/>
          </p:nvSpPr>
          <p:spPr>
            <a:xfrm>
              <a:off x="252350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65" name="Google Shape;1665;p29"/>
            <p:cNvSpPr/>
            <p:nvPr/>
          </p:nvSpPr>
          <p:spPr>
            <a:xfrm>
              <a:off x="24473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66" name="Google Shape;1666;p29"/>
            <p:cNvSpPr/>
            <p:nvPr/>
          </p:nvSpPr>
          <p:spPr>
            <a:xfrm>
              <a:off x="2447300" y="1647400"/>
              <a:ext cx="62400" cy="53450"/>
            </a:xfrm>
            <a:custGeom>
              <a:avLst/>
              <a:gdLst/>
              <a:ahLst/>
              <a:cxnLst/>
              <a:rect l="l" t="t" r="r" b="b"/>
              <a:pathLst>
                <a:path w="2496"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67" name="Google Shape;1667;p29"/>
            <p:cNvSpPr/>
            <p:nvPr/>
          </p:nvSpPr>
          <p:spPr>
            <a:xfrm>
              <a:off x="2447300" y="1571400"/>
              <a:ext cx="62400" cy="53250"/>
            </a:xfrm>
            <a:custGeom>
              <a:avLst/>
              <a:gdLst/>
              <a:ahLst/>
              <a:cxnLst/>
              <a:rect l="l" t="t" r="r" b="b"/>
              <a:pathLst>
                <a:path w="2496"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68" name="Google Shape;1668;p29"/>
            <p:cNvSpPr/>
            <p:nvPr/>
          </p:nvSpPr>
          <p:spPr>
            <a:xfrm>
              <a:off x="24473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69" name="Google Shape;1669;p29"/>
            <p:cNvSpPr/>
            <p:nvPr/>
          </p:nvSpPr>
          <p:spPr>
            <a:xfrm>
              <a:off x="2447300" y="1418975"/>
              <a:ext cx="62400" cy="53350"/>
            </a:xfrm>
            <a:custGeom>
              <a:avLst/>
              <a:gdLst/>
              <a:ahLst/>
              <a:cxnLst/>
              <a:rect l="l" t="t" r="r" b="b"/>
              <a:pathLst>
                <a:path w="2496" h="2134" extrusionOk="0">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70" name="Google Shape;1670;p29"/>
            <p:cNvSpPr/>
            <p:nvPr/>
          </p:nvSpPr>
          <p:spPr>
            <a:xfrm>
              <a:off x="24473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71" name="Google Shape;1671;p29"/>
            <p:cNvSpPr/>
            <p:nvPr/>
          </p:nvSpPr>
          <p:spPr>
            <a:xfrm>
              <a:off x="2447300" y="1266550"/>
              <a:ext cx="62400" cy="53450"/>
            </a:xfrm>
            <a:custGeom>
              <a:avLst/>
              <a:gdLst/>
              <a:ahLst/>
              <a:cxnLst/>
              <a:rect l="l" t="t" r="r" b="b"/>
              <a:pathLst>
                <a:path w="2496"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72" name="Google Shape;1672;p29"/>
            <p:cNvSpPr/>
            <p:nvPr/>
          </p:nvSpPr>
          <p:spPr>
            <a:xfrm>
              <a:off x="2447300" y="1190550"/>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73" name="Google Shape;1673;p29"/>
            <p:cNvSpPr/>
            <p:nvPr/>
          </p:nvSpPr>
          <p:spPr>
            <a:xfrm>
              <a:off x="2447300" y="11143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74" name="Google Shape;1674;p29"/>
            <p:cNvSpPr/>
            <p:nvPr/>
          </p:nvSpPr>
          <p:spPr>
            <a:xfrm>
              <a:off x="2447300" y="1038125"/>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75" name="Google Shape;1675;p29"/>
            <p:cNvSpPr/>
            <p:nvPr/>
          </p:nvSpPr>
          <p:spPr>
            <a:xfrm>
              <a:off x="237127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76" name="Google Shape;1676;p29"/>
            <p:cNvSpPr/>
            <p:nvPr/>
          </p:nvSpPr>
          <p:spPr>
            <a:xfrm>
              <a:off x="23712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77" name="Google Shape;1677;p29"/>
            <p:cNvSpPr/>
            <p:nvPr/>
          </p:nvSpPr>
          <p:spPr>
            <a:xfrm>
              <a:off x="23712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78" name="Google Shape;1678;p29"/>
            <p:cNvSpPr/>
            <p:nvPr/>
          </p:nvSpPr>
          <p:spPr>
            <a:xfrm>
              <a:off x="23712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79" name="Google Shape;1679;p29"/>
            <p:cNvSpPr/>
            <p:nvPr/>
          </p:nvSpPr>
          <p:spPr>
            <a:xfrm>
              <a:off x="23712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80" name="Google Shape;1680;p29"/>
            <p:cNvSpPr/>
            <p:nvPr/>
          </p:nvSpPr>
          <p:spPr>
            <a:xfrm>
              <a:off x="237127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81" name="Google Shape;1681;p29"/>
            <p:cNvSpPr/>
            <p:nvPr/>
          </p:nvSpPr>
          <p:spPr>
            <a:xfrm>
              <a:off x="237127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82" name="Google Shape;1682;p29"/>
            <p:cNvSpPr/>
            <p:nvPr/>
          </p:nvSpPr>
          <p:spPr>
            <a:xfrm>
              <a:off x="237127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83" name="Google Shape;1683;p29"/>
            <p:cNvSpPr/>
            <p:nvPr/>
          </p:nvSpPr>
          <p:spPr>
            <a:xfrm>
              <a:off x="237127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84" name="Google Shape;1684;p29"/>
            <p:cNvSpPr/>
            <p:nvPr/>
          </p:nvSpPr>
          <p:spPr>
            <a:xfrm>
              <a:off x="229507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85" name="Google Shape;1685;p29"/>
            <p:cNvSpPr/>
            <p:nvPr/>
          </p:nvSpPr>
          <p:spPr>
            <a:xfrm>
              <a:off x="22950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86" name="Google Shape;1686;p29"/>
            <p:cNvSpPr/>
            <p:nvPr/>
          </p:nvSpPr>
          <p:spPr>
            <a:xfrm>
              <a:off x="2295075" y="11905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87" name="Google Shape;1687;p29"/>
            <p:cNvSpPr/>
            <p:nvPr/>
          </p:nvSpPr>
          <p:spPr>
            <a:xfrm>
              <a:off x="2295075" y="11143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88" name="Google Shape;1688;p29"/>
            <p:cNvSpPr/>
            <p:nvPr/>
          </p:nvSpPr>
          <p:spPr>
            <a:xfrm>
              <a:off x="2218650" y="1266550"/>
              <a:ext cx="62225" cy="53450"/>
            </a:xfrm>
            <a:custGeom>
              <a:avLst/>
              <a:gdLst/>
              <a:ahLst/>
              <a:cxnLst/>
              <a:rect l="l" t="t" r="r" b="b"/>
              <a:pathLst>
                <a:path w="2489" h="2138" extrusionOk="0">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89" name="Google Shape;1689;p29"/>
            <p:cNvSpPr/>
            <p:nvPr/>
          </p:nvSpPr>
          <p:spPr>
            <a:xfrm>
              <a:off x="2218650" y="1190550"/>
              <a:ext cx="62225" cy="53325"/>
            </a:xfrm>
            <a:custGeom>
              <a:avLst/>
              <a:gdLst/>
              <a:ahLst/>
              <a:cxnLst/>
              <a:rect l="l" t="t" r="r" b="b"/>
              <a:pathLst>
                <a:path w="2489" h="2133" extrusionOk="0">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90" name="Google Shape;1690;p29"/>
            <p:cNvSpPr/>
            <p:nvPr/>
          </p:nvSpPr>
          <p:spPr>
            <a:xfrm>
              <a:off x="2218650" y="1114325"/>
              <a:ext cx="62225" cy="53350"/>
            </a:xfrm>
            <a:custGeom>
              <a:avLst/>
              <a:gdLst/>
              <a:ahLst/>
              <a:cxnLst/>
              <a:rect l="l" t="t" r="r" b="b"/>
              <a:pathLst>
                <a:path w="2489" h="2134" extrusionOk="0">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91" name="Google Shape;1691;p29"/>
            <p:cNvSpPr/>
            <p:nvPr/>
          </p:nvSpPr>
          <p:spPr>
            <a:xfrm>
              <a:off x="2142425" y="1266550"/>
              <a:ext cx="62425" cy="53450"/>
            </a:xfrm>
            <a:custGeom>
              <a:avLst/>
              <a:gdLst/>
              <a:ahLst/>
              <a:cxnLst/>
              <a:rect l="l" t="t" r="r" b="b"/>
              <a:pathLst>
                <a:path w="2497" h="2138" extrusionOk="0">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92" name="Google Shape;1692;p29"/>
            <p:cNvSpPr/>
            <p:nvPr/>
          </p:nvSpPr>
          <p:spPr>
            <a:xfrm>
              <a:off x="2142425" y="11905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93" name="Google Shape;1693;p29"/>
            <p:cNvSpPr/>
            <p:nvPr/>
          </p:nvSpPr>
          <p:spPr>
            <a:xfrm>
              <a:off x="2751950"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94" name="Google Shape;1694;p29"/>
            <p:cNvSpPr/>
            <p:nvPr/>
          </p:nvSpPr>
          <p:spPr>
            <a:xfrm>
              <a:off x="2751950" y="3551925"/>
              <a:ext cx="62350" cy="53300"/>
            </a:xfrm>
            <a:custGeom>
              <a:avLst/>
              <a:gdLst/>
              <a:ahLst/>
              <a:cxnLst/>
              <a:rect l="l" t="t" r="r" b="b"/>
              <a:pathLst>
                <a:path w="2494" h="2132" extrusionOk="0">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95" name="Google Shape;1695;p29"/>
            <p:cNvSpPr/>
            <p:nvPr/>
          </p:nvSpPr>
          <p:spPr>
            <a:xfrm>
              <a:off x="2751950" y="3475725"/>
              <a:ext cx="62350" cy="53275"/>
            </a:xfrm>
            <a:custGeom>
              <a:avLst/>
              <a:gdLst/>
              <a:ahLst/>
              <a:cxnLst/>
              <a:rect l="l" t="t" r="r" b="b"/>
              <a:pathLst>
                <a:path w="2494" h="2131" extrusionOk="0">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96" name="Google Shape;1696;p29"/>
            <p:cNvSpPr/>
            <p:nvPr/>
          </p:nvSpPr>
          <p:spPr>
            <a:xfrm>
              <a:off x="2675925" y="385677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97" name="Google Shape;1697;p29"/>
            <p:cNvSpPr/>
            <p:nvPr/>
          </p:nvSpPr>
          <p:spPr>
            <a:xfrm>
              <a:off x="2675725" y="3780375"/>
              <a:ext cx="62425" cy="53475"/>
            </a:xfrm>
            <a:custGeom>
              <a:avLst/>
              <a:gdLst/>
              <a:ahLst/>
              <a:cxnLst/>
              <a:rect l="l" t="t" r="r" b="b"/>
              <a:pathLst>
                <a:path w="2497" h="2139" extrusionOk="0">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98" name="Google Shape;1698;p29"/>
            <p:cNvSpPr/>
            <p:nvPr/>
          </p:nvSpPr>
          <p:spPr>
            <a:xfrm>
              <a:off x="267592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699" name="Google Shape;1699;p29"/>
            <p:cNvSpPr/>
            <p:nvPr/>
          </p:nvSpPr>
          <p:spPr>
            <a:xfrm>
              <a:off x="2675925"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00" name="Google Shape;1700;p29"/>
            <p:cNvSpPr/>
            <p:nvPr/>
          </p:nvSpPr>
          <p:spPr>
            <a:xfrm>
              <a:off x="2675925" y="355192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01" name="Google Shape;1701;p29"/>
            <p:cNvSpPr/>
            <p:nvPr/>
          </p:nvSpPr>
          <p:spPr>
            <a:xfrm>
              <a:off x="26759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02" name="Google Shape;1702;p29"/>
            <p:cNvSpPr/>
            <p:nvPr/>
          </p:nvSpPr>
          <p:spPr>
            <a:xfrm>
              <a:off x="259972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03" name="Google Shape;1703;p29"/>
            <p:cNvSpPr/>
            <p:nvPr/>
          </p:nvSpPr>
          <p:spPr>
            <a:xfrm>
              <a:off x="2599725" y="3780375"/>
              <a:ext cx="62400" cy="53475"/>
            </a:xfrm>
            <a:custGeom>
              <a:avLst/>
              <a:gdLst/>
              <a:ahLst/>
              <a:cxnLst/>
              <a:rect l="l" t="t" r="r" b="b"/>
              <a:pathLst>
                <a:path w="2496" h="2139" extrusionOk="0">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04" name="Google Shape;1704;p29"/>
            <p:cNvSpPr/>
            <p:nvPr/>
          </p:nvSpPr>
          <p:spPr>
            <a:xfrm>
              <a:off x="2599725"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05" name="Google Shape;1705;p29"/>
            <p:cNvSpPr/>
            <p:nvPr/>
          </p:nvSpPr>
          <p:spPr>
            <a:xfrm>
              <a:off x="2599725"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06" name="Google Shape;1706;p29"/>
            <p:cNvSpPr/>
            <p:nvPr/>
          </p:nvSpPr>
          <p:spPr>
            <a:xfrm>
              <a:off x="259972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07" name="Google Shape;1707;p29"/>
            <p:cNvSpPr/>
            <p:nvPr/>
          </p:nvSpPr>
          <p:spPr>
            <a:xfrm>
              <a:off x="259972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08" name="Google Shape;1708;p29"/>
            <p:cNvSpPr/>
            <p:nvPr/>
          </p:nvSpPr>
          <p:spPr>
            <a:xfrm>
              <a:off x="2523500" y="3932800"/>
              <a:ext cx="62225" cy="53475"/>
            </a:xfrm>
            <a:custGeom>
              <a:avLst/>
              <a:gdLst/>
              <a:ahLst/>
              <a:cxnLst/>
              <a:rect l="l" t="t" r="r" b="b"/>
              <a:pathLst>
                <a:path w="2489" h="2139" extrusionOk="0">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09" name="Google Shape;1709;p29"/>
            <p:cNvSpPr/>
            <p:nvPr/>
          </p:nvSpPr>
          <p:spPr>
            <a:xfrm>
              <a:off x="2523500" y="385677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10" name="Google Shape;1710;p29"/>
            <p:cNvSpPr/>
            <p:nvPr/>
          </p:nvSpPr>
          <p:spPr>
            <a:xfrm>
              <a:off x="2523500" y="3780375"/>
              <a:ext cx="62425" cy="53475"/>
            </a:xfrm>
            <a:custGeom>
              <a:avLst/>
              <a:gdLst/>
              <a:ahLst/>
              <a:cxnLst/>
              <a:rect l="l" t="t" r="r" b="b"/>
              <a:pathLst>
                <a:path w="2497" h="2139" extrusionOk="0">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11" name="Google Shape;1711;p29"/>
            <p:cNvSpPr/>
            <p:nvPr/>
          </p:nvSpPr>
          <p:spPr>
            <a:xfrm>
              <a:off x="2523500" y="3704150"/>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12" name="Google Shape;1712;p29"/>
            <p:cNvSpPr/>
            <p:nvPr/>
          </p:nvSpPr>
          <p:spPr>
            <a:xfrm>
              <a:off x="2523500" y="3627950"/>
              <a:ext cx="62225" cy="53475"/>
            </a:xfrm>
            <a:custGeom>
              <a:avLst/>
              <a:gdLst/>
              <a:ahLst/>
              <a:cxnLst/>
              <a:rect l="l" t="t" r="r" b="b"/>
              <a:pathLst>
                <a:path w="2489" h="2139" extrusionOk="0">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13" name="Google Shape;1713;p29"/>
            <p:cNvSpPr/>
            <p:nvPr/>
          </p:nvSpPr>
          <p:spPr>
            <a:xfrm>
              <a:off x="2523500" y="355192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14" name="Google Shape;1714;p29"/>
            <p:cNvSpPr/>
            <p:nvPr/>
          </p:nvSpPr>
          <p:spPr>
            <a:xfrm>
              <a:off x="2523500" y="34757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15" name="Google Shape;1715;p29"/>
            <p:cNvSpPr/>
            <p:nvPr/>
          </p:nvSpPr>
          <p:spPr>
            <a:xfrm>
              <a:off x="2523500" y="33995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16" name="Google Shape;1716;p29"/>
            <p:cNvSpPr/>
            <p:nvPr/>
          </p:nvSpPr>
          <p:spPr>
            <a:xfrm>
              <a:off x="2447300" y="4085225"/>
              <a:ext cx="62400" cy="53350"/>
            </a:xfrm>
            <a:custGeom>
              <a:avLst/>
              <a:gdLst/>
              <a:ahLst/>
              <a:cxnLst/>
              <a:rect l="l" t="t" r="r" b="b"/>
              <a:pathLst>
                <a:path w="2496" h="2134" extrusionOk="0">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17" name="Google Shape;1717;p29"/>
            <p:cNvSpPr/>
            <p:nvPr/>
          </p:nvSpPr>
          <p:spPr>
            <a:xfrm>
              <a:off x="2447300" y="4009000"/>
              <a:ext cx="62400" cy="53350"/>
            </a:xfrm>
            <a:custGeom>
              <a:avLst/>
              <a:gdLst/>
              <a:ahLst/>
              <a:cxnLst/>
              <a:rect l="l" t="t" r="r" b="b"/>
              <a:pathLst>
                <a:path w="2496" h="2134" extrusionOk="0">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18" name="Google Shape;1718;p29"/>
            <p:cNvSpPr/>
            <p:nvPr/>
          </p:nvSpPr>
          <p:spPr>
            <a:xfrm>
              <a:off x="2447300" y="3932800"/>
              <a:ext cx="62200" cy="53475"/>
            </a:xfrm>
            <a:custGeom>
              <a:avLst/>
              <a:gdLst/>
              <a:ahLst/>
              <a:cxnLst/>
              <a:rect l="l" t="t" r="r" b="b"/>
              <a:pathLst>
                <a:path w="2488" h="2139" extrusionOk="0">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19" name="Google Shape;1719;p29"/>
            <p:cNvSpPr/>
            <p:nvPr/>
          </p:nvSpPr>
          <p:spPr>
            <a:xfrm>
              <a:off x="2447300" y="385677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20" name="Google Shape;1720;p29"/>
            <p:cNvSpPr/>
            <p:nvPr/>
          </p:nvSpPr>
          <p:spPr>
            <a:xfrm>
              <a:off x="2447300" y="3780375"/>
              <a:ext cx="62400" cy="53475"/>
            </a:xfrm>
            <a:custGeom>
              <a:avLst/>
              <a:gdLst/>
              <a:ahLst/>
              <a:cxnLst/>
              <a:rect l="l" t="t" r="r" b="b"/>
              <a:pathLst>
                <a:path w="2496" h="2139" extrusionOk="0">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21" name="Google Shape;1721;p29"/>
            <p:cNvSpPr/>
            <p:nvPr/>
          </p:nvSpPr>
          <p:spPr>
            <a:xfrm>
              <a:off x="2447300" y="3704150"/>
              <a:ext cx="62400" cy="53450"/>
            </a:xfrm>
            <a:custGeom>
              <a:avLst/>
              <a:gdLst/>
              <a:ahLst/>
              <a:cxnLst/>
              <a:rect l="l" t="t" r="r" b="b"/>
              <a:pathLst>
                <a:path w="2496" h="2138" extrusionOk="0">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22" name="Google Shape;1722;p29"/>
            <p:cNvSpPr/>
            <p:nvPr/>
          </p:nvSpPr>
          <p:spPr>
            <a:xfrm>
              <a:off x="2447300" y="3627950"/>
              <a:ext cx="62400" cy="53425"/>
            </a:xfrm>
            <a:custGeom>
              <a:avLst/>
              <a:gdLst/>
              <a:ahLst/>
              <a:cxnLst/>
              <a:rect l="l" t="t" r="r" b="b"/>
              <a:pathLst>
                <a:path w="2496" h="2137" extrusionOk="0">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23" name="Google Shape;1723;p29"/>
            <p:cNvSpPr/>
            <p:nvPr/>
          </p:nvSpPr>
          <p:spPr>
            <a:xfrm>
              <a:off x="2447300" y="355192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24" name="Google Shape;1724;p29"/>
            <p:cNvSpPr/>
            <p:nvPr/>
          </p:nvSpPr>
          <p:spPr>
            <a:xfrm>
              <a:off x="2447300" y="3475725"/>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25" name="Google Shape;1725;p29"/>
            <p:cNvSpPr/>
            <p:nvPr/>
          </p:nvSpPr>
          <p:spPr>
            <a:xfrm>
              <a:off x="2447300" y="3399500"/>
              <a:ext cx="62400" cy="53350"/>
            </a:xfrm>
            <a:custGeom>
              <a:avLst/>
              <a:gdLst/>
              <a:ahLst/>
              <a:cxnLst/>
              <a:rect l="l" t="t" r="r" b="b"/>
              <a:pathLst>
                <a:path w="2496" h="2134" extrusionOk="0">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26" name="Google Shape;1726;p29"/>
            <p:cNvSpPr/>
            <p:nvPr/>
          </p:nvSpPr>
          <p:spPr>
            <a:xfrm>
              <a:off x="2447300" y="3323300"/>
              <a:ext cx="62400" cy="53425"/>
            </a:xfrm>
            <a:custGeom>
              <a:avLst/>
              <a:gdLst/>
              <a:ahLst/>
              <a:cxnLst/>
              <a:rect l="l" t="t" r="r" b="b"/>
              <a:pathLst>
                <a:path w="2496" h="2137" extrusionOk="0">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27" name="Google Shape;1727;p29"/>
            <p:cNvSpPr/>
            <p:nvPr/>
          </p:nvSpPr>
          <p:spPr>
            <a:xfrm>
              <a:off x="2371275" y="42374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28" name="Google Shape;1728;p29"/>
            <p:cNvSpPr/>
            <p:nvPr/>
          </p:nvSpPr>
          <p:spPr>
            <a:xfrm>
              <a:off x="2371275"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29" name="Google Shape;1729;p29"/>
            <p:cNvSpPr/>
            <p:nvPr/>
          </p:nvSpPr>
          <p:spPr>
            <a:xfrm>
              <a:off x="23712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30" name="Google Shape;1730;p29"/>
            <p:cNvSpPr/>
            <p:nvPr/>
          </p:nvSpPr>
          <p:spPr>
            <a:xfrm>
              <a:off x="2371275"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31" name="Google Shape;1731;p29"/>
            <p:cNvSpPr/>
            <p:nvPr/>
          </p:nvSpPr>
          <p:spPr>
            <a:xfrm>
              <a:off x="2371075" y="3932800"/>
              <a:ext cx="62425" cy="53475"/>
            </a:xfrm>
            <a:custGeom>
              <a:avLst/>
              <a:gdLst/>
              <a:ahLst/>
              <a:cxnLst/>
              <a:rect l="l" t="t" r="r" b="b"/>
              <a:pathLst>
                <a:path w="2497" h="2139" extrusionOk="0">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32" name="Google Shape;1732;p29"/>
            <p:cNvSpPr/>
            <p:nvPr/>
          </p:nvSpPr>
          <p:spPr>
            <a:xfrm>
              <a:off x="2371075" y="385677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33" name="Google Shape;1733;p29"/>
            <p:cNvSpPr/>
            <p:nvPr/>
          </p:nvSpPr>
          <p:spPr>
            <a:xfrm>
              <a:off x="2371075" y="3780375"/>
              <a:ext cx="62425" cy="53475"/>
            </a:xfrm>
            <a:custGeom>
              <a:avLst/>
              <a:gdLst/>
              <a:ahLst/>
              <a:cxnLst/>
              <a:rect l="l" t="t" r="r" b="b"/>
              <a:pathLst>
                <a:path w="2497" h="2139" extrusionOk="0">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34" name="Google Shape;1734;p29"/>
            <p:cNvSpPr/>
            <p:nvPr/>
          </p:nvSpPr>
          <p:spPr>
            <a:xfrm>
              <a:off x="237127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35" name="Google Shape;1735;p29"/>
            <p:cNvSpPr/>
            <p:nvPr/>
          </p:nvSpPr>
          <p:spPr>
            <a:xfrm>
              <a:off x="2371275" y="36279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36" name="Google Shape;1736;p29"/>
            <p:cNvSpPr/>
            <p:nvPr/>
          </p:nvSpPr>
          <p:spPr>
            <a:xfrm>
              <a:off x="2371075" y="355192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37" name="Google Shape;1737;p29"/>
            <p:cNvSpPr/>
            <p:nvPr/>
          </p:nvSpPr>
          <p:spPr>
            <a:xfrm>
              <a:off x="2371075" y="3475725"/>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38" name="Google Shape;1738;p29"/>
            <p:cNvSpPr/>
            <p:nvPr/>
          </p:nvSpPr>
          <p:spPr>
            <a:xfrm>
              <a:off x="2371075" y="33995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39" name="Google Shape;1739;p29"/>
            <p:cNvSpPr/>
            <p:nvPr/>
          </p:nvSpPr>
          <p:spPr>
            <a:xfrm>
              <a:off x="2371075" y="3323300"/>
              <a:ext cx="62425" cy="53425"/>
            </a:xfrm>
            <a:custGeom>
              <a:avLst/>
              <a:gdLst/>
              <a:ahLst/>
              <a:cxnLst/>
              <a:rect l="l" t="t" r="r" b="b"/>
              <a:pathLst>
                <a:path w="2497" h="2137" extrusionOk="0">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40" name="Google Shape;1740;p29"/>
            <p:cNvSpPr/>
            <p:nvPr/>
          </p:nvSpPr>
          <p:spPr>
            <a:xfrm>
              <a:off x="2371075" y="3247075"/>
              <a:ext cx="62425" cy="53450"/>
            </a:xfrm>
            <a:custGeom>
              <a:avLst/>
              <a:gdLst/>
              <a:ahLst/>
              <a:cxnLst/>
              <a:rect l="l" t="t" r="r" b="b"/>
              <a:pathLst>
                <a:path w="2497" h="2138" extrusionOk="0">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41" name="Google Shape;1741;p29"/>
            <p:cNvSpPr/>
            <p:nvPr/>
          </p:nvSpPr>
          <p:spPr>
            <a:xfrm>
              <a:off x="2295075" y="43136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42" name="Google Shape;1742;p29"/>
            <p:cNvSpPr/>
            <p:nvPr/>
          </p:nvSpPr>
          <p:spPr>
            <a:xfrm>
              <a:off x="2295075" y="4237450"/>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43" name="Google Shape;1743;p29"/>
            <p:cNvSpPr/>
            <p:nvPr/>
          </p:nvSpPr>
          <p:spPr>
            <a:xfrm>
              <a:off x="2295075" y="4161425"/>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44" name="Google Shape;1744;p29"/>
            <p:cNvSpPr/>
            <p:nvPr/>
          </p:nvSpPr>
          <p:spPr>
            <a:xfrm>
              <a:off x="2295075" y="4085225"/>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45" name="Google Shape;1745;p29"/>
            <p:cNvSpPr/>
            <p:nvPr/>
          </p:nvSpPr>
          <p:spPr>
            <a:xfrm>
              <a:off x="2295075" y="4009000"/>
              <a:ext cx="62200" cy="53350"/>
            </a:xfrm>
            <a:custGeom>
              <a:avLst/>
              <a:gdLst/>
              <a:ahLst/>
              <a:cxnLst/>
              <a:rect l="l" t="t" r="r" b="b"/>
              <a:pathLst>
                <a:path w="2488" h="2134" extrusionOk="0">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46" name="Google Shape;1746;p29"/>
            <p:cNvSpPr/>
            <p:nvPr/>
          </p:nvSpPr>
          <p:spPr>
            <a:xfrm>
              <a:off x="2294850" y="3932800"/>
              <a:ext cx="62425" cy="53475"/>
            </a:xfrm>
            <a:custGeom>
              <a:avLst/>
              <a:gdLst/>
              <a:ahLst/>
              <a:cxnLst/>
              <a:rect l="l" t="t" r="r" b="b"/>
              <a:pathLst>
                <a:path w="2497" h="2139" extrusionOk="0">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47" name="Google Shape;1747;p29"/>
            <p:cNvSpPr/>
            <p:nvPr/>
          </p:nvSpPr>
          <p:spPr>
            <a:xfrm>
              <a:off x="229507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48" name="Google Shape;1748;p29"/>
            <p:cNvSpPr/>
            <p:nvPr/>
          </p:nvSpPr>
          <p:spPr>
            <a:xfrm>
              <a:off x="2294850" y="3780375"/>
              <a:ext cx="62625" cy="53475"/>
            </a:xfrm>
            <a:custGeom>
              <a:avLst/>
              <a:gdLst/>
              <a:ahLst/>
              <a:cxnLst/>
              <a:rect l="l" t="t" r="r" b="b"/>
              <a:pathLst>
                <a:path w="2505" h="2139" extrusionOk="0">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49" name="Google Shape;1749;p29"/>
            <p:cNvSpPr/>
            <p:nvPr/>
          </p:nvSpPr>
          <p:spPr>
            <a:xfrm>
              <a:off x="2295075" y="37041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50" name="Google Shape;1750;p29"/>
            <p:cNvSpPr/>
            <p:nvPr/>
          </p:nvSpPr>
          <p:spPr>
            <a:xfrm>
              <a:off x="2295075" y="3627950"/>
              <a:ext cx="62200" cy="53425"/>
            </a:xfrm>
            <a:custGeom>
              <a:avLst/>
              <a:gdLst/>
              <a:ahLst/>
              <a:cxnLst/>
              <a:rect l="l" t="t" r="r" b="b"/>
              <a:pathLst>
                <a:path w="2488" h="2137" extrusionOk="0">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51" name="Google Shape;1751;p29"/>
            <p:cNvSpPr/>
            <p:nvPr/>
          </p:nvSpPr>
          <p:spPr>
            <a:xfrm>
              <a:off x="229507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52" name="Google Shape;1752;p29"/>
            <p:cNvSpPr/>
            <p:nvPr/>
          </p:nvSpPr>
          <p:spPr>
            <a:xfrm>
              <a:off x="229507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53" name="Google Shape;1753;p29"/>
            <p:cNvSpPr/>
            <p:nvPr/>
          </p:nvSpPr>
          <p:spPr>
            <a:xfrm>
              <a:off x="2295075" y="33995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54" name="Google Shape;1754;p29"/>
            <p:cNvSpPr/>
            <p:nvPr/>
          </p:nvSpPr>
          <p:spPr>
            <a:xfrm>
              <a:off x="2294925" y="3323300"/>
              <a:ext cx="62350" cy="53425"/>
            </a:xfrm>
            <a:custGeom>
              <a:avLst/>
              <a:gdLst/>
              <a:ahLst/>
              <a:cxnLst/>
              <a:rect l="l" t="t" r="r" b="b"/>
              <a:pathLst>
                <a:path w="2494" h="2137" extrusionOk="0">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55" name="Google Shape;1755;p29"/>
            <p:cNvSpPr/>
            <p:nvPr/>
          </p:nvSpPr>
          <p:spPr>
            <a:xfrm>
              <a:off x="2294925" y="3247075"/>
              <a:ext cx="62350" cy="53450"/>
            </a:xfrm>
            <a:custGeom>
              <a:avLst/>
              <a:gdLst/>
              <a:ahLst/>
              <a:cxnLst/>
              <a:rect l="l" t="t" r="r" b="b"/>
              <a:pathLst>
                <a:path w="2494"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56" name="Google Shape;1756;p29"/>
            <p:cNvSpPr/>
            <p:nvPr/>
          </p:nvSpPr>
          <p:spPr>
            <a:xfrm>
              <a:off x="2295075" y="3171075"/>
              <a:ext cx="62200" cy="53275"/>
            </a:xfrm>
            <a:custGeom>
              <a:avLst/>
              <a:gdLst/>
              <a:ahLst/>
              <a:cxnLst/>
              <a:rect l="l" t="t" r="r" b="b"/>
              <a:pathLst>
                <a:path w="2488" h="2131" extrusionOk="0">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57" name="Google Shape;1757;p29"/>
            <p:cNvSpPr/>
            <p:nvPr/>
          </p:nvSpPr>
          <p:spPr>
            <a:xfrm>
              <a:off x="22950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58" name="Google Shape;1758;p29"/>
            <p:cNvSpPr/>
            <p:nvPr/>
          </p:nvSpPr>
          <p:spPr>
            <a:xfrm>
              <a:off x="2218650" y="438987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59" name="Google Shape;1759;p29"/>
            <p:cNvSpPr/>
            <p:nvPr/>
          </p:nvSpPr>
          <p:spPr>
            <a:xfrm>
              <a:off x="2218650" y="43136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60" name="Google Shape;1760;p29"/>
            <p:cNvSpPr/>
            <p:nvPr/>
          </p:nvSpPr>
          <p:spPr>
            <a:xfrm>
              <a:off x="2218650" y="42374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61" name="Google Shape;1761;p29"/>
            <p:cNvSpPr/>
            <p:nvPr/>
          </p:nvSpPr>
          <p:spPr>
            <a:xfrm>
              <a:off x="2218650" y="4161425"/>
              <a:ext cx="62225" cy="53250"/>
            </a:xfrm>
            <a:custGeom>
              <a:avLst/>
              <a:gdLst/>
              <a:ahLst/>
              <a:cxnLst/>
              <a:rect l="l" t="t" r="r" b="b"/>
              <a:pathLst>
                <a:path w="2489" h="2130" extrusionOk="0">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62" name="Google Shape;1762;p29"/>
            <p:cNvSpPr/>
            <p:nvPr/>
          </p:nvSpPr>
          <p:spPr>
            <a:xfrm>
              <a:off x="2218650" y="4085225"/>
              <a:ext cx="62225" cy="53350"/>
            </a:xfrm>
            <a:custGeom>
              <a:avLst/>
              <a:gdLst/>
              <a:ahLst/>
              <a:cxnLst/>
              <a:rect l="l" t="t" r="r" b="b"/>
              <a:pathLst>
                <a:path w="2489" h="2134" extrusionOk="0">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63" name="Google Shape;1763;p29"/>
            <p:cNvSpPr/>
            <p:nvPr/>
          </p:nvSpPr>
          <p:spPr>
            <a:xfrm>
              <a:off x="2218650" y="4009000"/>
              <a:ext cx="62225" cy="53350"/>
            </a:xfrm>
            <a:custGeom>
              <a:avLst/>
              <a:gdLst/>
              <a:ahLst/>
              <a:cxnLst/>
              <a:rect l="l" t="t" r="r" b="b"/>
              <a:pathLst>
                <a:path w="2489" h="2134" extrusionOk="0">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64" name="Google Shape;1764;p29"/>
            <p:cNvSpPr/>
            <p:nvPr/>
          </p:nvSpPr>
          <p:spPr>
            <a:xfrm>
              <a:off x="2218650" y="3932800"/>
              <a:ext cx="62225" cy="53475"/>
            </a:xfrm>
            <a:custGeom>
              <a:avLst/>
              <a:gdLst/>
              <a:ahLst/>
              <a:cxnLst/>
              <a:rect l="l" t="t" r="r" b="b"/>
              <a:pathLst>
                <a:path w="2489" h="2139" extrusionOk="0">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65" name="Google Shape;1765;p29"/>
            <p:cNvSpPr/>
            <p:nvPr/>
          </p:nvSpPr>
          <p:spPr>
            <a:xfrm>
              <a:off x="2218650" y="385677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66" name="Google Shape;1766;p29"/>
            <p:cNvSpPr/>
            <p:nvPr/>
          </p:nvSpPr>
          <p:spPr>
            <a:xfrm>
              <a:off x="2218650" y="3780375"/>
              <a:ext cx="62425" cy="53475"/>
            </a:xfrm>
            <a:custGeom>
              <a:avLst/>
              <a:gdLst/>
              <a:ahLst/>
              <a:cxnLst/>
              <a:rect l="l" t="t" r="r" b="b"/>
              <a:pathLst>
                <a:path w="2497" h="2139" extrusionOk="0">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67" name="Google Shape;1767;p29"/>
            <p:cNvSpPr/>
            <p:nvPr/>
          </p:nvSpPr>
          <p:spPr>
            <a:xfrm>
              <a:off x="2218650" y="37041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68" name="Google Shape;1768;p29"/>
            <p:cNvSpPr/>
            <p:nvPr/>
          </p:nvSpPr>
          <p:spPr>
            <a:xfrm>
              <a:off x="2218650" y="36279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69" name="Google Shape;1769;p29"/>
            <p:cNvSpPr/>
            <p:nvPr/>
          </p:nvSpPr>
          <p:spPr>
            <a:xfrm>
              <a:off x="2218650" y="355192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70" name="Google Shape;1770;p29"/>
            <p:cNvSpPr/>
            <p:nvPr/>
          </p:nvSpPr>
          <p:spPr>
            <a:xfrm>
              <a:off x="2218650" y="347572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71" name="Google Shape;1771;p29"/>
            <p:cNvSpPr/>
            <p:nvPr/>
          </p:nvSpPr>
          <p:spPr>
            <a:xfrm>
              <a:off x="2218650" y="3399500"/>
              <a:ext cx="62425" cy="53350"/>
            </a:xfrm>
            <a:custGeom>
              <a:avLst/>
              <a:gdLst/>
              <a:ahLst/>
              <a:cxnLst/>
              <a:rect l="l" t="t" r="r" b="b"/>
              <a:pathLst>
                <a:path w="2497" h="2134" extrusionOk="0">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72" name="Google Shape;1772;p29"/>
            <p:cNvSpPr/>
            <p:nvPr/>
          </p:nvSpPr>
          <p:spPr>
            <a:xfrm>
              <a:off x="2218650" y="3323300"/>
              <a:ext cx="62425" cy="53425"/>
            </a:xfrm>
            <a:custGeom>
              <a:avLst/>
              <a:gdLst/>
              <a:ahLst/>
              <a:cxnLst/>
              <a:rect l="l" t="t" r="r" b="b"/>
              <a:pathLst>
                <a:path w="2497" h="2137" extrusionOk="0">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73" name="Google Shape;1773;p29"/>
            <p:cNvSpPr/>
            <p:nvPr/>
          </p:nvSpPr>
          <p:spPr>
            <a:xfrm>
              <a:off x="2218650" y="3247075"/>
              <a:ext cx="62425" cy="53500"/>
            </a:xfrm>
            <a:custGeom>
              <a:avLst/>
              <a:gdLst/>
              <a:ahLst/>
              <a:cxnLst/>
              <a:rect l="l" t="t" r="r" b="b"/>
              <a:pathLst>
                <a:path w="2497" h="2140" extrusionOk="0">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74" name="Google Shape;1774;p29"/>
            <p:cNvSpPr/>
            <p:nvPr/>
          </p:nvSpPr>
          <p:spPr>
            <a:xfrm>
              <a:off x="2218650" y="3171075"/>
              <a:ext cx="62225" cy="53300"/>
            </a:xfrm>
            <a:custGeom>
              <a:avLst/>
              <a:gdLst/>
              <a:ahLst/>
              <a:cxnLst/>
              <a:rect l="l" t="t" r="r" b="b"/>
              <a:pathLst>
                <a:path w="2489" h="2132" extrusionOk="0">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75" name="Google Shape;1775;p29"/>
            <p:cNvSpPr/>
            <p:nvPr/>
          </p:nvSpPr>
          <p:spPr>
            <a:xfrm>
              <a:off x="2218650" y="2180700"/>
              <a:ext cx="62225" cy="53350"/>
            </a:xfrm>
            <a:custGeom>
              <a:avLst/>
              <a:gdLst/>
              <a:ahLst/>
              <a:cxnLst/>
              <a:rect l="l" t="t" r="r" b="b"/>
              <a:pathLst>
                <a:path w="2489" h="2134" extrusionOk="0">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76" name="Google Shape;1776;p29"/>
            <p:cNvSpPr/>
            <p:nvPr/>
          </p:nvSpPr>
          <p:spPr>
            <a:xfrm>
              <a:off x="2218650" y="2028275"/>
              <a:ext cx="62225" cy="53450"/>
            </a:xfrm>
            <a:custGeom>
              <a:avLst/>
              <a:gdLst/>
              <a:ahLst/>
              <a:cxnLst/>
              <a:rect l="l" t="t" r="r" b="b"/>
              <a:pathLst>
                <a:path w="2489" h="2138" extrusionOk="0">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77" name="Google Shape;1777;p29"/>
            <p:cNvSpPr/>
            <p:nvPr/>
          </p:nvSpPr>
          <p:spPr>
            <a:xfrm>
              <a:off x="2218650" y="1952050"/>
              <a:ext cx="62225" cy="53450"/>
            </a:xfrm>
            <a:custGeom>
              <a:avLst/>
              <a:gdLst/>
              <a:ahLst/>
              <a:cxnLst/>
              <a:rect l="l" t="t" r="r" b="b"/>
              <a:pathLst>
                <a:path w="2489" h="2138" extrusionOk="0">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78" name="Google Shape;1778;p29"/>
            <p:cNvSpPr/>
            <p:nvPr/>
          </p:nvSpPr>
          <p:spPr>
            <a:xfrm>
              <a:off x="2142425" y="4618300"/>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79" name="Google Shape;1779;p29"/>
            <p:cNvSpPr/>
            <p:nvPr/>
          </p:nvSpPr>
          <p:spPr>
            <a:xfrm>
              <a:off x="2142425" y="438987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80" name="Google Shape;1780;p29"/>
            <p:cNvSpPr/>
            <p:nvPr/>
          </p:nvSpPr>
          <p:spPr>
            <a:xfrm>
              <a:off x="2142425" y="43136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81" name="Google Shape;1781;p29"/>
            <p:cNvSpPr/>
            <p:nvPr/>
          </p:nvSpPr>
          <p:spPr>
            <a:xfrm>
              <a:off x="2142425" y="42374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82" name="Google Shape;1782;p29"/>
            <p:cNvSpPr/>
            <p:nvPr/>
          </p:nvSpPr>
          <p:spPr>
            <a:xfrm>
              <a:off x="2142425" y="4161425"/>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83" name="Google Shape;1783;p29"/>
            <p:cNvSpPr/>
            <p:nvPr/>
          </p:nvSpPr>
          <p:spPr>
            <a:xfrm>
              <a:off x="2142425"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84" name="Google Shape;1784;p29"/>
            <p:cNvSpPr/>
            <p:nvPr/>
          </p:nvSpPr>
          <p:spPr>
            <a:xfrm>
              <a:off x="2142425"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85" name="Google Shape;1785;p29"/>
            <p:cNvSpPr/>
            <p:nvPr/>
          </p:nvSpPr>
          <p:spPr>
            <a:xfrm>
              <a:off x="2142425" y="3932800"/>
              <a:ext cx="62425" cy="53475"/>
            </a:xfrm>
            <a:custGeom>
              <a:avLst/>
              <a:gdLst/>
              <a:ahLst/>
              <a:cxnLst/>
              <a:rect l="l" t="t" r="r" b="b"/>
              <a:pathLst>
                <a:path w="2497" h="2139" extrusionOk="0">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86" name="Google Shape;1786;p29"/>
            <p:cNvSpPr/>
            <p:nvPr/>
          </p:nvSpPr>
          <p:spPr>
            <a:xfrm>
              <a:off x="2142425" y="385677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87" name="Google Shape;1787;p29"/>
            <p:cNvSpPr/>
            <p:nvPr/>
          </p:nvSpPr>
          <p:spPr>
            <a:xfrm>
              <a:off x="2142425" y="3780375"/>
              <a:ext cx="62425" cy="53475"/>
            </a:xfrm>
            <a:custGeom>
              <a:avLst/>
              <a:gdLst/>
              <a:ahLst/>
              <a:cxnLst/>
              <a:rect l="l" t="t" r="r" b="b"/>
              <a:pathLst>
                <a:path w="2497" h="2139" extrusionOk="0">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88" name="Google Shape;1788;p29"/>
            <p:cNvSpPr/>
            <p:nvPr/>
          </p:nvSpPr>
          <p:spPr>
            <a:xfrm>
              <a:off x="2142425"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89" name="Google Shape;1789;p29"/>
            <p:cNvSpPr/>
            <p:nvPr/>
          </p:nvSpPr>
          <p:spPr>
            <a:xfrm>
              <a:off x="2142425"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90" name="Google Shape;1790;p29"/>
            <p:cNvSpPr/>
            <p:nvPr/>
          </p:nvSpPr>
          <p:spPr>
            <a:xfrm>
              <a:off x="2142425" y="355192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91" name="Google Shape;1791;p29"/>
            <p:cNvSpPr/>
            <p:nvPr/>
          </p:nvSpPr>
          <p:spPr>
            <a:xfrm>
              <a:off x="2142425" y="3475725"/>
              <a:ext cx="62425" cy="53350"/>
            </a:xfrm>
            <a:custGeom>
              <a:avLst/>
              <a:gdLst/>
              <a:ahLst/>
              <a:cxnLst/>
              <a:rect l="l" t="t" r="r" b="b"/>
              <a:pathLst>
                <a:path w="2497" h="2134" extrusionOk="0">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92" name="Google Shape;1792;p29"/>
            <p:cNvSpPr/>
            <p:nvPr/>
          </p:nvSpPr>
          <p:spPr>
            <a:xfrm>
              <a:off x="2142425" y="3399500"/>
              <a:ext cx="62425" cy="53350"/>
            </a:xfrm>
            <a:custGeom>
              <a:avLst/>
              <a:gdLst/>
              <a:ahLst/>
              <a:cxnLst/>
              <a:rect l="l" t="t" r="r" b="b"/>
              <a:pathLst>
                <a:path w="2497" h="2134" extrusionOk="0">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93" name="Google Shape;1793;p29"/>
            <p:cNvSpPr/>
            <p:nvPr/>
          </p:nvSpPr>
          <p:spPr>
            <a:xfrm>
              <a:off x="2142425" y="3323300"/>
              <a:ext cx="62425" cy="53425"/>
            </a:xfrm>
            <a:custGeom>
              <a:avLst/>
              <a:gdLst/>
              <a:ahLst/>
              <a:cxnLst/>
              <a:rect l="l" t="t" r="r" b="b"/>
              <a:pathLst>
                <a:path w="2497" h="2137" extrusionOk="0">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94" name="Google Shape;1794;p29"/>
            <p:cNvSpPr/>
            <p:nvPr/>
          </p:nvSpPr>
          <p:spPr>
            <a:xfrm>
              <a:off x="2142425" y="3247075"/>
              <a:ext cx="62425" cy="53450"/>
            </a:xfrm>
            <a:custGeom>
              <a:avLst/>
              <a:gdLst/>
              <a:ahLst/>
              <a:cxnLst/>
              <a:rect l="l" t="t" r="r" b="b"/>
              <a:pathLst>
                <a:path w="2497" h="2138" extrusionOk="0">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95" name="Google Shape;1795;p29"/>
            <p:cNvSpPr/>
            <p:nvPr/>
          </p:nvSpPr>
          <p:spPr>
            <a:xfrm>
              <a:off x="2142425"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96" name="Google Shape;1796;p29"/>
            <p:cNvSpPr/>
            <p:nvPr/>
          </p:nvSpPr>
          <p:spPr>
            <a:xfrm>
              <a:off x="2142425"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97" name="Google Shape;1797;p29"/>
            <p:cNvSpPr/>
            <p:nvPr/>
          </p:nvSpPr>
          <p:spPr>
            <a:xfrm>
              <a:off x="2142425"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98" name="Google Shape;1798;p29"/>
            <p:cNvSpPr/>
            <p:nvPr/>
          </p:nvSpPr>
          <p:spPr>
            <a:xfrm>
              <a:off x="2142425"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799" name="Google Shape;1799;p29"/>
            <p:cNvSpPr/>
            <p:nvPr/>
          </p:nvSpPr>
          <p:spPr>
            <a:xfrm>
              <a:off x="2142425"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00" name="Google Shape;1800;p29"/>
            <p:cNvSpPr/>
            <p:nvPr/>
          </p:nvSpPr>
          <p:spPr>
            <a:xfrm>
              <a:off x="2142425"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01" name="Google Shape;1801;p29"/>
            <p:cNvSpPr/>
            <p:nvPr/>
          </p:nvSpPr>
          <p:spPr>
            <a:xfrm>
              <a:off x="2142425"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02" name="Google Shape;1802;p29"/>
            <p:cNvSpPr/>
            <p:nvPr/>
          </p:nvSpPr>
          <p:spPr>
            <a:xfrm>
              <a:off x="2142425"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03" name="Google Shape;1803;p29"/>
            <p:cNvSpPr/>
            <p:nvPr/>
          </p:nvSpPr>
          <p:spPr>
            <a:xfrm>
              <a:off x="2142425" y="1038125"/>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04" name="Google Shape;1804;p29"/>
            <p:cNvSpPr/>
            <p:nvPr/>
          </p:nvSpPr>
          <p:spPr>
            <a:xfrm>
              <a:off x="2066425" y="4618300"/>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05" name="Google Shape;1805;p29"/>
            <p:cNvSpPr/>
            <p:nvPr/>
          </p:nvSpPr>
          <p:spPr>
            <a:xfrm>
              <a:off x="2066425" y="4542300"/>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06" name="Google Shape;1806;p29"/>
            <p:cNvSpPr/>
            <p:nvPr/>
          </p:nvSpPr>
          <p:spPr>
            <a:xfrm>
              <a:off x="2066425" y="446607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07" name="Google Shape;1807;p29"/>
            <p:cNvSpPr/>
            <p:nvPr/>
          </p:nvSpPr>
          <p:spPr>
            <a:xfrm>
              <a:off x="2066425" y="438987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08" name="Google Shape;1808;p29"/>
            <p:cNvSpPr/>
            <p:nvPr/>
          </p:nvSpPr>
          <p:spPr>
            <a:xfrm>
              <a:off x="2066425" y="43136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09" name="Google Shape;1809;p29"/>
            <p:cNvSpPr/>
            <p:nvPr/>
          </p:nvSpPr>
          <p:spPr>
            <a:xfrm>
              <a:off x="2066425" y="42374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10" name="Google Shape;1810;p29"/>
            <p:cNvSpPr/>
            <p:nvPr/>
          </p:nvSpPr>
          <p:spPr>
            <a:xfrm>
              <a:off x="2066425" y="416142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11" name="Google Shape;1811;p29"/>
            <p:cNvSpPr/>
            <p:nvPr/>
          </p:nvSpPr>
          <p:spPr>
            <a:xfrm>
              <a:off x="2066425" y="37041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12" name="Google Shape;1812;p29"/>
            <p:cNvSpPr/>
            <p:nvPr/>
          </p:nvSpPr>
          <p:spPr>
            <a:xfrm>
              <a:off x="2066425" y="36279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13" name="Google Shape;1813;p29"/>
            <p:cNvSpPr/>
            <p:nvPr/>
          </p:nvSpPr>
          <p:spPr>
            <a:xfrm>
              <a:off x="2066425" y="3551925"/>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14" name="Google Shape;1814;p29"/>
            <p:cNvSpPr/>
            <p:nvPr/>
          </p:nvSpPr>
          <p:spPr>
            <a:xfrm>
              <a:off x="2066425"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15" name="Google Shape;1815;p29"/>
            <p:cNvSpPr/>
            <p:nvPr/>
          </p:nvSpPr>
          <p:spPr>
            <a:xfrm>
              <a:off x="2066275" y="3399500"/>
              <a:ext cx="62375" cy="53350"/>
            </a:xfrm>
            <a:custGeom>
              <a:avLst/>
              <a:gdLst/>
              <a:ahLst/>
              <a:cxnLst/>
              <a:rect l="l" t="t" r="r" b="b"/>
              <a:pathLst>
                <a:path w="2495" h="2134" extrusionOk="0">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16" name="Google Shape;1816;p29"/>
            <p:cNvSpPr/>
            <p:nvPr/>
          </p:nvSpPr>
          <p:spPr>
            <a:xfrm>
              <a:off x="2066275" y="3323300"/>
              <a:ext cx="62375" cy="53425"/>
            </a:xfrm>
            <a:custGeom>
              <a:avLst/>
              <a:gdLst/>
              <a:ahLst/>
              <a:cxnLst/>
              <a:rect l="l" t="t" r="r" b="b"/>
              <a:pathLst>
                <a:path w="2495" h="2137" extrusionOk="0">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17" name="Google Shape;1817;p29"/>
            <p:cNvSpPr/>
            <p:nvPr/>
          </p:nvSpPr>
          <p:spPr>
            <a:xfrm>
              <a:off x="2066275" y="3247075"/>
              <a:ext cx="62375" cy="53450"/>
            </a:xfrm>
            <a:custGeom>
              <a:avLst/>
              <a:gdLst/>
              <a:ahLst/>
              <a:cxnLst/>
              <a:rect l="l" t="t" r="r" b="b"/>
              <a:pathLst>
                <a:path w="2495"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18" name="Google Shape;1818;p29"/>
            <p:cNvSpPr/>
            <p:nvPr/>
          </p:nvSpPr>
          <p:spPr>
            <a:xfrm>
              <a:off x="206642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19" name="Google Shape;1819;p29"/>
            <p:cNvSpPr/>
            <p:nvPr/>
          </p:nvSpPr>
          <p:spPr>
            <a:xfrm>
              <a:off x="206642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20" name="Google Shape;1820;p29"/>
            <p:cNvSpPr/>
            <p:nvPr/>
          </p:nvSpPr>
          <p:spPr>
            <a:xfrm>
              <a:off x="2066425" y="2942425"/>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21" name="Google Shape;1821;p29"/>
            <p:cNvSpPr/>
            <p:nvPr/>
          </p:nvSpPr>
          <p:spPr>
            <a:xfrm>
              <a:off x="206642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22" name="Google Shape;1822;p29"/>
            <p:cNvSpPr/>
            <p:nvPr/>
          </p:nvSpPr>
          <p:spPr>
            <a:xfrm>
              <a:off x="206642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23" name="Google Shape;1823;p29"/>
            <p:cNvSpPr/>
            <p:nvPr/>
          </p:nvSpPr>
          <p:spPr>
            <a:xfrm>
              <a:off x="206642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24" name="Google Shape;1824;p29"/>
            <p:cNvSpPr/>
            <p:nvPr/>
          </p:nvSpPr>
          <p:spPr>
            <a:xfrm>
              <a:off x="206642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25" name="Google Shape;1825;p29"/>
            <p:cNvSpPr/>
            <p:nvPr/>
          </p:nvSpPr>
          <p:spPr>
            <a:xfrm>
              <a:off x="2066425"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26" name="Google Shape;1826;p29"/>
            <p:cNvSpPr/>
            <p:nvPr/>
          </p:nvSpPr>
          <p:spPr>
            <a:xfrm>
              <a:off x="2066425"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27" name="Google Shape;1827;p29"/>
            <p:cNvSpPr/>
            <p:nvPr/>
          </p:nvSpPr>
          <p:spPr>
            <a:xfrm>
              <a:off x="2066425" y="1571400"/>
              <a:ext cx="62225" cy="53250"/>
            </a:xfrm>
            <a:custGeom>
              <a:avLst/>
              <a:gdLst/>
              <a:ahLst/>
              <a:cxnLst/>
              <a:rect l="l" t="t" r="r" b="b"/>
              <a:pathLst>
                <a:path w="2489"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28" name="Google Shape;1828;p29"/>
            <p:cNvSpPr/>
            <p:nvPr/>
          </p:nvSpPr>
          <p:spPr>
            <a:xfrm>
              <a:off x="2066425"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29" name="Google Shape;1829;p29"/>
            <p:cNvSpPr/>
            <p:nvPr/>
          </p:nvSpPr>
          <p:spPr>
            <a:xfrm>
              <a:off x="206642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30" name="Google Shape;1830;p29"/>
            <p:cNvSpPr/>
            <p:nvPr/>
          </p:nvSpPr>
          <p:spPr>
            <a:xfrm>
              <a:off x="206642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31" name="Google Shape;1831;p29"/>
            <p:cNvSpPr/>
            <p:nvPr/>
          </p:nvSpPr>
          <p:spPr>
            <a:xfrm>
              <a:off x="2066425" y="1038125"/>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32" name="Google Shape;1832;p29"/>
            <p:cNvSpPr/>
            <p:nvPr/>
          </p:nvSpPr>
          <p:spPr>
            <a:xfrm>
              <a:off x="1990200" y="4542300"/>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33" name="Google Shape;1833;p29"/>
            <p:cNvSpPr/>
            <p:nvPr/>
          </p:nvSpPr>
          <p:spPr>
            <a:xfrm>
              <a:off x="1990200" y="4466075"/>
              <a:ext cx="62225" cy="53300"/>
            </a:xfrm>
            <a:custGeom>
              <a:avLst/>
              <a:gdLst/>
              <a:ahLst/>
              <a:cxnLst/>
              <a:rect l="l" t="t" r="r" b="b"/>
              <a:pathLst>
                <a:path w="2489" h="2132" extrusionOk="0">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34" name="Google Shape;1834;p29"/>
            <p:cNvSpPr/>
            <p:nvPr/>
          </p:nvSpPr>
          <p:spPr>
            <a:xfrm>
              <a:off x="1990200" y="438987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35" name="Google Shape;1835;p29"/>
            <p:cNvSpPr/>
            <p:nvPr/>
          </p:nvSpPr>
          <p:spPr>
            <a:xfrm>
              <a:off x="1990200"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36" name="Google Shape;1836;p29"/>
            <p:cNvSpPr/>
            <p:nvPr/>
          </p:nvSpPr>
          <p:spPr>
            <a:xfrm>
              <a:off x="1990200" y="3551925"/>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37" name="Google Shape;1837;p29"/>
            <p:cNvSpPr/>
            <p:nvPr/>
          </p:nvSpPr>
          <p:spPr>
            <a:xfrm>
              <a:off x="19902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38" name="Google Shape;1838;p29"/>
            <p:cNvSpPr/>
            <p:nvPr/>
          </p:nvSpPr>
          <p:spPr>
            <a:xfrm>
              <a:off x="1990200"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39" name="Google Shape;1839;p29"/>
            <p:cNvSpPr/>
            <p:nvPr/>
          </p:nvSpPr>
          <p:spPr>
            <a:xfrm>
              <a:off x="1990075" y="3323300"/>
              <a:ext cx="62350" cy="53425"/>
            </a:xfrm>
            <a:custGeom>
              <a:avLst/>
              <a:gdLst/>
              <a:ahLst/>
              <a:cxnLst/>
              <a:rect l="l" t="t" r="r" b="b"/>
              <a:pathLst>
                <a:path w="2494" h="2137" extrusionOk="0">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40" name="Google Shape;1840;p29"/>
            <p:cNvSpPr/>
            <p:nvPr/>
          </p:nvSpPr>
          <p:spPr>
            <a:xfrm>
              <a:off x="1990075" y="3247075"/>
              <a:ext cx="62350" cy="53450"/>
            </a:xfrm>
            <a:custGeom>
              <a:avLst/>
              <a:gdLst/>
              <a:ahLst/>
              <a:cxnLst/>
              <a:rect l="l" t="t" r="r" b="b"/>
              <a:pathLst>
                <a:path w="2494" h="2138" extrusionOk="0">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41" name="Google Shape;1841;p29"/>
            <p:cNvSpPr/>
            <p:nvPr/>
          </p:nvSpPr>
          <p:spPr>
            <a:xfrm>
              <a:off x="1990200"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42" name="Google Shape;1842;p29"/>
            <p:cNvSpPr/>
            <p:nvPr/>
          </p:nvSpPr>
          <p:spPr>
            <a:xfrm>
              <a:off x="1990200"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43" name="Google Shape;1843;p29"/>
            <p:cNvSpPr/>
            <p:nvPr/>
          </p:nvSpPr>
          <p:spPr>
            <a:xfrm>
              <a:off x="1990200"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44" name="Google Shape;1844;p29"/>
            <p:cNvSpPr/>
            <p:nvPr/>
          </p:nvSpPr>
          <p:spPr>
            <a:xfrm>
              <a:off x="1990200" y="2333125"/>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45" name="Google Shape;1845;p29"/>
            <p:cNvSpPr/>
            <p:nvPr/>
          </p:nvSpPr>
          <p:spPr>
            <a:xfrm>
              <a:off x="199020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46" name="Google Shape;1846;p29"/>
            <p:cNvSpPr/>
            <p:nvPr/>
          </p:nvSpPr>
          <p:spPr>
            <a:xfrm>
              <a:off x="1990200" y="2180700"/>
              <a:ext cx="62225" cy="53350"/>
            </a:xfrm>
            <a:custGeom>
              <a:avLst/>
              <a:gdLst/>
              <a:ahLst/>
              <a:cxnLst/>
              <a:rect l="l" t="t" r="r" b="b"/>
              <a:pathLst>
                <a:path w="2489" h="2134" extrusionOk="0">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47" name="Google Shape;1847;p29"/>
            <p:cNvSpPr/>
            <p:nvPr/>
          </p:nvSpPr>
          <p:spPr>
            <a:xfrm>
              <a:off x="1990200"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48" name="Google Shape;1848;p29"/>
            <p:cNvSpPr/>
            <p:nvPr/>
          </p:nvSpPr>
          <p:spPr>
            <a:xfrm>
              <a:off x="1990200"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49" name="Google Shape;1849;p29"/>
            <p:cNvSpPr/>
            <p:nvPr/>
          </p:nvSpPr>
          <p:spPr>
            <a:xfrm>
              <a:off x="1990200"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50" name="Google Shape;1850;p29"/>
            <p:cNvSpPr/>
            <p:nvPr/>
          </p:nvSpPr>
          <p:spPr>
            <a:xfrm>
              <a:off x="1990200"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51" name="Google Shape;1851;p29"/>
            <p:cNvSpPr/>
            <p:nvPr/>
          </p:nvSpPr>
          <p:spPr>
            <a:xfrm>
              <a:off x="1990200"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52" name="Google Shape;1852;p29"/>
            <p:cNvSpPr/>
            <p:nvPr/>
          </p:nvSpPr>
          <p:spPr>
            <a:xfrm>
              <a:off x="1990200"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53" name="Google Shape;1853;p29"/>
            <p:cNvSpPr/>
            <p:nvPr/>
          </p:nvSpPr>
          <p:spPr>
            <a:xfrm>
              <a:off x="1990200" y="1571400"/>
              <a:ext cx="62225" cy="53250"/>
            </a:xfrm>
            <a:custGeom>
              <a:avLst/>
              <a:gdLst/>
              <a:ahLst/>
              <a:cxnLst/>
              <a:rect l="l" t="t" r="r" b="b"/>
              <a:pathLst>
                <a:path w="2489" h="2130" extrusionOk="0">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54" name="Google Shape;1854;p29"/>
            <p:cNvSpPr/>
            <p:nvPr/>
          </p:nvSpPr>
          <p:spPr>
            <a:xfrm>
              <a:off x="1990200"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55" name="Google Shape;1855;p29"/>
            <p:cNvSpPr/>
            <p:nvPr/>
          </p:nvSpPr>
          <p:spPr>
            <a:xfrm>
              <a:off x="1990200"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56" name="Google Shape;1856;p29"/>
            <p:cNvSpPr/>
            <p:nvPr/>
          </p:nvSpPr>
          <p:spPr>
            <a:xfrm>
              <a:off x="1990200"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57" name="Google Shape;1857;p29"/>
            <p:cNvSpPr/>
            <p:nvPr/>
          </p:nvSpPr>
          <p:spPr>
            <a:xfrm>
              <a:off x="1990200" y="1038125"/>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58" name="Google Shape;1858;p29"/>
            <p:cNvSpPr/>
            <p:nvPr/>
          </p:nvSpPr>
          <p:spPr>
            <a:xfrm>
              <a:off x="1914000" y="3551925"/>
              <a:ext cx="62225" cy="53300"/>
            </a:xfrm>
            <a:custGeom>
              <a:avLst/>
              <a:gdLst/>
              <a:ahLst/>
              <a:cxnLst/>
              <a:rect l="l" t="t" r="r" b="b"/>
              <a:pathLst>
                <a:path w="2489" h="2132" extrusionOk="0">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59" name="Google Shape;1859;p29"/>
            <p:cNvSpPr/>
            <p:nvPr/>
          </p:nvSpPr>
          <p:spPr>
            <a:xfrm>
              <a:off x="1914000"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60" name="Google Shape;1860;p29"/>
            <p:cNvSpPr/>
            <p:nvPr/>
          </p:nvSpPr>
          <p:spPr>
            <a:xfrm>
              <a:off x="1914000"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61" name="Google Shape;1861;p29"/>
            <p:cNvSpPr/>
            <p:nvPr/>
          </p:nvSpPr>
          <p:spPr>
            <a:xfrm>
              <a:off x="1914000" y="3323300"/>
              <a:ext cx="62225" cy="53425"/>
            </a:xfrm>
            <a:custGeom>
              <a:avLst/>
              <a:gdLst/>
              <a:ahLst/>
              <a:cxnLst/>
              <a:rect l="l" t="t" r="r" b="b"/>
              <a:pathLst>
                <a:path w="2489" h="2137" extrusionOk="0">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62" name="Google Shape;1862;p29"/>
            <p:cNvSpPr/>
            <p:nvPr/>
          </p:nvSpPr>
          <p:spPr>
            <a:xfrm>
              <a:off x="1914000" y="3247075"/>
              <a:ext cx="62425" cy="53450"/>
            </a:xfrm>
            <a:custGeom>
              <a:avLst/>
              <a:gdLst/>
              <a:ahLst/>
              <a:cxnLst/>
              <a:rect l="l" t="t" r="r" b="b"/>
              <a:pathLst>
                <a:path w="2497" h="2138" extrusionOk="0">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63" name="Google Shape;1863;p29"/>
            <p:cNvSpPr/>
            <p:nvPr/>
          </p:nvSpPr>
          <p:spPr>
            <a:xfrm>
              <a:off x="1914000"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64" name="Google Shape;1864;p29"/>
            <p:cNvSpPr/>
            <p:nvPr/>
          </p:nvSpPr>
          <p:spPr>
            <a:xfrm>
              <a:off x="1914000"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65" name="Google Shape;1865;p29"/>
            <p:cNvSpPr/>
            <p:nvPr/>
          </p:nvSpPr>
          <p:spPr>
            <a:xfrm>
              <a:off x="1914000"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66" name="Google Shape;1866;p29"/>
            <p:cNvSpPr/>
            <p:nvPr/>
          </p:nvSpPr>
          <p:spPr>
            <a:xfrm>
              <a:off x="1914000"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67" name="Google Shape;1867;p29"/>
            <p:cNvSpPr/>
            <p:nvPr/>
          </p:nvSpPr>
          <p:spPr>
            <a:xfrm>
              <a:off x="1914000"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68" name="Google Shape;1868;p29"/>
            <p:cNvSpPr/>
            <p:nvPr/>
          </p:nvSpPr>
          <p:spPr>
            <a:xfrm>
              <a:off x="191400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69" name="Google Shape;1869;p29"/>
            <p:cNvSpPr/>
            <p:nvPr/>
          </p:nvSpPr>
          <p:spPr>
            <a:xfrm>
              <a:off x="1914000"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70" name="Google Shape;1870;p29"/>
            <p:cNvSpPr/>
            <p:nvPr/>
          </p:nvSpPr>
          <p:spPr>
            <a:xfrm>
              <a:off x="1914000"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71" name="Google Shape;1871;p29"/>
            <p:cNvSpPr/>
            <p:nvPr/>
          </p:nvSpPr>
          <p:spPr>
            <a:xfrm>
              <a:off x="1914000"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72" name="Google Shape;1872;p29"/>
            <p:cNvSpPr/>
            <p:nvPr/>
          </p:nvSpPr>
          <p:spPr>
            <a:xfrm>
              <a:off x="1914000"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73" name="Google Shape;1873;p29"/>
            <p:cNvSpPr/>
            <p:nvPr/>
          </p:nvSpPr>
          <p:spPr>
            <a:xfrm>
              <a:off x="1914000"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74" name="Google Shape;1874;p29"/>
            <p:cNvSpPr/>
            <p:nvPr/>
          </p:nvSpPr>
          <p:spPr>
            <a:xfrm>
              <a:off x="1914000"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75" name="Google Shape;1875;p29"/>
            <p:cNvSpPr/>
            <p:nvPr/>
          </p:nvSpPr>
          <p:spPr>
            <a:xfrm>
              <a:off x="1914000"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76" name="Google Shape;1876;p29"/>
            <p:cNvSpPr/>
            <p:nvPr/>
          </p:nvSpPr>
          <p:spPr>
            <a:xfrm>
              <a:off x="1837775"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77" name="Google Shape;1877;p29"/>
            <p:cNvSpPr/>
            <p:nvPr/>
          </p:nvSpPr>
          <p:spPr>
            <a:xfrm>
              <a:off x="1837775" y="2866425"/>
              <a:ext cx="62425" cy="53275"/>
            </a:xfrm>
            <a:custGeom>
              <a:avLst/>
              <a:gdLst/>
              <a:ahLst/>
              <a:cxnLst/>
              <a:rect l="l" t="t" r="r" b="b"/>
              <a:pathLst>
                <a:path w="2497" h="2131" extrusionOk="0">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78" name="Google Shape;1878;p29"/>
            <p:cNvSpPr/>
            <p:nvPr/>
          </p:nvSpPr>
          <p:spPr>
            <a:xfrm>
              <a:off x="1837775" y="2714000"/>
              <a:ext cx="62425" cy="53350"/>
            </a:xfrm>
            <a:custGeom>
              <a:avLst/>
              <a:gdLst/>
              <a:ahLst/>
              <a:cxnLst/>
              <a:rect l="l" t="t" r="r" b="b"/>
              <a:pathLst>
                <a:path w="2497" h="2134"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79" name="Google Shape;1879;p29"/>
            <p:cNvSpPr/>
            <p:nvPr/>
          </p:nvSpPr>
          <p:spPr>
            <a:xfrm>
              <a:off x="1837775" y="2637775"/>
              <a:ext cx="62425" cy="53450"/>
            </a:xfrm>
            <a:custGeom>
              <a:avLst/>
              <a:gdLst/>
              <a:ahLst/>
              <a:cxnLst/>
              <a:rect l="l" t="t" r="r" b="b"/>
              <a:pathLst>
                <a:path w="2497" h="2138" extrusionOk="0">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80" name="Google Shape;1880;p29"/>
            <p:cNvSpPr/>
            <p:nvPr/>
          </p:nvSpPr>
          <p:spPr>
            <a:xfrm>
              <a:off x="1837775" y="2561575"/>
              <a:ext cx="62425" cy="53425"/>
            </a:xfrm>
            <a:custGeom>
              <a:avLst/>
              <a:gdLst/>
              <a:ahLst/>
              <a:cxnLst/>
              <a:rect l="l" t="t" r="r" b="b"/>
              <a:pathLst>
                <a:path w="2497" h="2137" extrusionOk="0">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81" name="Google Shape;1881;p29"/>
            <p:cNvSpPr/>
            <p:nvPr/>
          </p:nvSpPr>
          <p:spPr>
            <a:xfrm>
              <a:off x="1837775" y="2485550"/>
              <a:ext cx="62425" cy="53300"/>
            </a:xfrm>
            <a:custGeom>
              <a:avLst/>
              <a:gdLst/>
              <a:ahLst/>
              <a:cxnLst/>
              <a:rect l="l" t="t" r="r" b="b"/>
              <a:pathLst>
                <a:path w="2497" h="2132" extrusionOk="0">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82" name="Google Shape;1882;p29"/>
            <p:cNvSpPr/>
            <p:nvPr/>
          </p:nvSpPr>
          <p:spPr>
            <a:xfrm>
              <a:off x="1837775" y="2409350"/>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83" name="Google Shape;1883;p29"/>
            <p:cNvSpPr/>
            <p:nvPr/>
          </p:nvSpPr>
          <p:spPr>
            <a:xfrm>
              <a:off x="1837775"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84" name="Google Shape;1884;p29"/>
            <p:cNvSpPr/>
            <p:nvPr/>
          </p:nvSpPr>
          <p:spPr>
            <a:xfrm>
              <a:off x="1837775"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85" name="Google Shape;1885;p29"/>
            <p:cNvSpPr/>
            <p:nvPr/>
          </p:nvSpPr>
          <p:spPr>
            <a:xfrm>
              <a:off x="1837775"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86" name="Google Shape;1886;p29"/>
            <p:cNvSpPr/>
            <p:nvPr/>
          </p:nvSpPr>
          <p:spPr>
            <a:xfrm>
              <a:off x="1837775" y="2104500"/>
              <a:ext cx="62425" cy="53325"/>
            </a:xfrm>
            <a:custGeom>
              <a:avLst/>
              <a:gdLst/>
              <a:ahLst/>
              <a:cxnLst/>
              <a:rect l="l" t="t" r="r" b="b"/>
              <a:pathLst>
                <a:path w="2497" h="2133"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87" name="Google Shape;1887;p29"/>
            <p:cNvSpPr/>
            <p:nvPr/>
          </p:nvSpPr>
          <p:spPr>
            <a:xfrm>
              <a:off x="1837775"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88" name="Google Shape;1888;p29"/>
            <p:cNvSpPr/>
            <p:nvPr/>
          </p:nvSpPr>
          <p:spPr>
            <a:xfrm>
              <a:off x="1837775"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89" name="Google Shape;1889;p29"/>
            <p:cNvSpPr/>
            <p:nvPr/>
          </p:nvSpPr>
          <p:spPr>
            <a:xfrm>
              <a:off x="1837775"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90" name="Google Shape;1890;p29"/>
            <p:cNvSpPr/>
            <p:nvPr/>
          </p:nvSpPr>
          <p:spPr>
            <a:xfrm>
              <a:off x="1837775"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91" name="Google Shape;1891;p29"/>
            <p:cNvSpPr/>
            <p:nvPr/>
          </p:nvSpPr>
          <p:spPr>
            <a:xfrm>
              <a:off x="1837775"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92" name="Google Shape;1892;p29"/>
            <p:cNvSpPr/>
            <p:nvPr/>
          </p:nvSpPr>
          <p:spPr>
            <a:xfrm>
              <a:off x="1837775" y="11905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93" name="Google Shape;1893;p29"/>
            <p:cNvSpPr/>
            <p:nvPr/>
          </p:nvSpPr>
          <p:spPr>
            <a:xfrm>
              <a:off x="1837775" y="1114325"/>
              <a:ext cx="62425" cy="53350"/>
            </a:xfrm>
            <a:custGeom>
              <a:avLst/>
              <a:gdLst/>
              <a:ahLst/>
              <a:cxnLst/>
              <a:rect l="l" t="t" r="r" b="b"/>
              <a:pathLst>
                <a:path w="2497" h="2134" extrusionOk="0">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94" name="Google Shape;1894;p29"/>
            <p:cNvSpPr/>
            <p:nvPr/>
          </p:nvSpPr>
          <p:spPr>
            <a:xfrm>
              <a:off x="176177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95" name="Google Shape;1895;p29"/>
            <p:cNvSpPr/>
            <p:nvPr/>
          </p:nvSpPr>
          <p:spPr>
            <a:xfrm>
              <a:off x="176177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96" name="Google Shape;1896;p29"/>
            <p:cNvSpPr/>
            <p:nvPr/>
          </p:nvSpPr>
          <p:spPr>
            <a:xfrm>
              <a:off x="1761775"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97" name="Google Shape;1897;p29"/>
            <p:cNvSpPr/>
            <p:nvPr/>
          </p:nvSpPr>
          <p:spPr>
            <a:xfrm>
              <a:off x="1761775"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98" name="Google Shape;1898;p29"/>
            <p:cNvSpPr/>
            <p:nvPr/>
          </p:nvSpPr>
          <p:spPr>
            <a:xfrm>
              <a:off x="1761775" y="2485550"/>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899" name="Google Shape;1899;p29"/>
            <p:cNvSpPr/>
            <p:nvPr/>
          </p:nvSpPr>
          <p:spPr>
            <a:xfrm>
              <a:off x="1761775"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00" name="Google Shape;1900;p29"/>
            <p:cNvSpPr/>
            <p:nvPr/>
          </p:nvSpPr>
          <p:spPr>
            <a:xfrm>
              <a:off x="1761775"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01" name="Google Shape;1901;p29"/>
            <p:cNvSpPr/>
            <p:nvPr/>
          </p:nvSpPr>
          <p:spPr>
            <a:xfrm>
              <a:off x="176177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02" name="Google Shape;1902;p29"/>
            <p:cNvSpPr/>
            <p:nvPr/>
          </p:nvSpPr>
          <p:spPr>
            <a:xfrm>
              <a:off x="176177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03" name="Google Shape;1903;p29"/>
            <p:cNvSpPr/>
            <p:nvPr/>
          </p:nvSpPr>
          <p:spPr>
            <a:xfrm>
              <a:off x="176177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04" name="Google Shape;1904;p29"/>
            <p:cNvSpPr/>
            <p:nvPr/>
          </p:nvSpPr>
          <p:spPr>
            <a:xfrm>
              <a:off x="176177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05" name="Google Shape;1905;p29"/>
            <p:cNvSpPr/>
            <p:nvPr/>
          </p:nvSpPr>
          <p:spPr>
            <a:xfrm>
              <a:off x="1761775"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06" name="Google Shape;1906;p29"/>
            <p:cNvSpPr/>
            <p:nvPr/>
          </p:nvSpPr>
          <p:spPr>
            <a:xfrm>
              <a:off x="1761775" y="164740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07" name="Google Shape;1907;p29"/>
            <p:cNvSpPr/>
            <p:nvPr/>
          </p:nvSpPr>
          <p:spPr>
            <a:xfrm>
              <a:off x="176177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08" name="Google Shape;1908;p29"/>
            <p:cNvSpPr/>
            <p:nvPr/>
          </p:nvSpPr>
          <p:spPr>
            <a:xfrm>
              <a:off x="1761775" y="11905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09" name="Google Shape;1909;p29"/>
            <p:cNvSpPr/>
            <p:nvPr/>
          </p:nvSpPr>
          <p:spPr>
            <a:xfrm>
              <a:off x="176177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10" name="Google Shape;1910;p29"/>
            <p:cNvSpPr/>
            <p:nvPr/>
          </p:nvSpPr>
          <p:spPr>
            <a:xfrm>
              <a:off x="1685550" y="3018650"/>
              <a:ext cx="62225" cy="53425"/>
            </a:xfrm>
            <a:custGeom>
              <a:avLst/>
              <a:gdLst/>
              <a:ahLst/>
              <a:cxnLst/>
              <a:rect l="l" t="t" r="r" b="b"/>
              <a:pathLst>
                <a:path w="2489" h="2137" extrusionOk="0">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11" name="Google Shape;1911;p29"/>
            <p:cNvSpPr/>
            <p:nvPr/>
          </p:nvSpPr>
          <p:spPr>
            <a:xfrm>
              <a:off x="168555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12" name="Google Shape;1912;p29"/>
            <p:cNvSpPr/>
            <p:nvPr/>
          </p:nvSpPr>
          <p:spPr>
            <a:xfrm>
              <a:off x="168555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13" name="Google Shape;1913;p29"/>
            <p:cNvSpPr/>
            <p:nvPr/>
          </p:nvSpPr>
          <p:spPr>
            <a:xfrm>
              <a:off x="168555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14" name="Google Shape;1914;p29"/>
            <p:cNvSpPr/>
            <p:nvPr/>
          </p:nvSpPr>
          <p:spPr>
            <a:xfrm>
              <a:off x="168555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15" name="Google Shape;1915;p29"/>
            <p:cNvSpPr/>
            <p:nvPr/>
          </p:nvSpPr>
          <p:spPr>
            <a:xfrm>
              <a:off x="16855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16" name="Google Shape;1916;p29"/>
            <p:cNvSpPr/>
            <p:nvPr/>
          </p:nvSpPr>
          <p:spPr>
            <a:xfrm>
              <a:off x="16855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17" name="Google Shape;1917;p29"/>
            <p:cNvSpPr/>
            <p:nvPr/>
          </p:nvSpPr>
          <p:spPr>
            <a:xfrm>
              <a:off x="168555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18" name="Google Shape;1918;p29"/>
            <p:cNvSpPr/>
            <p:nvPr/>
          </p:nvSpPr>
          <p:spPr>
            <a:xfrm>
              <a:off x="168555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19" name="Google Shape;1919;p29"/>
            <p:cNvSpPr/>
            <p:nvPr/>
          </p:nvSpPr>
          <p:spPr>
            <a:xfrm>
              <a:off x="168555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20" name="Google Shape;1920;p29"/>
            <p:cNvSpPr/>
            <p:nvPr/>
          </p:nvSpPr>
          <p:spPr>
            <a:xfrm>
              <a:off x="168555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21" name="Google Shape;1921;p29"/>
            <p:cNvSpPr/>
            <p:nvPr/>
          </p:nvSpPr>
          <p:spPr>
            <a:xfrm>
              <a:off x="16855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22" name="Google Shape;1922;p29"/>
            <p:cNvSpPr/>
            <p:nvPr/>
          </p:nvSpPr>
          <p:spPr>
            <a:xfrm>
              <a:off x="1685550"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23" name="Google Shape;1923;p29"/>
            <p:cNvSpPr/>
            <p:nvPr/>
          </p:nvSpPr>
          <p:spPr>
            <a:xfrm>
              <a:off x="16855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24" name="Google Shape;1924;p29"/>
            <p:cNvSpPr/>
            <p:nvPr/>
          </p:nvSpPr>
          <p:spPr>
            <a:xfrm>
              <a:off x="16855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25" name="Google Shape;1925;p29"/>
            <p:cNvSpPr/>
            <p:nvPr/>
          </p:nvSpPr>
          <p:spPr>
            <a:xfrm>
              <a:off x="1685550"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26" name="Google Shape;1926;p29"/>
            <p:cNvSpPr/>
            <p:nvPr/>
          </p:nvSpPr>
          <p:spPr>
            <a:xfrm>
              <a:off x="160935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27" name="Google Shape;1927;p29"/>
            <p:cNvSpPr/>
            <p:nvPr/>
          </p:nvSpPr>
          <p:spPr>
            <a:xfrm>
              <a:off x="160935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28" name="Google Shape;1928;p29"/>
            <p:cNvSpPr/>
            <p:nvPr/>
          </p:nvSpPr>
          <p:spPr>
            <a:xfrm>
              <a:off x="16093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29" name="Google Shape;1929;p29"/>
            <p:cNvSpPr/>
            <p:nvPr/>
          </p:nvSpPr>
          <p:spPr>
            <a:xfrm>
              <a:off x="160935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30" name="Google Shape;1930;p29"/>
            <p:cNvSpPr/>
            <p:nvPr/>
          </p:nvSpPr>
          <p:spPr>
            <a:xfrm>
              <a:off x="160935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31" name="Google Shape;1931;p29"/>
            <p:cNvSpPr/>
            <p:nvPr/>
          </p:nvSpPr>
          <p:spPr>
            <a:xfrm>
              <a:off x="1609350" y="2333125"/>
              <a:ext cx="62200" cy="53450"/>
            </a:xfrm>
            <a:custGeom>
              <a:avLst/>
              <a:gdLst/>
              <a:ahLst/>
              <a:cxnLst/>
              <a:rect l="l" t="t" r="r" b="b"/>
              <a:pathLst>
                <a:path w="2488"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32" name="Google Shape;1932;p29"/>
            <p:cNvSpPr/>
            <p:nvPr/>
          </p:nvSpPr>
          <p:spPr>
            <a:xfrm>
              <a:off x="160935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33" name="Google Shape;1933;p29"/>
            <p:cNvSpPr/>
            <p:nvPr/>
          </p:nvSpPr>
          <p:spPr>
            <a:xfrm>
              <a:off x="160935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34" name="Google Shape;1934;p29"/>
            <p:cNvSpPr/>
            <p:nvPr/>
          </p:nvSpPr>
          <p:spPr>
            <a:xfrm>
              <a:off x="160935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35" name="Google Shape;1935;p29"/>
            <p:cNvSpPr/>
            <p:nvPr/>
          </p:nvSpPr>
          <p:spPr>
            <a:xfrm>
              <a:off x="160935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36" name="Google Shape;1936;p29"/>
            <p:cNvSpPr/>
            <p:nvPr/>
          </p:nvSpPr>
          <p:spPr>
            <a:xfrm>
              <a:off x="16093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37" name="Google Shape;1937;p29"/>
            <p:cNvSpPr/>
            <p:nvPr/>
          </p:nvSpPr>
          <p:spPr>
            <a:xfrm>
              <a:off x="160935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38" name="Google Shape;1938;p29"/>
            <p:cNvSpPr/>
            <p:nvPr/>
          </p:nvSpPr>
          <p:spPr>
            <a:xfrm>
              <a:off x="16093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39" name="Google Shape;1939;p29"/>
            <p:cNvSpPr/>
            <p:nvPr/>
          </p:nvSpPr>
          <p:spPr>
            <a:xfrm>
              <a:off x="1609350" y="1647400"/>
              <a:ext cx="62200" cy="53450"/>
            </a:xfrm>
            <a:custGeom>
              <a:avLst/>
              <a:gdLst/>
              <a:ahLst/>
              <a:cxnLst/>
              <a:rect l="l" t="t" r="r" b="b"/>
              <a:pathLst>
                <a:path w="2488" h="2138" extrusionOk="0">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40" name="Google Shape;1940;p29"/>
            <p:cNvSpPr/>
            <p:nvPr/>
          </p:nvSpPr>
          <p:spPr>
            <a:xfrm>
              <a:off x="16093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41" name="Google Shape;1941;p29"/>
            <p:cNvSpPr/>
            <p:nvPr/>
          </p:nvSpPr>
          <p:spPr>
            <a:xfrm>
              <a:off x="16093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42" name="Google Shape;1942;p29"/>
            <p:cNvSpPr/>
            <p:nvPr/>
          </p:nvSpPr>
          <p:spPr>
            <a:xfrm>
              <a:off x="16093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43" name="Google Shape;1943;p29"/>
            <p:cNvSpPr/>
            <p:nvPr/>
          </p:nvSpPr>
          <p:spPr>
            <a:xfrm>
              <a:off x="160935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44" name="Google Shape;1944;p29"/>
            <p:cNvSpPr/>
            <p:nvPr/>
          </p:nvSpPr>
          <p:spPr>
            <a:xfrm>
              <a:off x="1533125" y="2942425"/>
              <a:ext cx="62425" cy="53450"/>
            </a:xfrm>
            <a:custGeom>
              <a:avLst/>
              <a:gdLst/>
              <a:ahLst/>
              <a:cxnLst/>
              <a:rect l="l" t="t" r="r" b="b"/>
              <a:pathLst>
                <a:path w="2497" h="2138" extrusionOk="0">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45" name="Google Shape;1945;p29"/>
            <p:cNvSpPr/>
            <p:nvPr/>
          </p:nvSpPr>
          <p:spPr>
            <a:xfrm>
              <a:off x="1533125"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46" name="Google Shape;1946;p29"/>
            <p:cNvSpPr/>
            <p:nvPr/>
          </p:nvSpPr>
          <p:spPr>
            <a:xfrm>
              <a:off x="1533125" y="2561575"/>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47" name="Google Shape;1947;p29"/>
            <p:cNvSpPr/>
            <p:nvPr/>
          </p:nvSpPr>
          <p:spPr>
            <a:xfrm>
              <a:off x="1533125"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48" name="Google Shape;1948;p29"/>
            <p:cNvSpPr/>
            <p:nvPr/>
          </p:nvSpPr>
          <p:spPr>
            <a:xfrm>
              <a:off x="1533125" y="2409350"/>
              <a:ext cx="62425" cy="53350"/>
            </a:xfrm>
            <a:custGeom>
              <a:avLst/>
              <a:gdLst/>
              <a:ahLst/>
              <a:cxnLst/>
              <a:rect l="l" t="t" r="r" b="b"/>
              <a:pathLst>
                <a:path w="2497" h="2134"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49" name="Google Shape;1949;p29"/>
            <p:cNvSpPr/>
            <p:nvPr/>
          </p:nvSpPr>
          <p:spPr>
            <a:xfrm>
              <a:off x="1533125" y="2333125"/>
              <a:ext cx="62425" cy="53450"/>
            </a:xfrm>
            <a:custGeom>
              <a:avLst/>
              <a:gdLst/>
              <a:ahLst/>
              <a:cxnLst/>
              <a:rect l="l" t="t" r="r" b="b"/>
              <a:pathLst>
                <a:path w="2497" h="2138" extrusionOk="0">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50" name="Google Shape;1950;p29"/>
            <p:cNvSpPr/>
            <p:nvPr/>
          </p:nvSpPr>
          <p:spPr>
            <a:xfrm>
              <a:off x="1533125" y="2256925"/>
              <a:ext cx="62575" cy="53425"/>
            </a:xfrm>
            <a:custGeom>
              <a:avLst/>
              <a:gdLst/>
              <a:ahLst/>
              <a:cxnLst/>
              <a:rect l="l" t="t" r="r" b="b"/>
              <a:pathLst>
                <a:path w="2503" h="2137" extrusionOk="0">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51" name="Google Shape;1951;p29"/>
            <p:cNvSpPr/>
            <p:nvPr/>
          </p:nvSpPr>
          <p:spPr>
            <a:xfrm>
              <a:off x="1533125" y="2180700"/>
              <a:ext cx="62425" cy="53350"/>
            </a:xfrm>
            <a:custGeom>
              <a:avLst/>
              <a:gdLst/>
              <a:ahLst/>
              <a:cxnLst/>
              <a:rect l="l" t="t" r="r" b="b"/>
              <a:pathLst>
                <a:path w="2497" h="2134" extrusionOk="0">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52" name="Google Shape;1952;p29"/>
            <p:cNvSpPr/>
            <p:nvPr/>
          </p:nvSpPr>
          <p:spPr>
            <a:xfrm>
              <a:off x="1533125" y="21045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53" name="Google Shape;1953;p29"/>
            <p:cNvSpPr/>
            <p:nvPr/>
          </p:nvSpPr>
          <p:spPr>
            <a:xfrm>
              <a:off x="1533125" y="2028275"/>
              <a:ext cx="62425" cy="53450"/>
            </a:xfrm>
            <a:custGeom>
              <a:avLst/>
              <a:gdLst/>
              <a:ahLst/>
              <a:cxnLst/>
              <a:rect l="l" t="t" r="r" b="b"/>
              <a:pathLst>
                <a:path w="2497" h="2138" extrusionOk="0">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54" name="Google Shape;1954;p29"/>
            <p:cNvSpPr/>
            <p:nvPr/>
          </p:nvSpPr>
          <p:spPr>
            <a:xfrm>
              <a:off x="1533125" y="1952050"/>
              <a:ext cx="62425" cy="53450"/>
            </a:xfrm>
            <a:custGeom>
              <a:avLst/>
              <a:gdLst/>
              <a:ahLst/>
              <a:cxnLst/>
              <a:rect l="l" t="t" r="r" b="b"/>
              <a:pathLst>
                <a:path w="2497" h="2138" extrusionOk="0">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55" name="Google Shape;1955;p29"/>
            <p:cNvSpPr/>
            <p:nvPr/>
          </p:nvSpPr>
          <p:spPr>
            <a:xfrm>
              <a:off x="1533125" y="1876050"/>
              <a:ext cx="62425" cy="53275"/>
            </a:xfrm>
            <a:custGeom>
              <a:avLst/>
              <a:gdLst/>
              <a:ahLst/>
              <a:cxnLst/>
              <a:rect l="l" t="t" r="r" b="b"/>
              <a:pathLst>
                <a:path w="2497" h="2131" extrusionOk="0">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56" name="Google Shape;1956;p29"/>
            <p:cNvSpPr/>
            <p:nvPr/>
          </p:nvSpPr>
          <p:spPr>
            <a:xfrm>
              <a:off x="1533125"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57" name="Google Shape;1957;p29"/>
            <p:cNvSpPr/>
            <p:nvPr/>
          </p:nvSpPr>
          <p:spPr>
            <a:xfrm>
              <a:off x="1533125"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58" name="Google Shape;1958;p29"/>
            <p:cNvSpPr/>
            <p:nvPr/>
          </p:nvSpPr>
          <p:spPr>
            <a:xfrm>
              <a:off x="1533125" y="164740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59" name="Google Shape;1959;p29"/>
            <p:cNvSpPr/>
            <p:nvPr/>
          </p:nvSpPr>
          <p:spPr>
            <a:xfrm>
              <a:off x="1533125" y="134275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60" name="Google Shape;1960;p29"/>
            <p:cNvSpPr/>
            <p:nvPr/>
          </p:nvSpPr>
          <p:spPr>
            <a:xfrm>
              <a:off x="1456925"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61" name="Google Shape;1961;p29"/>
            <p:cNvSpPr/>
            <p:nvPr/>
          </p:nvSpPr>
          <p:spPr>
            <a:xfrm>
              <a:off x="1456925" y="2790200"/>
              <a:ext cx="62425" cy="53350"/>
            </a:xfrm>
            <a:custGeom>
              <a:avLst/>
              <a:gdLst/>
              <a:ahLst/>
              <a:cxnLst/>
              <a:rect l="l" t="t" r="r" b="b"/>
              <a:pathLst>
                <a:path w="2497" h="2134" extrusionOk="0">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62" name="Google Shape;1962;p29"/>
            <p:cNvSpPr/>
            <p:nvPr/>
          </p:nvSpPr>
          <p:spPr>
            <a:xfrm>
              <a:off x="145692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63" name="Google Shape;1963;p29"/>
            <p:cNvSpPr/>
            <p:nvPr/>
          </p:nvSpPr>
          <p:spPr>
            <a:xfrm>
              <a:off x="1456925"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64" name="Google Shape;1964;p29"/>
            <p:cNvSpPr/>
            <p:nvPr/>
          </p:nvSpPr>
          <p:spPr>
            <a:xfrm>
              <a:off x="1456925" y="2561575"/>
              <a:ext cx="62425" cy="53425"/>
            </a:xfrm>
            <a:custGeom>
              <a:avLst/>
              <a:gdLst/>
              <a:ahLst/>
              <a:cxnLst/>
              <a:rect l="l" t="t" r="r" b="b"/>
              <a:pathLst>
                <a:path w="2497"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65" name="Google Shape;1965;p29"/>
            <p:cNvSpPr/>
            <p:nvPr/>
          </p:nvSpPr>
          <p:spPr>
            <a:xfrm>
              <a:off x="1456925" y="2485550"/>
              <a:ext cx="62425" cy="53300"/>
            </a:xfrm>
            <a:custGeom>
              <a:avLst/>
              <a:gdLst/>
              <a:ahLst/>
              <a:cxnLst/>
              <a:rect l="l" t="t" r="r" b="b"/>
              <a:pathLst>
                <a:path w="2497"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66" name="Google Shape;1966;p29"/>
            <p:cNvSpPr/>
            <p:nvPr/>
          </p:nvSpPr>
          <p:spPr>
            <a:xfrm>
              <a:off x="1456925" y="2409350"/>
              <a:ext cx="62425" cy="53350"/>
            </a:xfrm>
            <a:custGeom>
              <a:avLst/>
              <a:gdLst/>
              <a:ahLst/>
              <a:cxnLst/>
              <a:rect l="l" t="t" r="r" b="b"/>
              <a:pathLst>
                <a:path w="2497"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67" name="Google Shape;1967;p29"/>
            <p:cNvSpPr/>
            <p:nvPr/>
          </p:nvSpPr>
          <p:spPr>
            <a:xfrm>
              <a:off x="1456925"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68" name="Google Shape;1968;p29"/>
            <p:cNvSpPr/>
            <p:nvPr/>
          </p:nvSpPr>
          <p:spPr>
            <a:xfrm>
              <a:off x="145692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69" name="Google Shape;1969;p29"/>
            <p:cNvSpPr/>
            <p:nvPr/>
          </p:nvSpPr>
          <p:spPr>
            <a:xfrm>
              <a:off x="1456925" y="2180700"/>
              <a:ext cx="62425" cy="53350"/>
            </a:xfrm>
            <a:custGeom>
              <a:avLst/>
              <a:gdLst/>
              <a:ahLst/>
              <a:cxnLst/>
              <a:rect l="l" t="t" r="r" b="b"/>
              <a:pathLst>
                <a:path w="2497" h="2134" extrusionOk="0">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70" name="Google Shape;1970;p29"/>
            <p:cNvSpPr/>
            <p:nvPr/>
          </p:nvSpPr>
          <p:spPr>
            <a:xfrm>
              <a:off x="145692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71" name="Google Shape;1971;p29"/>
            <p:cNvSpPr/>
            <p:nvPr/>
          </p:nvSpPr>
          <p:spPr>
            <a:xfrm>
              <a:off x="1456925" y="2028275"/>
              <a:ext cx="62425" cy="53450"/>
            </a:xfrm>
            <a:custGeom>
              <a:avLst/>
              <a:gdLst/>
              <a:ahLst/>
              <a:cxnLst/>
              <a:rect l="l" t="t" r="r" b="b"/>
              <a:pathLst>
                <a:path w="2497" h="2138" extrusionOk="0">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72" name="Google Shape;1972;p29"/>
            <p:cNvSpPr/>
            <p:nvPr/>
          </p:nvSpPr>
          <p:spPr>
            <a:xfrm>
              <a:off x="1456925" y="1952050"/>
              <a:ext cx="62425" cy="53450"/>
            </a:xfrm>
            <a:custGeom>
              <a:avLst/>
              <a:gdLst/>
              <a:ahLst/>
              <a:cxnLst/>
              <a:rect l="l" t="t" r="r" b="b"/>
              <a:pathLst>
                <a:path w="2497" h="2138" extrusionOk="0">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73" name="Google Shape;1973;p29"/>
            <p:cNvSpPr/>
            <p:nvPr/>
          </p:nvSpPr>
          <p:spPr>
            <a:xfrm>
              <a:off x="145692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74" name="Google Shape;1974;p29"/>
            <p:cNvSpPr/>
            <p:nvPr/>
          </p:nvSpPr>
          <p:spPr>
            <a:xfrm>
              <a:off x="1456925" y="1799850"/>
              <a:ext cx="62425" cy="53325"/>
            </a:xfrm>
            <a:custGeom>
              <a:avLst/>
              <a:gdLst/>
              <a:ahLst/>
              <a:cxnLst/>
              <a:rect l="l" t="t" r="r" b="b"/>
              <a:pathLst>
                <a:path w="2497" h="2133"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75" name="Google Shape;1975;p29"/>
            <p:cNvSpPr/>
            <p:nvPr/>
          </p:nvSpPr>
          <p:spPr>
            <a:xfrm>
              <a:off x="145692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76" name="Google Shape;1976;p29"/>
            <p:cNvSpPr/>
            <p:nvPr/>
          </p:nvSpPr>
          <p:spPr>
            <a:xfrm>
              <a:off x="1456925" y="1647400"/>
              <a:ext cx="62425" cy="53450"/>
            </a:xfrm>
            <a:custGeom>
              <a:avLst/>
              <a:gdLst/>
              <a:ahLst/>
              <a:cxnLst/>
              <a:rect l="l" t="t" r="r" b="b"/>
              <a:pathLst>
                <a:path w="2497"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77" name="Google Shape;1977;p29"/>
            <p:cNvSpPr/>
            <p:nvPr/>
          </p:nvSpPr>
          <p:spPr>
            <a:xfrm>
              <a:off x="1456925" y="1571400"/>
              <a:ext cx="62425" cy="53250"/>
            </a:xfrm>
            <a:custGeom>
              <a:avLst/>
              <a:gdLst/>
              <a:ahLst/>
              <a:cxnLst/>
              <a:rect l="l" t="t" r="r" b="b"/>
              <a:pathLst>
                <a:path w="2497"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78" name="Google Shape;1978;p29"/>
            <p:cNvSpPr/>
            <p:nvPr/>
          </p:nvSpPr>
          <p:spPr>
            <a:xfrm>
              <a:off x="1456925" y="1266550"/>
              <a:ext cx="62425" cy="53450"/>
            </a:xfrm>
            <a:custGeom>
              <a:avLst/>
              <a:gdLst/>
              <a:ahLst/>
              <a:cxnLst/>
              <a:rect l="l" t="t" r="r" b="b"/>
              <a:pathLst>
                <a:path w="2497"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79" name="Google Shape;1979;p29"/>
            <p:cNvSpPr/>
            <p:nvPr/>
          </p:nvSpPr>
          <p:spPr>
            <a:xfrm>
              <a:off x="1380900"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80" name="Google Shape;1980;p29"/>
            <p:cNvSpPr/>
            <p:nvPr/>
          </p:nvSpPr>
          <p:spPr>
            <a:xfrm>
              <a:off x="1380900"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81" name="Google Shape;1981;p29"/>
            <p:cNvSpPr/>
            <p:nvPr/>
          </p:nvSpPr>
          <p:spPr>
            <a:xfrm>
              <a:off x="1380900"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82" name="Google Shape;1982;p29"/>
            <p:cNvSpPr/>
            <p:nvPr/>
          </p:nvSpPr>
          <p:spPr>
            <a:xfrm>
              <a:off x="13809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83" name="Google Shape;1983;p29"/>
            <p:cNvSpPr/>
            <p:nvPr/>
          </p:nvSpPr>
          <p:spPr>
            <a:xfrm>
              <a:off x="1380900"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84" name="Google Shape;1984;p29"/>
            <p:cNvSpPr/>
            <p:nvPr/>
          </p:nvSpPr>
          <p:spPr>
            <a:xfrm>
              <a:off x="13809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85" name="Google Shape;1985;p29"/>
            <p:cNvSpPr/>
            <p:nvPr/>
          </p:nvSpPr>
          <p:spPr>
            <a:xfrm>
              <a:off x="13809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86" name="Google Shape;1986;p29"/>
            <p:cNvSpPr/>
            <p:nvPr/>
          </p:nvSpPr>
          <p:spPr>
            <a:xfrm>
              <a:off x="1380900"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87" name="Google Shape;1987;p29"/>
            <p:cNvSpPr/>
            <p:nvPr/>
          </p:nvSpPr>
          <p:spPr>
            <a:xfrm>
              <a:off x="13809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88" name="Google Shape;1988;p29"/>
            <p:cNvSpPr/>
            <p:nvPr/>
          </p:nvSpPr>
          <p:spPr>
            <a:xfrm>
              <a:off x="13809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89" name="Google Shape;1989;p29"/>
            <p:cNvSpPr/>
            <p:nvPr/>
          </p:nvSpPr>
          <p:spPr>
            <a:xfrm>
              <a:off x="13809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90" name="Google Shape;1990;p29"/>
            <p:cNvSpPr/>
            <p:nvPr/>
          </p:nvSpPr>
          <p:spPr>
            <a:xfrm>
              <a:off x="13809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91" name="Google Shape;1991;p29"/>
            <p:cNvSpPr/>
            <p:nvPr/>
          </p:nvSpPr>
          <p:spPr>
            <a:xfrm>
              <a:off x="13809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92" name="Google Shape;1992;p29"/>
            <p:cNvSpPr/>
            <p:nvPr/>
          </p:nvSpPr>
          <p:spPr>
            <a:xfrm>
              <a:off x="13809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93" name="Google Shape;1993;p29"/>
            <p:cNvSpPr/>
            <p:nvPr/>
          </p:nvSpPr>
          <p:spPr>
            <a:xfrm>
              <a:off x="13809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94" name="Google Shape;1994;p29"/>
            <p:cNvSpPr/>
            <p:nvPr/>
          </p:nvSpPr>
          <p:spPr>
            <a:xfrm>
              <a:off x="138090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95" name="Google Shape;1995;p29"/>
            <p:cNvSpPr/>
            <p:nvPr/>
          </p:nvSpPr>
          <p:spPr>
            <a:xfrm>
              <a:off x="13809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96" name="Google Shape;1996;p29"/>
            <p:cNvSpPr/>
            <p:nvPr/>
          </p:nvSpPr>
          <p:spPr>
            <a:xfrm>
              <a:off x="13809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97" name="Google Shape;1997;p29"/>
            <p:cNvSpPr/>
            <p:nvPr/>
          </p:nvSpPr>
          <p:spPr>
            <a:xfrm>
              <a:off x="13047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98" name="Google Shape;1998;p29"/>
            <p:cNvSpPr/>
            <p:nvPr/>
          </p:nvSpPr>
          <p:spPr>
            <a:xfrm>
              <a:off x="130470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1999" name="Google Shape;1999;p29"/>
            <p:cNvSpPr/>
            <p:nvPr/>
          </p:nvSpPr>
          <p:spPr>
            <a:xfrm>
              <a:off x="130470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00" name="Google Shape;2000;p29"/>
            <p:cNvSpPr/>
            <p:nvPr/>
          </p:nvSpPr>
          <p:spPr>
            <a:xfrm>
              <a:off x="13047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01" name="Google Shape;2001;p29"/>
            <p:cNvSpPr/>
            <p:nvPr/>
          </p:nvSpPr>
          <p:spPr>
            <a:xfrm>
              <a:off x="130470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02" name="Google Shape;2002;p29"/>
            <p:cNvSpPr/>
            <p:nvPr/>
          </p:nvSpPr>
          <p:spPr>
            <a:xfrm>
              <a:off x="130470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03" name="Google Shape;2003;p29"/>
            <p:cNvSpPr/>
            <p:nvPr/>
          </p:nvSpPr>
          <p:spPr>
            <a:xfrm>
              <a:off x="13047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04" name="Google Shape;2004;p29"/>
            <p:cNvSpPr/>
            <p:nvPr/>
          </p:nvSpPr>
          <p:spPr>
            <a:xfrm>
              <a:off x="13047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05" name="Google Shape;2005;p29"/>
            <p:cNvSpPr/>
            <p:nvPr/>
          </p:nvSpPr>
          <p:spPr>
            <a:xfrm>
              <a:off x="13047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06" name="Google Shape;2006;p29"/>
            <p:cNvSpPr/>
            <p:nvPr/>
          </p:nvSpPr>
          <p:spPr>
            <a:xfrm>
              <a:off x="13047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07" name="Google Shape;2007;p29"/>
            <p:cNvSpPr/>
            <p:nvPr/>
          </p:nvSpPr>
          <p:spPr>
            <a:xfrm>
              <a:off x="1304700" y="17998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08" name="Google Shape;2008;p29"/>
            <p:cNvSpPr/>
            <p:nvPr/>
          </p:nvSpPr>
          <p:spPr>
            <a:xfrm>
              <a:off x="13047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09" name="Google Shape;2009;p29"/>
            <p:cNvSpPr/>
            <p:nvPr/>
          </p:nvSpPr>
          <p:spPr>
            <a:xfrm>
              <a:off x="130470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10" name="Google Shape;2010;p29"/>
            <p:cNvSpPr/>
            <p:nvPr/>
          </p:nvSpPr>
          <p:spPr>
            <a:xfrm>
              <a:off x="130470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11" name="Google Shape;2011;p29"/>
            <p:cNvSpPr/>
            <p:nvPr/>
          </p:nvSpPr>
          <p:spPr>
            <a:xfrm>
              <a:off x="13047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12" name="Google Shape;2012;p29"/>
            <p:cNvSpPr/>
            <p:nvPr/>
          </p:nvSpPr>
          <p:spPr>
            <a:xfrm>
              <a:off x="13047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13" name="Google Shape;2013;p29"/>
            <p:cNvSpPr/>
            <p:nvPr/>
          </p:nvSpPr>
          <p:spPr>
            <a:xfrm>
              <a:off x="1304700" y="11905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14" name="Google Shape;2014;p29"/>
            <p:cNvSpPr/>
            <p:nvPr/>
          </p:nvSpPr>
          <p:spPr>
            <a:xfrm>
              <a:off x="12284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15" name="Google Shape;2015;p29"/>
            <p:cNvSpPr/>
            <p:nvPr/>
          </p:nvSpPr>
          <p:spPr>
            <a:xfrm>
              <a:off x="12284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16" name="Google Shape;2016;p29"/>
            <p:cNvSpPr/>
            <p:nvPr/>
          </p:nvSpPr>
          <p:spPr>
            <a:xfrm>
              <a:off x="12284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17" name="Google Shape;2017;p29"/>
            <p:cNvSpPr/>
            <p:nvPr/>
          </p:nvSpPr>
          <p:spPr>
            <a:xfrm>
              <a:off x="12284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18" name="Google Shape;2018;p29"/>
            <p:cNvSpPr/>
            <p:nvPr/>
          </p:nvSpPr>
          <p:spPr>
            <a:xfrm>
              <a:off x="1228475"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19" name="Google Shape;2019;p29"/>
            <p:cNvSpPr/>
            <p:nvPr/>
          </p:nvSpPr>
          <p:spPr>
            <a:xfrm>
              <a:off x="1228475"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20" name="Google Shape;2020;p29"/>
            <p:cNvSpPr/>
            <p:nvPr/>
          </p:nvSpPr>
          <p:spPr>
            <a:xfrm>
              <a:off x="1228475"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21" name="Google Shape;2021;p29"/>
            <p:cNvSpPr/>
            <p:nvPr/>
          </p:nvSpPr>
          <p:spPr>
            <a:xfrm>
              <a:off x="12284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22" name="Google Shape;2022;p29"/>
            <p:cNvSpPr/>
            <p:nvPr/>
          </p:nvSpPr>
          <p:spPr>
            <a:xfrm>
              <a:off x="12284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23" name="Google Shape;2023;p29"/>
            <p:cNvSpPr/>
            <p:nvPr/>
          </p:nvSpPr>
          <p:spPr>
            <a:xfrm>
              <a:off x="12284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24" name="Google Shape;2024;p29"/>
            <p:cNvSpPr/>
            <p:nvPr/>
          </p:nvSpPr>
          <p:spPr>
            <a:xfrm>
              <a:off x="12284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25" name="Google Shape;2025;p29"/>
            <p:cNvSpPr/>
            <p:nvPr/>
          </p:nvSpPr>
          <p:spPr>
            <a:xfrm>
              <a:off x="122847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26" name="Google Shape;2026;p29"/>
            <p:cNvSpPr/>
            <p:nvPr/>
          </p:nvSpPr>
          <p:spPr>
            <a:xfrm>
              <a:off x="12284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27" name="Google Shape;2027;p29"/>
            <p:cNvSpPr/>
            <p:nvPr/>
          </p:nvSpPr>
          <p:spPr>
            <a:xfrm>
              <a:off x="12284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28" name="Google Shape;2028;p29"/>
            <p:cNvSpPr/>
            <p:nvPr/>
          </p:nvSpPr>
          <p:spPr>
            <a:xfrm>
              <a:off x="12284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29" name="Google Shape;2029;p29"/>
            <p:cNvSpPr/>
            <p:nvPr/>
          </p:nvSpPr>
          <p:spPr>
            <a:xfrm>
              <a:off x="12284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30" name="Google Shape;2030;p29"/>
            <p:cNvSpPr/>
            <p:nvPr/>
          </p:nvSpPr>
          <p:spPr>
            <a:xfrm>
              <a:off x="1228475"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31" name="Google Shape;2031;p29"/>
            <p:cNvSpPr/>
            <p:nvPr/>
          </p:nvSpPr>
          <p:spPr>
            <a:xfrm>
              <a:off x="12284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32" name="Google Shape;2032;p29"/>
            <p:cNvSpPr/>
            <p:nvPr/>
          </p:nvSpPr>
          <p:spPr>
            <a:xfrm>
              <a:off x="1152275" y="2561575"/>
              <a:ext cx="62400" cy="53425"/>
            </a:xfrm>
            <a:custGeom>
              <a:avLst/>
              <a:gdLst/>
              <a:ahLst/>
              <a:cxnLst/>
              <a:rect l="l" t="t" r="r" b="b"/>
              <a:pathLst>
                <a:path w="2496"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33" name="Google Shape;2033;p29"/>
            <p:cNvSpPr/>
            <p:nvPr/>
          </p:nvSpPr>
          <p:spPr>
            <a:xfrm>
              <a:off x="1152275" y="2485550"/>
              <a:ext cx="62400" cy="53300"/>
            </a:xfrm>
            <a:custGeom>
              <a:avLst/>
              <a:gdLst/>
              <a:ahLst/>
              <a:cxnLst/>
              <a:rect l="l" t="t" r="r" b="b"/>
              <a:pathLst>
                <a:path w="2496"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34" name="Google Shape;2034;p29"/>
            <p:cNvSpPr/>
            <p:nvPr/>
          </p:nvSpPr>
          <p:spPr>
            <a:xfrm>
              <a:off x="1152275" y="2409350"/>
              <a:ext cx="62400" cy="53350"/>
            </a:xfrm>
            <a:custGeom>
              <a:avLst/>
              <a:gdLst/>
              <a:ahLst/>
              <a:cxnLst/>
              <a:rect l="l" t="t" r="r" b="b"/>
              <a:pathLst>
                <a:path w="2496"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35" name="Google Shape;2035;p29"/>
            <p:cNvSpPr/>
            <p:nvPr/>
          </p:nvSpPr>
          <p:spPr>
            <a:xfrm>
              <a:off x="1152275"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36" name="Google Shape;2036;p29"/>
            <p:cNvSpPr/>
            <p:nvPr/>
          </p:nvSpPr>
          <p:spPr>
            <a:xfrm>
              <a:off x="11522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37" name="Google Shape;2037;p29"/>
            <p:cNvSpPr/>
            <p:nvPr/>
          </p:nvSpPr>
          <p:spPr>
            <a:xfrm>
              <a:off x="1152275" y="2180700"/>
              <a:ext cx="62400" cy="53350"/>
            </a:xfrm>
            <a:custGeom>
              <a:avLst/>
              <a:gdLst/>
              <a:ahLst/>
              <a:cxnLst/>
              <a:rect l="l" t="t" r="r" b="b"/>
              <a:pathLst>
                <a:path w="2496"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38" name="Google Shape;2038;p29"/>
            <p:cNvSpPr/>
            <p:nvPr/>
          </p:nvSpPr>
          <p:spPr>
            <a:xfrm>
              <a:off x="1152275" y="210450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39" name="Google Shape;2039;p29"/>
            <p:cNvSpPr/>
            <p:nvPr/>
          </p:nvSpPr>
          <p:spPr>
            <a:xfrm>
              <a:off x="1152275"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40" name="Google Shape;2040;p29"/>
            <p:cNvSpPr/>
            <p:nvPr/>
          </p:nvSpPr>
          <p:spPr>
            <a:xfrm>
              <a:off x="1152275"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41" name="Google Shape;2041;p29"/>
            <p:cNvSpPr/>
            <p:nvPr/>
          </p:nvSpPr>
          <p:spPr>
            <a:xfrm>
              <a:off x="1152275"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42" name="Google Shape;2042;p29"/>
            <p:cNvSpPr/>
            <p:nvPr/>
          </p:nvSpPr>
          <p:spPr>
            <a:xfrm>
              <a:off x="1152275" y="179985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43" name="Google Shape;2043;p29"/>
            <p:cNvSpPr/>
            <p:nvPr/>
          </p:nvSpPr>
          <p:spPr>
            <a:xfrm>
              <a:off x="1152275" y="1723625"/>
              <a:ext cx="62400" cy="53350"/>
            </a:xfrm>
            <a:custGeom>
              <a:avLst/>
              <a:gdLst/>
              <a:ahLst/>
              <a:cxnLst/>
              <a:rect l="l" t="t" r="r" b="b"/>
              <a:pathLst>
                <a:path w="2496"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44" name="Google Shape;2044;p29"/>
            <p:cNvSpPr/>
            <p:nvPr/>
          </p:nvSpPr>
          <p:spPr>
            <a:xfrm>
              <a:off x="11522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45" name="Google Shape;2045;p29"/>
            <p:cNvSpPr/>
            <p:nvPr/>
          </p:nvSpPr>
          <p:spPr>
            <a:xfrm>
              <a:off x="1152275"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46" name="Google Shape;2046;p29"/>
            <p:cNvSpPr/>
            <p:nvPr/>
          </p:nvSpPr>
          <p:spPr>
            <a:xfrm>
              <a:off x="1152275"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47" name="Google Shape;2047;p29"/>
            <p:cNvSpPr/>
            <p:nvPr/>
          </p:nvSpPr>
          <p:spPr>
            <a:xfrm>
              <a:off x="1076050"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48" name="Google Shape;2048;p29"/>
            <p:cNvSpPr/>
            <p:nvPr/>
          </p:nvSpPr>
          <p:spPr>
            <a:xfrm>
              <a:off x="10760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49" name="Google Shape;2049;p29"/>
            <p:cNvSpPr/>
            <p:nvPr/>
          </p:nvSpPr>
          <p:spPr>
            <a:xfrm>
              <a:off x="10760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50" name="Google Shape;2050;p29"/>
            <p:cNvSpPr/>
            <p:nvPr/>
          </p:nvSpPr>
          <p:spPr>
            <a:xfrm>
              <a:off x="10760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51" name="Google Shape;2051;p29"/>
            <p:cNvSpPr/>
            <p:nvPr/>
          </p:nvSpPr>
          <p:spPr>
            <a:xfrm>
              <a:off x="1076050"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52" name="Google Shape;2052;p29"/>
            <p:cNvSpPr/>
            <p:nvPr/>
          </p:nvSpPr>
          <p:spPr>
            <a:xfrm>
              <a:off x="10760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53" name="Google Shape;2053;p29"/>
            <p:cNvSpPr/>
            <p:nvPr/>
          </p:nvSpPr>
          <p:spPr>
            <a:xfrm>
              <a:off x="1076050"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54" name="Google Shape;2054;p29"/>
            <p:cNvSpPr/>
            <p:nvPr/>
          </p:nvSpPr>
          <p:spPr>
            <a:xfrm>
              <a:off x="10760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55" name="Google Shape;2055;p29"/>
            <p:cNvSpPr/>
            <p:nvPr/>
          </p:nvSpPr>
          <p:spPr>
            <a:xfrm>
              <a:off x="10760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56" name="Google Shape;2056;p29"/>
            <p:cNvSpPr/>
            <p:nvPr/>
          </p:nvSpPr>
          <p:spPr>
            <a:xfrm>
              <a:off x="10760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57" name="Google Shape;2057;p29"/>
            <p:cNvSpPr/>
            <p:nvPr/>
          </p:nvSpPr>
          <p:spPr>
            <a:xfrm>
              <a:off x="1076050"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58" name="Google Shape;2058;p29"/>
            <p:cNvSpPr/>
            <p:nvPr/>
          </p:nvSpPr>
          <p:spPr>
            <a:xfrm>
              <a:off x="1076050" y="1571400"/>
              <a:ext cx="62425" cy="53250"/>
            </a:xfrm>
            <a:custGeom>
              <a:avLst/>
              <a:gdLst/>
              <a:ahLst/>
              <a:cxnLst/>
              <a:rect l="l" t="t" r="r" b="b"/>
              <a:pathLst>
                <a:path w="2497" h="2130" extrusionOk="0">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59" name="Google Shape;2059;p29"/>
            <p:cNvSpPr/>
            <p:nvPr/>
          </p:nvSpPr>
          <p:spPr>
            <a:xfrm>
              <a:off x="1076050"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60" name="Google Shape;2060;p29"/>
            <p:cNvSpPr/>
            <p:nvPr/>
          </p:nvSpPr>
          <p:spPr>
            <a:xfrm>
              <a:off x="1076050"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61" name="Google Shape;2061;p29"/>
            <p:cNvSpPr/>
            <p:nvPr/>
          </p:nvSpPr>
          <p:spPr>
            <a:xfrm>
              <a:off x="1076050"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62" name="Google Shape;2062;p29"/>
            <p:cNvSpPr/>
            <p:nvPr/>
          </p:nvSpPr>
          <p:spPr>
            <a:xfrm>
              <a:off x="1000050"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63" name="Google Shape;2063;p29"/>
            <p:cNvSpPr/>
            <p:nvPr/>
          </p:nvSpPr>
          <p:spPr>
            <a:xfrm>
              <a:off x="1000050" y="2028275"/>
              <a:ext cx="62200" cy="53450"/>
            </a:xfrm>
            <a:custGeom>
              <a:avLst/>
              <a:gdLst/>
              <a:ahLst/>
              <a:cxnLst/>
              <a:rect l="l" t="t" r="r" b="b"/>
              <a:pathLst>
                <a:path w="2488" h="2138" extrusionOk="0">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64" name="Google Shape;2064;p29"/>
            <p:cNvSpPr/>
            <p:nvPr/>
          </p:nvSpPr>
          <p:spPr>
            <a:xfrm>
              <a:off x="1000050"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65" name="Google Shape;2065;p29"/>
            <p:cNvSpPr/>
            <p:nvPr/>
          </p:nvSpPr>
          <p:spPr>
            <a:xfrm>
              <a:off x="1000050"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66" name="Google Shape;2066;p29"/>
            <p:cNvSpPr/>
            <p:nvPr/>
          </p:nvSpPr>
          <p:spPr>
            <a:xfrm>
              <a:off x="10000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67" name="Google Shape;2067;p29"/>
            <p:cNvSpPr/>
            <p:nvPr/>
          </p:nvSpPr>
          <p:spPr>
            <a:xfrm>
              <a:off x="1000050"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68" name="Google Shape;2068;p29"/>
            <p:cNvSpPr/>
            <p:nvPr/>
          </p:nvSpPr>
          <p:spPr>
            <a:xfrm>
              <a:off x="1000050" y="164740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69" name="Google Shape;2069;p29"/>
            <p:cNvSpPr/>
            <p:nvPr/>
          </p:nvSpPr>
          <p:spPr>
            <a:xfrm>
              <a:off x="1000050"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70" name="Google Shape;2070;p29"/>
            <p:cNvSpPr/>
            <p:nvPr/>
          </p:nvSpPr>
          <p:spPr>
            <a:xfrm>
              <a:off x="1000050" y="134275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71" name="Google Shape;2071;p29"/>
            <p:cNvSpPr/>
            <p:nvPr/>
          </p:nvSpPr>
          <p:spPr>
            <a:xfrm>
              <a:off x="92382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72" name="Google Shape;2072;p29"/>
            <p:cNvSpPr/>
            <p:nvPr/>
          </p:nvSpPr>
          <p:spPr>
            <a:xfrm>
              <a:off x="92382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73" name="Google Shape;2073;p29"/>
            <p:cNvSpPr/>
            <p:nvPr/>
          </p:nvSpPr>
          <p:spPr>
            <a:xfrm>
              <a:off x="923825"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74" name="Google Shape;2074;p29"/>
            <p:cNvSpPr/>
            <p:nvPr/>
          </p:nvSpPr>
          <p:spPr>
            <a:xfrm>
              <a:off x="92382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75" name="Google Shape;2075;p29"/>
            <p:cNvSpPr/>
            <p:nvPr/>
          </p:nvSpPr>
          <p:spPr>
            <a:xfrm>
              <a:off x="92382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76" name="Google Shape;2076;p29"/>
            <p:cNvSpPr/>
            <p:nvPr/>
          </p:nvSpPr>
          <p:spPr>
            <a:xfrm>
              <a:off x="92382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77" name="Google Shape;2077;p29"/>
            <p:cNvSpPr/>
            <p:nvPr/>
          </p:nvSpPr>
          <p:spPr>
            <a:xfrm>
              <a:off x="92382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78" name="Google Shape;2078;p29"/>
            <p:cNvSpPr/>
            <p:nvPr/>
          </p:nvSpPr>
          <p:spPr>
            <a:xfrm>
              <a:off x="8476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79" name="Google Shape;2079;p29"/>
            <p:cNvSpPr/>
            <p:nvPr/>
          </p:nvSpPr>
          <p:spPr>
            <a:xfrm>
              <a:off x="8476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80" name="Google Shape;2080;p29"/>
            <p:cNvSpPr/>
            <p:nvPr/>
          </p:nvSpPr>
          <p:spPr>
            <a:xfrm>
              <a:off x="8476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81" name="Google Shape;2081;p29"/>
            <p:cNvSpPr/>
            <p:nvPr/>
          </p:nvSpPr>
          <p:spPr>
            <a:xfrm>
              <a:off x="8476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82" name="Google Shape;2082;p29"/>
            <p:cNvSpPr/>
            <p:nvPr/>
          </p:nvSpPr>
          <p:spPr>
            <a:xfrm>
              <a:off x="8476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83" name="Google Shape;2083;p29"/>
            <p:cNvSpPr/>
            <p:nvPr/>
          </p:nvSpPr>
          <p:spPr>
            <a:xfrm>
              <a:off x="8476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84" name="Google Shape;2084;p29"/>
            <p:cNvSpPr/>
            <p:nvPr/>
          </p:nvSpPr>
          <p:spPr>
            <a:xfrm>
              <a:off x="771400"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85" name="Google Shape;2085;p29"/>
            <p:cNvSpPr/>
            <p:nvPr/>
          </p:nvSpPr>
          <p:spPr>
            <a:xfrm>
              <a:off x="771400"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86" name="Google Shape;2086;p29"/>
            <p:cNvSpPr/>
            <p:nvPr/>
          </p:nvSpPr>
          <p:spPr>
            <a:xfrm>
              <a:off x="7714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87" name="Google Shape;2087;p29"/>
            <p:cNvSpPr/>
            <p:nvPr/>
          </p:nvSpPr>
          <p:spPr>
            <a:xfrm>
              <a:off x="771400"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88" name="Google Shape;2088;p29"/>
            <p:cNvSpPr/>
            <p:nvPr/>
          </p:nvSpPr>
          <p:spPr>
            <a:xfrm>
              <a:off x="695200" y="1799850"/>
              <a:ext cx="62200" cy="53325"/>
            </a:xfrm>
            <a:custGeom>
              <a:avLst/>
              <a:gdLst/>
              <a:ahLst/>
              <a:cxnLst/>
              <a:rect l="l" t="t" r="r" b="b"/>
              <a:pathLst>
                <a:path w="2488" h="2133" extrusionOk="0">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89" name="Google Shape;2089;p29"/>
            <p:cNvSpPr/>
            <p:nvPr/>
          </p:nvSpPr>
          <p:spPr>
            <a:xfrm>
              <a:off x="695200" y="1723625"/>
              <a:ext cx="62200" cy="53350"/>
            </a:xfrm>
            <a:custGeom>
              <a:avLst/>
              <a:gdLst/>
              <a:ahLst/>
              <a:cxnLst/>
              <a:rect l="l" t="t" r="r" b="b"/>
              <a:pathLst>
                <a:path w="2488" h="2134" extrusionOk="0">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90" name="Google Shape;2090;p29"/>
            <p:cNvSpPr/>
            <p:nvPr/>
          </p:nvSpPr>
          <p:spPr>
            <a:xfrm>
              <a:off x="69520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91" name="Google Shape;2091;p29"/>
            <p:cNvSpPr/>
            <p:nvPr/>
          </p:nvSpPr>
          <p:spPr>
            <a:xfrm>
              <a:off x="695200" y="1571400"/>
              <a:ext cx="62200" cy="53250"/>
            </a:xfrm>
            <a:custGeom>
              <a:avLst/>
              <a:gdLst/>
              <a:ahLst/>
              <a:cxnLst/>
              <a:rect l="l" t="t" r="r" b="b"/>
              <a:pathLst>
                <a:path w="2488" h="2130" extrusionOk="0">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92" name="Google Shape;2092;p29"/>
            <p:cNvSpPr/>
            <p:nvPr/>
          </p:nvSpPr>
          <p:spPr>
            <a:xfrm>
              <a:off x="6189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93" name="Google Shape;2093;p29"/>
            <p:cNvSpPr/>
            <p:nvPr/>
          </p:nvSpPr>
          <p:spPr>
            <a:xfrm>
              <a:off x="6189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94" name="Google Shape;2094;p29"/>
            <p:cNvSpPr/>
            <p:nvPr/>
          </p:nvSpPr>
          <p:spPr>
            <a:xfrm>
              <a:off x="618975" y="1647400"/>
              <a:ext cx="62225" cy="53450"/>
            </a:xfrm>
            <a:custGeom>
              <a:avLst/>
              <a:gdLst/>
              <a:ahLst/>
              <a:cxnLst/>
              <a:rect l="l" t="t" r="r" b="b"/>
              <a:pathLst>
                <a:path w="2489" h="2138" extrusionOk="0">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95" name="Google Shape;2095;p29"/>
            <p:cNvSpPr/>
            <p:nvPr/>
          </p:nvSpPr>
          <p:spPr>
            <a:xfrm>
              <a:off x="6189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96" name="Google Shape;2096;p29"/>
            <p:cNvSpPr/>
            <p:nvPr/>
          </p:nvSpPr>
          <p:spPr>
            <a:xfrm>
              <a:off x="542775"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97" name="Google Shape;2097;p29"/>
            <p:cNvSpPr/>
            <p:nvPr/>
          </p:nvSpPr>
          <p:spPr>
            <a:xfrm>
              <a:off x="542775"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98" name="Google Shape;2098;p29"/>
            <p:cNvSpPr/>
            <p:nvPr/>
          </p:nvSpPr>
          <p:spPr>
            <a:xfrm>
              <a:off x="5427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099" name="Google Shape;2099;p29"/>
            <p:cNvSpPr/>
            <p:nvPr/>
          </p:nvSpPr>
          <p:spPr>
            <a:xfrm>
              <a:off x="542775" y="1571400"/>
              <a:ext cx="62400" cy="53250"/>
            </a:xfrm>
            <a:custGeom>
              <a:avLst/>
              <a:gdLst/>
              <a:ahLst/>
              <a:cxnLst/>
              <a:rect l="l" t="t" r="r" b="b"/>
              <a:pathLst>
                <a:path w="2496" h="2130" extrusionOk="0">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00" name="Google Shape;2100;p29"/>
            <p:cNvSpPr/>
            <p:nvPr/>
          </p:nvSpPr>
          <p:spPr>
            <a:xfrm>
              <a:off x="466550" y="1799850"/>
              <a:ext cx="62425" cy="53325"/>
            </a:xfrm>
            <a:custGeom>
              <a:avLst/>
              <a:gdLst/>
              <a:ahLst/>
              <a:cxnLst/>
              <a:rect l="l" t="t" r="r" b="b"/>
              <a:pathLst>
                <a:path w="2497" h="2133" extrusionOk="0">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01" name="Google Shape;2101;p29"/>
            <p:cNvSpPr/>
            <p:nvPr/>
          </p:nvSpPr>
          <p:spPr>
            <a:xfrm>
              <a:off x="466550" y="1723625"/>
              <a:ext cx="62425" cy="53350"/>
            </a:xfrm>
            <a:custGeom>
              <a:avLst/>
              <a:gdLst/>
              <a:ahLst/>
              <a:cxnLst/>
              <a:rect l="l" t="t" r="r" b="b"/>
              <a:pathLst>
                <a:path w="2497" h="2134" extrusionOk="0">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02" name="Google Shape;2102;p29"/>
            <p:cNvSpPr/>
            <p:nvPr/>
          </p:nvSpPr>
          <p:spPr>
            <a:xfrm>
              <a:off x="466550" y="1647400"/>
              <a:ext cx="62425" cy="53450"/>
            </a:xfrm>
            <a:custGeom>
              <a:avLst/>
              <a:gdLst/>
              <a:ahLst/>
              <a:cxnLst/>
              <a:rect l="l" t="t" r="r" b="b"/>
              <a:pathLst>
                <a:path w="2497" h="2138" extrusionOk="0">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03" name="Google Shape;2103;p29"/>
            <p:cNvSpPr/>
            <p:nvPr/>
          </p:nvSpPr>
          <p:spPr>
            <a:xfrm>
              <a:off x="466550" y="1571400"/>
              <a:ext cx="62425" cy="53250"/>
            </a:xfrm>
            <a:custGeom>
              <a:avLst/>
              <a:gdLst/>
              <a:ahLst/>
              <a:cxnLst/>
              <a:rect l="l" t="t" r="r" b="b"/>
              <a:pathLst>
                <a:path w="2497" h="2130" extrusionOk="0">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04" name="Google Shape;2104;p29"/>
            <p:cNvSpPr/>
            <p:nvPr/>
          </p:nvSpPr>
          <p:spPr>
            <a:xfrm>
              <a:off x="390550" y="1876050"/>
              <a:ext cx="62350" cy="53275"/>
            </a:xfrm>
            <a:custGeom>
              <a:avLst/>
              <a:gdLst/>
              <a:ahLst/>
              <a:cxnLst/>
              <a:rect l="l" t="t" r="r" b="b"/>
              <a:pathLst>
                <a:path w="2494" h="2131" extrusionOk="0">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05" name="Google Shape;2105;p29"/>
            <p:cNvSpPr/>
            <p:nvPr/>
          </p:nvSpPr>
          <p:spPr>
            <a:xfrm>
              <a:off x="390550" y="1799825"/>
              <a:ext cx="62350" cy="53300"/>
            </a:xfrm>
            <a:custGeom>
              <a:avLst/>
              <a:gdLst/>
              <a:ahLst/>
              <a:cxnLst/>
              <a:rect l="l" t="t" r="r" b="b"/>
              <a:pathLst>
                <a:path w="2494" h="2132" extrusionOk="0">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06" name="Google Shape;2106;p29"/>
            <p:cNvSpPr/>
            <p:nvPr/>
          </p:nvSpPr>
          <p:spPr>
            <a:xfrm>
              <a:off x="390550" y="1723625"/>
              <a:ext cx="62400" cy="53350"/>
            </a:xfrm>
            <a:custGeom>
              <a:avLst/>
              <a:gdLst/>
              <a:ahLst/>
              <a:cxnLst/>
              <a:rect l="l" t="t" r="r" b="b"/>
              <a:pathLst>
                <a:path w="2496" h="2134" extrusionOk="0">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07" name="Google Shape;2107;p29"/>
            <p:cNvSpPr/>
            <p:nvPr/>
          </p:nvSpPr>
          <p:spPr>
            <a:xfrm>
              <a:off x="39055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08" name="Google Shape;2108;p29"/>
            <p:cNvSpPr/>
            <p:nvPr/>
          </p:nvSpPr>
          <p:spPr>
            <a:xfrm>
              <a:off x="390550" y="1571400"/>
              <a:ext cx="62350" cy="53275"/>
            </a:xfrm>
            <a:custGeom>
              <a:avLst/>
              <a:gdLst/>
              <a:ahLst/>
              <a:cxnLst/>
              <a:rect l="l" t="t" r="r" b="b"/>
              <a:pathLst>
                <a:path w="2494" h="2131" extrusionOk="0">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09" name="Google Shape;2109;p29"/>
            <p:cNvSpPr/>
            <p:nvPr/>
          </p:nvSpPr>
          <p:spPr>
            <a:xfrm>
              <a:off x="314325" y="1952050"/>
              <a:ext cx="62225" cy="53450"/>
            </a:xfrm>
            <a:custGeom>
              <a:avLst/>
              <a:gdLst/>
              <a:ahLst/>
              <a:cxnLst/>
              <a:rect l="l" t="t" r="r" b="b"/>
              <a:pathLst>
                <a:path w="2489" h="2138" extrusionOk="0">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10" name="Google Shape;2110;p29"/>
            <p:cNvSpPr/>
            <p:nvPr/>
          </p:nvSpPr>
          <p:spPr>
            <a:xfrm>
              <a:off x="314325" y="1876050"/>
              <a:ext cx="62225" cy="53275"/>
            </a:xfrm>
            <a:custGeom>
              <a:avLst/>
              <a:gdLst/>
              <a:ahLst/>
              <a:cxnLst/>
              <a:rect l="l" t="t" r="r" b="b"/>
              <a:pathLst>
                <a:path w="2489" h="2131" extrusionOk="0">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11" name="Google Shape;2111;p29"/>
            <p:cNvSpPr/>
            <p:nvPr/>
          </p:nvSpPr>
          <p:spPr>
            <a:xfrm>
              <a:off x="314325" y="1799850"/>
              <a:ext cx="62225" cy="53325"/>
            </a:xfrm>
            <a:custGeom>
              <a:avLst/>
              <a:gdLst/>
              <a:ahLst/>
              <a:cxnLst/>
              <a:rect l="l" t="t" r="r" b="b"/>
              <a:pathLst>
                <a:path w="2489" h="2133" extrusionOk="0">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12" name="Google Shape;2112;p29"/>
            <p:cNvSpPr/>
            <p:nvPr/>
          </p:nvSpPr>
          <p:spPr>
            <a:xfrm>
              <a:off x="314325" y="1723625"/>
              <a:ext cx="62225" cy="53350"/>
            </a:xfrm>
            <a:custGeom>
              <a:avLst/>
              <a:gdLst/>
              <a:ahLst/>
              <a:cxnLst/>
              <a:rect l="l" t="t" r="r" b="b"/>
              <a:pathLst>
                <a:path w="2489" h="2134" extrusionOk="0">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13" name="Google Shape;2113;p29"/>
            <p:cNvSpPr/>
            <p:nvPr/>
          </p:nvSpPr>
          <p:spPr>
            <a:xfrm>
              <a:off x="314325" y="1647400"/>
              <a:ext cx="62225" cy="53450"/>
            </a:xfrm>
            <a:custGeom>
              <a:avLst/>
              <a:gdLst/>
              <a:ahLst/>
              <a:cxnLst/>
              <a:rect l="l" t="t" r="r" b="b"/>
              <a:pathLst>
                <a:path w="2489" h="2138" extrusionOk="0">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14" name="Google Shape;2114;p29"/>
            <p:cNvSpPr/>
            <p:nvPr/>
          </p:nvSpPr>
          <p:spPr>
            <a:xfrm>
              <a:off x="314325" y="1571400"/>
              <a:ext cx="62150" cy="53250"/>
            </a:xfrm>
            <a:custGeom>
              <a:avLst/>
              <a:gdLst/>
              <a:ahLst/>
              <a:cxnLst/>
              <a:rect l="l" t="t" r="r" b="b"/>
              <a:pathLst>
                <a:path w="2486" h="2130" extrusionOk="0">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15" name="Google Shape;2115;p29"/>
            <p:cNvSpPr/>
            <p:nvPr/>
          </p:nvSpPr>
          <p:spPr>
            <a:xfrm>
              <a:off x="238125"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16" name="Google Shape;2116;p29"/>
            <p:cNvSpPr/>
            <p:nvPr/>
          </p:nvSpPr>
          <p:spPr>
            <a:xfrm>
              <a:off x="238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17" name="Google Shape;2117;p29"/>
            <p:cNvSpPr/>
            <p:nvPr/>
          </p:nvSpPr>
          <p:spPr>
            <a:xfrm>
              <a:off x="238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18" name="Google Shape;2118;p29"/>
            <p:cNvSpPr/>
            <p:nvPr/>
          </p:nvSpPr>
          <p:spPr>
            <a:xfrm>
              <a:off x="2381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19" name="Google Shape;2119;p29"/>
            <p:cNvSpPr/>
            <p:nvPr/>
          </p:nvSpPr>
          <p:spPr>
            <a:xfrm>
              <a:off x="4427825" y="26377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20" name="Google Shape;2120;p29"/>
            <p:cNvSpPr/>
            <p:nvPr/>
          </p:nvSpPr>
          <p:spPr>
            <a:xfrm>
              <a:off x="4427825" y="2714000"/>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21" name="Google Shape;2121;p29"/>
            <p:cNvSpPr/>
            <p:nvPr/>
          </p:nvSpPr>
          <p:spPr>
            <a:xfrm>
              <a:off x="4504050"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22" name="Google Shape;2122;p29"/>
            <p:cNvSpPr/>
            <p:nvPr/>
          </p:nvSpPr>
          <p:spPr>
            <a:xfrm>
              <a:off x="450405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23" name="Google Shape;2123;p29"/>
            <p:cNvSpPr/>
            <p:nvPr/>
          </p:nvSpPr>
          <p:spPr>
            <a:xfrm>
              <a:off x="458025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24" name="Google Shape;2124;p29"/>
            <p:cNvSpPr/>
            <p:nvPr/>
          </p:nvSpPr>
          <p:spPr>
            <a:xfrm>
              <a:off x="450405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25" name="Google Shape;2125;p29"/>
            <p:cNvSpPr/>
            <p:nvPr/>
          </p:nvSpPr>
          <p:spPr>
            <a:xfrm>
              <a:off x="5113350" y="14952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26" name="Google Shape;2126;p29"/>
            <p:cNvSpPr/>
            <p:nvPr/>
          </p:nvSpPr>
          <p:spPr>
            <a:xfrm>
              <a:off x="5113350" y="1571400"/>
              <a:ext cx="62400" cy="53250"/>
            </a:xfrm>
            <a:custGeom>
              <a:avLst/>
              <a:gdLst/>
              <a:ahLst/>
              <a:cxnLst/>
              <a:rect l="l" t="t" r="r" b="b"/>
              <a:pathLst>
                <a:path w="2496" h="2130" extrusionOk="0">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27" name="Google Shape;2127;p29"/>
            <p:cNvSpPr/>
            <p:nvPr/>
          </p:nvSpPr>
          <p:spPr>
            <a:xfrm>
              <a:off x="5113350" y="164740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28" name="Google Shape;2128;p29"/>
            <p:cNvSpPr/>
            <p:nvPr/>
          </p:nvSpPr>
          <p:spPr>
            <a:xfrm>
              <a:off x="5113350" y="172362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29" name="Google Shape;2129;p29"/>
            <p:cNvSpPr/>
            <p:nvPr/>
          </p:nvSpPr>
          <p:spPr>
            <a:xfrm>
              <a:off x="5113350" y="179985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30" name="Google Shape;2130;p29"/>
            <p:cNvSpPr/>
            <p:nvPr/>
          </p:nvSpPr>
          <p:spPr>
            <a:xfrm>
              <a:off x="5113350" y="1876050"/>
              <a:ext cx="62400" cy="53350"/>
            </a:xfrm>
            <a:custGeom>
              <a:avLst/>
              <a:gdLst/>
              <a:ahLst/>
              <a:cxnLst/>
              <a:rect l="l" t="t" r="r" b="b"/>
              <a:pathLst>
                <a:path w="2496" h="2134" extrusionOk="0">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31" name="Google Shape;2131;p29"/>
            <p:cNvSpPr/>
            <p:nvPr/>
          </p:nvSpPr>
          <p:spPr>
            <a:xfrm>
              <a:off x="5113350" y="1952050"/>
              <a:ext cx="62400" cy="53450"/>
            </a:xfrm>
            <a:custGeom>
              <a:avLst/>
              <a:gdLst/>
              <a:ahLst/>
              <a:cxnLst/>
              <a:rect l="l" t="t" r="r" b="b"/>
              <a:pathLst>
                <a:path w="2496" h="2138" extrusionOk="0">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32" name="Google Shape;2132;p29"/>
            <p:cNvSpPr/>
            <p:nvPr/>
          </p:nvSpPr>
          <p:spPr>
            <a:xfrm>
              <a:off x="5113350" y="2028275"/>
              <a:ext cx="62400" cy="53450"/>
            </a:xfrm>
            <a:custGeom>
              <a:avLst/>
              <a:gdLst/>
              <a:ahLst/>
              <a:cxnLst/>
              <a:rect l="l" t="t" r="r" b="b"/>
              <a:pathLst>
                <a:path w="2496" h="2138" extrusionOk="0">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33" name="Google Shape;2133;p29"/>
            <p:cNvSpPr/>
            <p:nvPr/>
          </p:nvSpPr>
          <p:spPr>
            <a:xfrm>
              <a:off x="5113350" y="21045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34" name="Google Shape;2134;p29"/>
            <p:cNvSpPr/>
            <p:nvPr/>
          </p:nvSpPr>
          <p:spPr>
            <a:xfrm>
              <a:off x="5113350" y="2180700"/>
              <a:ext cx="62400" cy="53350"/>
            </a:xfrm>
            <a:custGeom>
              <a:avLst/>
              <a:gdLst/>
              <a:ahLst/>
              <a:cxnLst/>
              <a:rect l="l" t="t" r="r" b="b"/>
              <a:pathLst>
                <a:path w="2496" h="2134" extrusionOk="0">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35" name="Google Shape;2135;p29"/>
            <p:cNvSpPr/>
            <p:nvPr/>
          </p:nvSpPr>
          <p:spPr>
            <a:xfrm>
              <a:off x="5113350" y="2256925"/>
              <a:ext cx="62550" cy="53425"/>
            </a:xfrm>
            <a:custGeom>
              <a:avLst/>
              <a:gdLst/>
              <a:ahLst/>
              <a:cxnLst/>
              <a:rect l="l" t="t" r="r" b="b"/>
              <a:pathLst>
                <a:path w="2502" h="2137" extrusionOk="0">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36" name="Google Shape;2136;p29"/>
            <p:cNvSpPr/>
            <p:nvPr/>
          </p:nvSpPr>
          <p:spPr>
            <a:xfrm>
              <a:off x="5113350" y="2333125"/>
              <a:ext cx="62400" cy="53450"/>
            </a:xfrm>
            <a:custGeom>
              <a:avLst/>
              <a:gdLst/>
              <a:ahLst/>
              <a:cxnLst/>
              <a:rect l="l" t="t" r="r" b="b"/>
              <a:pathLst>
                <a:path w="2496" h="2138" extrusionOk="0">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37" name="Google Shape;2137;p29"/>
            <p:cNvSpPr/>
            <p:nvPr/>
          </p:nvSpPr>
          <p:spPr>
            <a:xfrm>
              <a:off x="5113350" y="2409350"/>
              <a:ext cx="62400" cy="53350"/>
            </a:xfrm>
            <a:custGeom>
              <a:avLst/>
              <a:gdLst/>
              <a:ahLst/>
              <a:cxnLst/>
              <a:rect l="l" t="t" r="r" b="b"/>
              <a:pathLst>
                <a:path w="2496" h="2134"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38" name="Google Shape;2138;p29"/>
            <p:cNvSpPr/>
            <p:nvPr/>
          </p:nvSpPr>
          <p:spPr>
            <a:xfrm>
              <a:off x="5113350" y="2485550"/>
              <a:ext cx="62400" cy="53300"/>
            </a:xfrm>
            <a:custGeom>
              <a:avLst/>
              <a:gdLst/>
              <a:ahLst/>
              <a:cxnLst/>
              <a:rect l="l" t="t" r="r" b="b"/>
              <a:pathLst>
                <a:path w="2496" h="2132" extrusionOk="0">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39" name="Google Shape;2139;p29"/>
            <p:cNvSpPr/>
            <p:nvPr/>
          </p:nvSpPr>
          <p:spPr>
            <a:xfrm>
              <a:off x="473247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40" name="Google Shape;2140;p29"/>
            <p:cNvSpPr/>
            <p:nvPr/>
          </p:nvSpPr>
          <p:spPr>
            <a:xfrm>
              <a:off x="473247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41" name="Google Shape;2141;p29"/>
            <p:cNvSpPr/>
            <p:nvPr/>
          </p:nvSpPr>
          <p:spPr>
            <a:xfrm>
              <a:off x="4732475" y="164740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42" name="Google Shape;2142;p29"/>
            <p:cNvSpPr/>
            <p:nvPr/>
          </p:nvSpPr>
          <p:spPr>
            <a:xfrm>
              <a:off x="473247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43" name="Google Shape;2143;p29"/>
            <p:cNvSpPr/>
            <p:nvPr/>
          </p:nvSpPr>
          <p:spPr>
            <a:xfrm>
              <a:off x="473247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44" name="Google Shape;2144;p29"/>
            <p:cNvSpPr/>
            <p:nvPr/>
          </p:nvSpPr>
          <p:spPr>
            <a:xfrm>
              <a:off x="4732475" y="1876050"/>
              <a:ext cx="62425" cy="53350"/>
            </a:xfrm>
            <a:custGeom>
              <a:avLst/>
              <a:gdLst/>
              <a:ahLst/>
              <a:cxnLst/>
              <a:rect l="l" t="t" r="r" b="b"/>
              <a:pathLst>
                <a:path w="2497" h="2134" extrusionOk="0">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45" name="Google Shape;2145;p29"/>
            <p:cNvSpPr/>
            <p:nvPr/>
          </p:nvSpPr>
          <p:spPr>
            <a:xfrm>
              <a:off x="4732475" y="1952050"/>
              <a:ext cx="62425" cy="53450"/>
            </a:xfrm>
            <a:custGeom>
              <a:avLst/>
              <a:gdLst/>
              <a:ahLst/>
              <a:cxnLst/>
              <a:rect l="l" t="t" r="r" b="b"/>
              <a:pathLst>
                <a:path w="2497" h="2138" extrusionOk="0">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46" name="Google Shape;2146;p29"/>
            <p:cNvSpPr/>
            <p:nvPr/>
          </p:nvSpPr>
          <p:spPr>
            <a:xfrm>
              <a:off x="4732475" y="2028275"/>
              <a:ext cx="62425" cy="53450"/>
            </a:xfrm>
            <a:custGeom>
              <a:avLst/>
              <a:gdLst/>
              <a:ahLst/>
              <a:cxnLst/>
              <a:rect l="l" t="t" r="r" b="b"/>
              <a:pathLst>
                <a:path w="2497" h="2138" extrusionOk="0">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47" name="Google Shape;2147;p29"/>
            <p:cNvSpPr/>
            <p:nvPr/>
          </p:nvSpPr>
          <p:spPr>
            <a:xfrm>
              <a:off x="4732475" y="21045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48" name="Google Shape;2148;p29"/>
            <p:cNvSpPr/>
            <p:nvPr/>
          </p:nvSpPr>
          <p:spPr>
            <a:xfrm>
              <a:off x="4732475" y="2180700"/>
              <a:ext cx="62425" cy="53350"/>
            </a:xfrm>
            <a:custGeom>
              <a:avLst/>
              <a:gdLst/>
              <a:ahLst/>
              <a:cxnLst/>
              <a:rect l="l" t="t" r="r" b="b"/>
              <a:pathLst>
                <a:path w="2497" h="2134" extrusionOk="0">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49" name="Google Shape;2149;p29"/>
            <p:cNvSpPr/>
            <p:nvPr/>
          </p:nvSpPr>
          <p:spPr>
            <a:xfrm>
              <a:off x="4732475" y="2256925"/>
              <a:ext cx="62575" cy="53425"/>
            </a:xfrm>
            <a:custGeom>
              <a:avLst/>
              <a:gdLst/>
              <a:ahLst/>
              <a:cxnLst/>
              <a:rect l="l" t="t" r="r" b="b"/>
              <a:pathLst>
                <a:path w="2503" h="2137" extrusionOk="0">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50" name="Google Shape;2150;p29"/>
            <p:cNvSpPr/>
            <p:nvPr/>
          </p:nvSpPr>
          <p:spPr>
            <a:xfrm>
              <a:off x="4732475" y="2333125"/>
              <a:ext cx="62425" cy="53450"/>
            </a:xfrm>
            <a:custGeom>
              <a:avLst/>
              <a:gdLst/>
              <a:ahLst/>
              <a:cxnLst/>
              <a:rect l="l" t="t" r="r" b="b"/>
              <a:pathLst>
                <a:path w="2497" h="2138" extrusionOk="0">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51" name="Google Shape;2151;p29"/>
            <p:cNvSpPr/>
            <p:nvPr/>
          </p:nvSpPr>
          <p:spPr>
            <a:xfrm>
              <a:off x="4351600" y="2256925"/>
              <a:ext cx="62575" cy="53425"/>
            </a:xfrm>
            <a:custGeom>
              <a:avLst/>
              <a:gdLst/>
              <a:ahLst/>
              <a:cxnLst/>
              <a:rect l="l" t="t" r="r" b="b"/>
              <a:pathLst>
                <a:path w="2503" h="2137" extrusionOk="0">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52" name="Google Shape;2152;p29"/>
            <p:cNvSpPr/>
            <p:nvPr/>
          </p:nvSpPr>
          <p:spPr>
            <a:xfrm>
              <a:off x="4351600" y="2485550"/>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53" name="Google Shape;2153;p29"/>
            <p:cNvSpPr/>
            <p:nvPr/>
          </p:nvSpPr>
          <p:spPr>
            <a:xfrm>
              <a:off x="4351600" y="240935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54" name="Google Shape;2154;p29"/>
            <p:cNvSpPr/>
            <p:nvPr/>
          </p:nvSpPr>
          <p:spPr>
            <a:xfrm>
              <a:off x="4351600" y="23331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55" name="Google Shape;2155;p29"/>
            <p:cNvSpPr/>
            <p:nvPr/>
          </p:nvSpPr>
          <p:spPr>
            <a:xfrm>
              <a:off x="4427825" y="2256925"/>
              <a:ext cx="62575" cy="53425"/>
            </a:xfrm>
            <a:custGeom>
              <a:avLst/>
              <a:gdLst/>
              <a:ahLst/>
              <a:cxnLst/>
              <a:rect l="l" t="t" r="r" b="b"/>
              <a:pathLst>
                <a:path w="2503" h="2137" extrusionOk="0">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56" name="Google Shape;2156;p29"/>
            <p:cNvSpPr/>
            <p:nvPr/>
          </p:nvSpPr>
          <p:spPr>
            <a:xfrm>
              <a:off x="4427825" y="2333125"/>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57" name="Google Shape;2157;p29"/>
            <p:cNvSpPr/>
            <p:nvPr/>
          </p:nvSpPr>
          <p:spPr>
            <a:xfrm>
              <a:off x="45040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58" name="Google Shape;2158;p29"/>
            <p:cNvSpPr/>
            <p:nvPr/>
          </p:nvSpPr>
          <p:spPr>
            <a:xfrm>
              <a:off x="450405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59" name="Google Shape;2159;p29"/>
            <p:cNvSpPr/>
            <p:nvPr/>
          </p:nvSpPr>
          <p:spPr>
            <a:xfrm>
              <a:off x="450405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60" name="Google Shape;2160;p29"/>
            <p:cNvSpPr/>
            <p:nvPr/>
          </p:nvSpPr>
          <p:spPr>
            <a:xfrm>
              <a:off x="450405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61" name="Google Shape;2161;p29"/>
            <p:cNvSpPr/>
            <p:nvPr/>
          </p:nvSpPr>
          <p:spPr>
            <a:xfrm>
              <a:off x="4504050" y="1876050"/>
              <a:ext cx="62200" cy="53350"/>
            </a:xfrm>
            <a:custGeom>
              <a:avLst/>
              <a:gdLst/>
              <a:ahLst/>
              <a:cxnLst/>
              <a:rect l="l" t="t" r="r" b="b"/>
              <a:pathLst>
                <a:path w="2488" h="2134" extrusionOk="0">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62" name="Google Shape;2162;p29"/>
            <p:cNvSpPr/>
            <p:nvPr/>
          </p:nvSpPr>
          <p:spPr>
            <a:xfrm>
              <a:off x="45040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63" name="Google Shape;2163;p29"/>
            <p:cNvSpPr/>
            <p:nvPr/>
          </p:nvSpPr>
          <p:spPr>
            <a:xfrm>
              <a:off x="450405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64" name="Google Shape;2164;p29"/>
            <p:cNvSpPr/>
            <p:nvPr/>
          </p:nvSpPr>
          <p:spPr>
            <a:xfrm>
              <a:off x="450405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65" name="Google Shape;2165;p29"/>
            <p:cNvSpPr/>
            <p:nvPr/>
          </p:nvSpPr>
          <p:spPr>
            <a:xfrm>
              <a:off x="450405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66" name="Google Shape;2166;p29"/>
            <p:cNvSpPr/>
            <p:nvPr/>
          </p:nvSpPr>
          <p:spPr>
            <a:xfrm>
              <a:off x="450405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67" name="Google Shape;2167;p29"/>
            <p:cNvSpPr/>
            <p:nvPr/>
          </p:nvSpPr>
          <p:spPr>
            <a:xfrm>
              <a:off x="450405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68" name="Google Shape;2168;p29"/>
            <p:cNvSpPr/>
            <p:nvPr/>
          </p:nvSpPr>
          <p:spPr>
            <a:xfrm>
              <a:off x="4504050"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69" name="Google Shape;2169;p29"/>
            <p:cNvSpPr/>
            <p:nvPr/>
          </p:nvSpPr>
          <p:spPr>
            <a:xfrm>
              <a:off x="458025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70" name="Google Shape;2170;p29"/>
            <p:cNvSpPr/>
            <p:nvPr/>
          </p:nvSpPr>
          <p:spPr>
            <a:xfrm>
              <a:off x="458025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71" name="Google Shape;2171;p29"/>
            <p:cNvSpPr/>
            <p:nvPr/>
          </p:nvSpPr>
          <p:spPr>
            <a:xfrm>
              <a:off x="458025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72" name="Google Shape;2172;p29"/>
            <p:cNvSpPr/>
            <p:nvPr/>
          </p:nvSpPr>
          <p:spPr>
            <a:xfrm>
              <a:off x="458025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73" name="Google Shape;2173;p29"/>
            <p:cNvSpPr/>
            <p:nvPr/>
          </p:nvSpPr>
          <p:spPr>
            <a:xfrm>
              <a:off x="4580250"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74" name="Google Shape;2174;p29"/>
            <p:cNvSpPr/>
            <p:nvPr/>
          </p:nvSpPr>
          <p:spPr>
            <a:xfrm>
              <a:off x="458025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75" name="Google Shape;2175;p29"/>
            <p:cNvSpPr/>
            <p:nvPr/>
          </p:nvSpPr>
          <p:spPr>
            <a:xfrm>
              <a:off x="458025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76" name="Google Shape;2176;p29"/>
            <p:cNvSpPr/>
            <p:nvPr/>
          </p:nvSpPr>
          <p:spPr>
            <a:xfrm>
              <a:off x="458025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77" name="Google Shape;2177;p29"/>
            <p:cNvSpPr/>
            <p:nvPr/>
          </p:nvSpPr>
          <p:spPr>
            <a:xfrm>
              <a:off x="458025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78" name="Google Shape;2178;p29"/>
            <p:cNvSpPr/>
            <p:nvPr/>
          </p:nvSpPr>
          <p:spPr>
            <a:xfrm>
              <a:off x="4580250" y="2256925"/>
              <a:ext cx="62350" cy="53425"/>
            </a:xfrm>
            <a:custGeom>
              <a:avLst/>
              <a:gdLst/>
              <a:ahLst/>
              <a:cxnLst/>
              <a:rect l="l" t="t" r="r" b="b"/>
              <a:pathLst>
                <a:path w="2494" h="2137" extrusionOk="0">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79" name="Google Shape;2179;p29"/>
            <p:cNvSpPr/>
            <p:nvPr/>
          </p:nvSpPr>
          <p:spPr>
            <a:xfrm>
              <a:off x="458025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80" name="Google Shape;2180;p29"/>
            <p:cNvSpPr/>
            <p:nvPr/>
          </p:nvSpPr>
          <p:spPr>
            <a:xfrm>
              <a:off x="458025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81" name="Google Shape;2181;p29"/>
            <p:cNvSpPr/>
            <p:nvPr/>
          </p:nvSpPr>
          <p:spPr>
            <a:xfrm>
              <a:off x="465647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82" name="Google Shape;2182;p29"/>
            <p:cNvSpPr/>
            <p:nvPr/>
          </p:nvSpPr>
          <p:spPr>
            <a:xfrm>
              <a:off x="465647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83" name="Google Shape;2183;p29"/>
            <p:cNvSpPr/>
            <p:nvPr/>
          </p:nvSpPr>
          <p:spPr>
            <a:xfrm>
              <a:off x="4656475" y="17236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84" name="Google Shape;2184;p29"/>
            <p:cNvSpPr/>
            <p:nvPr/>
          </p:nvSpPr>
          <p:spPr>
            <a:xfrm>
              <a:off x="465647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85" name="Google Shape;2185;p29"/>
            <p:cNvSpPr/>
            <p:nvPr/>
          </p:nvSpPr>
          <p:spPr>
            <a:xfrm>
              <a:off x="465647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86" name="Google Shape;2186;p29"/>
            <p:cNvSpPr/>
            <p:nvPr/>
          </p:nvSpPr>
          <p:spPr>
            <a:xfrm>
              <a:off x="4656475"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87" name="Google Shape;2187;p29"/>
            <p:cNvSpPr/>
            <p:nvPr/>
          </p:nvSpPr>
          <p:spPr>
            <a:xfrm>
              <a:off x="46564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88" name="Google Shape;2188;p29"/>
            <p:cNvSpPr/>
            <p:nvPr/>
          </p:nvSpPr>
          <p:spPr>
            <a:xfrm>
              <a:off x="4656475" y="21045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89" name="Google Shape;2189;p29"/>
            <p:cNvSpPr/>
            <p:nvPr/>
          </p:nvSpPr>
          <p:spPr>
            <a:xfrm>
              <a:off x="4656475" y="2180700"/>
              <a:ext cx="62200" cy="53350"/>
            </a:xfrm>
            <a:custGeom>
              <a:avLst/>
              <a:gdLst/>
              <a:ahLst/>
              <a:cxnLst/>
              <a:rect l="l" t="t" r="r" b="b"/>
              <a:pathLst>
                <a:path w="2488" h="2134" extrusionOk="0">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90" name="Google Shape;2190;p29"/>
            <p:cNvSpPr/>
            <p:nvPr/>
          </p:nvSpPr>
          <p:spPr>
            <a:xfrm>
              <a:off x="465647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91" name="Google Shape;2191;p29"/>
            <p:cNvSpPr/>
            <p:nvPr/>
          </p:nvSpPr>
          <p:spPr>
            <a:xfrm>
              <a:off x="4656475" y="2333125"/>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92" name="Google Shape;2192;p29"/>
            <p:cNvSpPr/>
            <p:nvPr/>
          </p:nvSpPr>
          <p:spPr>
            <a:xfrm>
              <a:off x="4656475" y="240935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93" name="Google Shape;2193;p29"/>
            <p:cNvSpPr/>
            <p:nvPr/>
          </p:nvSpPr>
          <p:spPr>
            <a:xfrm>
              <a:off x="4732475" y="2409350"/>
              <a:ext cx="62425" cy="53350"/>
            </a:xfrm>
            <a:custGeom>
              <a:avLst/>
              <a:gdLst/>
              <a:ahLst/>
              <a:cxnLst/>
              <a:rect l="l" t="t" r="r" b="b"/>
              <a:pathLst>
                <a:path w="2497" h="2134"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94" name="Google Shape;2194;p29"/>
            <p:cNvSpPr/>
            <p:nvPr/>
          </p:nvSpPr>
          <p:spPr>
            <a:xfrm>
              <a:off x="4732475" y="2485550"/>
              <a:ext cx="62425" cy="53300"/>
            </a:xfrm>
            <a:custGeom>
              <a:avLst/>
              <a:gdLst/>
              <a:ahLst/>
              <a:cxnLst/>
              <a:rect l="l" t="t" r="r" b="b"/>
              <a:pathLst>
                <a:path w="2497" h="2132" extrusionOk="0">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95" name="Google Shape;2195;p29"/>
            <p:cNvSpPr/>
            <p:nvPr/>
          </p:nvSpPr>
          <p:spPr>
            <a:xfrm>
              <a:off x="48087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96" name="Google Shape;2196;p29"/>
            <p:cNvSpPr/>
            <p:nvPr/>
          </p:nvSpPr>
          <p:spPr>
            <a:xfrm>
              <a:off x="4808700"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97" name="Google Shape;2197;p29"/>
            <p:cNvSpPr/>
            <p:nvPr/>
          </p:nvSpPr>
          <p:spPr>
            <a:xfrm>
              <a:off x="480870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98" name="Google Shape;2198;p29"/>
            <p:cNvSpPr/>
            <p:nvPr/>
          </p:nvSpPr>
          <p:spPr>
            <a:xfrm>
              <a:off x="48087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199" name="Google Shape;2199;p29"/>
            <p:cNvSpPr/>
            <p:nvPr/>
          </p:nvSpPr>
          <p:spPr>
            <a:xfrm>
              <a:off x="4808700"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00" name="Google Shape;2200;p29"/>
            <p:cNvSpPr/>
            <p:nvPr/>
          </p:nvSpPr>
          <p:spPr>
            <a:xfrm>
              <a:off x="4808700"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01" name="Google Shape;2201;p29"/>
            <p:cNvSpPr/>
            <p:nvPr/>
          </p:nvSpPr>
          <p:spPr>
            <a:xfrm>
              <a:off x="4808700"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02" name="Google Shape;2202;p29"/>
            <p:cNvSpPr/>
            <p:nvPr/>
          </p:nvSpPr>
          <p:spPr>
            <a:xfrm>
              <a:off x="4808700"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03" name="Google Shape;2203;p29"/>
            <p:cNvSpPr/>
            <p:nvPr/>
          </p:nvSpPr>
          <p:spPr>
            <a:xfrm>
              <a:off x="4808700" y="21045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04" name="Google Shape;2204;p29"/>
            <p:cNvSpPr/>
            <p:nvPr/>
          </p:nvSpPr>
          <p:spPr>
            <a:xfrm>
              <a:off x="4808700" y="2180700"/>
              <a:ext cx="62400" cy="53350"/>
            </a:xfrm>
            <a:custGeom>
              <a:avLst/>
              <a:gdLst/>
              <a:ahLst/>
              <a:cxnLst/>
              <a:rect l="l" t="t" r="r" b="b"/>
              <a:pathLst>
                <a:path w="2496" h="2134" extrusionOk="0">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05" name="Google Shape;2205;p29"/>
            <p:cNvSpPr/>
            <p:nvPr/>
          </p:nvSpPr>
          <p:spPr>
            <a:xfrm>
              <a:off x="4808700" y="2256925"/>
              <a:ext cx="62550" cy="53425"/>
            </a:xfrm>
            <a:custGeom>
              <a:avLst/>
              <a:gdLst/>
              <a:ahLst/>
              <a:cxnLst/>
              <a:rect l="l" t="t" r="r" b="b"/>
              <a:pathLst>
                <a:path w="2502"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06" name="Google Shape;2206;p29"/>
            <p:cNvSpPr/>
            <p:nvPr/>
          </p:nvSpPr>
          <p:spPr>
            <a:xfrm>
              <a:off x="4808700"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07" name="Google Shape;2207;p29"/>
            <p:cNvSpPr/>
            <p:nvPr/>
          </p:nvSpPr>
          <p:spPr>
            <a:xfrm>
              <a:off x="4808700" y="2409350"/>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08" name="Google Shape;2208;p29"/>
            <p:cNvSpPr/>
            <p:nvPr/>
          </p:nvSpPr>
          <p:spPr>
            <a:xfrm>
              <a:off x="4808700" y="2485550"/>
              <a:ext cx="62400" cy="53300"/>
            </a:xfrm>
            <a:custGeom>
              <a:avLst/>
              <a:gdLst/>
              <a:ahLst/>
              <a:cxnLst/>
              <a:rect l="l" t="t" r="r" b="b"/>
              <a:pathLst>
                <a:path w="2496"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09" name="Google Shape;2209;p29"/>
            <p:cNvSpPr/>
            <p:nvPr/>
          </p:nvSpPr>
          <p:spPr>
            <a:xfrm>
              <a:off x="48849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10" name="Google Shape;2210;p29"/>
            <p:cNvSpPr/>
            <p:nvPr/>
          </p:nvSpPr>
          <p:spPr>
            <a:xfrm>
              <a:off x="48849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11" name="Google Shape;2211;p29"/>
            <p:cNvSpPr/>
            <p:nvPr/>
          </p:nvSpPr>
          <p:spPr>
            <a:xfrm>
              <a:off x="48849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12" name="Google Shape;2212;p29"/>
            <p:cNvSpPr/>
            <p:nvPr/>
          </p:nvSpPr>
          <p:spPr>
            <a:xfrm>
              <a:off x="48849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13" name="Google Shape;2213;p29"/>
            <p:cNvSpPr/>
            <p:nvPr/>
          </p:nvSpPr>
          <p:spPr>
            <a:xfrm>
              <a:off x="48849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14" name="Google Shape;2214;p29"/>
            <p:cNvSpPr/>
            <p:nvPr/>
          </p:nvSpPr>
          <p:spPr>
            <a:xfrm>
              <a:off x="4884900"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15" name="Google Shape;2215;p29"/>
            <p:cNvSpPr/>
            <p:nvPr/>
          </p:nvSpPr>
          <p:spPr>
            <a:xfrm>
              <a:off x="488490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16" name="Google Shape;2216;p29"/>
            <p:cNvSpPr/>
            <p:nvPr/>
          </p:nvSpPr>
          <p:spPr>
            <a:xfrm>
              <a:off x="488490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17" name="Google Shape;2217;p29"/>
            <p:cNvSpPr/>
            <p:nvPr/>
          </p:nvSpPr>
          <p:spPr>
            <a:xfrm>
              <a:off x="48849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18" name="Google Shape;2218;p29"/>
            <p:cNvSpPr/>
            <p:nvPr/>
          </p:nvSpPr>
          <p:spPr>
            <a:xfrm>
              <a:off x="48849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19" name="Google Shape;2219;p29"/>
            <p:cNvSpPr/>
            <p:nvPr/>
          </p:nvSpPr>
          <p:spPr>
            <a:xfrm>
              <a:off x="48849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20" name="Google Shape;2220;p29"/>
            <p:cNvSpPr/>
            <p:nvPr/>
          </p:nvSpPr>
          <p:spPr>
            <a:xfrm>
              <a:off x="488490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21" name="Google Shape;2221;p29"/>
            <p:cNvSpPr/>
            <p:nvPr/>
          </p:nvSpPr>
          <p:spPr>
            <a:xfrm>
              <a:off x="48849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22" name="Google Shape;2222;p29"/>
            <p:cNvSpPr/>
            <p:nvPr/>
          </p:nvSpPr>
          <p:spPr>
            <a:xfrm>
              <a:off x="48849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23" name="Google Shape;2223;p29"/>
            <p:cNvSpPr/>
            <p:nvPr/>
          </p:nvSpPr>
          <p:spPr>
            <a:xfrm>
              <a:off x="4884900"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24" name="Google Shape;2224;p29"/>
            <p:cNvSpPr/>
            <p:nvPr/>
          </p:nvSpPr>
          <p:spPr>
            <a:xfrm>
              <a:off x="49611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25" name="Google Shape;2225;p29"/>
            <p:cNvSpPr/>
            <p:nvPr/>
          </p:nvSpPr>
          <p:spPr>
            <a:xfrm>
              <a:off x="4961125"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26" name="Google Shape;2226;p29"/>
            <p:cNvSpPr/>
            <p:nvPr/>
          </p:nvSpPr>
          <p:spPr>
            <a:xfrm>
              <a:off x="4961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27" name="Google Shape;2227;p29"/>
            <p:cNvSpPr/>
            <p:nvPr/>
          </p:nvSpPr>
          <p:spPr>
            <a:xfrm>
              <a:off x="4961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28" name="Google Shape;2228;p29"/>
            <p:cNvSpPr/>
            <p:nvPr/>
          </p:nvSpPr>
          <p:spPr>
            <a:xfrm>
              <a:off x="49611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29" name="Google Shape;2229;p29"/>
            <p:cNvSpPr/>
            <p:nvPr/>
          </p:nvSpPr>
          <p:spPr>
            <a:xfrm>
              <a:off x="49611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30" name="Google Shape;2230;p29"/>
            <p:cNvSpPr/>
            <p:nvPr/>
          </p:nvSpPr>
          <p:spPr>
            <a:xfrm>
              <a:off x="4961125"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31" name="Google Shape;2231;p29"/>
            <p:cNvSpPr/>
            <p:nvPr/>
          </p:nvSpPr>
          <p:spPr>
            <a:xfrm>
              <a:off x="4961125"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32" name="Google Shape;2232;p29"/>
            <p:cNvSpPr/>
            <p:nvPr/>
          </p:nvSpPr>
          <p:spPr>
            <a:xfrm>
              <a:off x="4961125"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33" name="Google Shape;2233;p29"/>
            <p:cNvSpPr/>
            <p:nvPr/>
          </p:nvSpPr>
          <p:spPr>
            <a:xfrm>
              <a:off x="496112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34" name="Google Shape;2234;p29"/>
            <p:cNvSpPr/>
            <p:nvPr/>
          </p:nvSpPr>
          <p:spPr>
            <a:xfrm>
              <a:off x="4961125"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35" name="Google Shape;2235;p29"/>
            <p:cNvSpPr/>
            <p:nvPr/>
          </p:nvSpPr>
          <p:spPr>
            <a:xfrm>
              <a:off x="4961125"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36" name="Google Shape;2236;p29"/>
            <p:cNvSpPr/>
            <p:nvPr/>
          </p:nvSpPr>
          <p:spPr>
            <a:xfrm>
              <a:off x="4961125" y="2485550"/>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37" name="Google Shape;2237;p29"/>
            <p:cNvSpPr/>
            <p:nvPr/>
          </p:nvSpPr>
          <p:spPr>
            <a:xfrm>
              <a:off x="4961125"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38" name="Google Shape;2238;p29"/>
            <p:cNvSpPr/>
            <p:nvPr/>
          </p:nvSpPr>
          <p:spPr>
            <a:xfrm>
              <a:off x="50373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39" name="Google Shape;2239;p29"/>
            <p:cNvSpPr/>
            <p:nvPr/>
          </p:nvSpPr>
          <p:spPr>
            <a:xfrm>
              <a:off x="503732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40" name="Google Shape;2240;p29"/>
            <p:cNvSpPr/>
            <p:nvPr/>
          </p:nvSpPr>
          <p:spPr>
            <a:xfrm>
              <a:off x="50373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41" name="Google Shape;2241;p29"/>
            <p:cNvSpPr/>
            <p:nvPr/>
          </p:nvSpPr>
          <p:spPr>
            <a:xfrm>
              <a:off x="50373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42" name="Google Shape;2242;p29"/>
            <p:cNvSpPr/>
            <p:nvPr/>
          </p:nvSpPr>
          <p:spPr>
            <a:xfrm>
              <a:off x="5037325"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43" name="Google Shape;2243;p29"/>
            <p:cNvSpPr/>
            <p:nvPr/>
          </p:nvSpPr>
          <p:spPr>
            <a:xfrm>
              <a:off x="50373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44" name="Google Shape;2244;p29"/>
            <p:cNvSpPr/>
            <p:nvPr/>
          </p:nvSpPr>
          <p:spPr>
            <a:xfrm>
              <a:off x="50373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45" name="Google Shape;2245;p29"/>
            <p:cNvSpPr/>
            <p:nvPr/>
          </p:nvSpPr>
          <p:spPr>
            <a:xfrm>
              <a:off x="50373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46" name="Google Shape;2246;p29"/>
            <p:cNvSpPr/>
            <p:nvPr/>
          </p:nvSpPr>
          <p:spPr>
            <a:xfrm>
              <a:off x="50373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47" name="Google Shape;2247;p29"/>
            <p:cNvSpPr/>
            <p:nvPr/>
          </p:nvSpPr>
          <p:spPr>
            <a:xfrm>
              <a:off x="5037325"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48" name="Google Shape;2248;p29"/>
            <p:cNvSpPr/>
            <p:nvPr/>
          </p:nvSpPr>
          <p:spPr>
            <a:xfrm>
              <a:off x="50373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49" name="Google Shape;2249;p29"/>
            <p:cNvSpPr/>
            <p:nvPr/>
          </p:nvSpPr>
          <p:spPr>
            <a:xfrm>
              <a:off x="50373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50" name="Google Shape;2250;p29"/>
            <p:cNvSpPr/>
            <p:nvPr/>
          </p:nvSpPr>
          <p:spPr>
            <a:xfrm>
              <a:off x="5037325"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51" name="Google Shape;2251;p29"/>
            <p:cNvSpPr/>
            <p:nvPr/>
          </p:nvSpPr>
          <p:spPr>
            <a:xfrm>
              <a:off x="50373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52" name="Google Shape;2252;p29"/>
            <p:cNvSpPr/>
            <p:nvPr/>
          </p:nvSpPr>
          <p:spPr>
            <a:xfrm>
              <a:off x="5113350" y="2561575"/>
              <a:ext cx="62400" cy="53425"/>
            </a:xfrm>
            <a:custGeom>
              <a:avLst/>
              <a:gdLst/>
              <a:ahLst/>
              <a:cxnLst/>
              <a:rect l="l" t="t" r="r" b="b"/>
              <a:pathLst>
                <a:path w="2496" h="2137" extrusionOk="0">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53" name="Google Shape;2253;p29"/>
            <p:cNvSpPr/>
            <p:nvPr/>
          </p:nvSpPr>
          <p:spPr>
            <a:xfrm>
              <a:off x="5113350" y="2637775"/>
              <a:ext cx="62400" cy="53450"/>
            </a:xfrm>
            <a:custGeom>
              <a:avLst/>
              <a:gdLst/>
              <a:ahLst/>
              <a:cxnLst/>
              <a:rect l="l" t="t" r="r" b="b"/>
              <a:pathLst>
                <a:path w="2496" h="2138" extrusionOk="0">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54" name="Google Shape;2254;p29"/>
            <p:cNvSpPr/>
            <p:nvPr/>
          </p:nvSpPr>
          <p:spPr>
            <a:xfrm>
              <a:off x="518955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55" name="Google Shape;2255;p29"/>
            <p:cNvSpPr/>
            <p:nvPr/>
          </p:nvSpPr>
          <p:spPr>
            <a:xfrm>
              <a:off x="5189550" y="1495200"/>
              <a:ext cx="62225" cy="53325"/>
            </a:xfrm>
            <a:custGeom>
              <a:avLst/>
              <a:gdLst/>
              <a:ahLst/>
              <a:cxnLst/>
              <a:rect l="l" t="t" r="r" b="b"/>
              <a:pathLst>
                <a:path w="2489" h="2133" extrusionOk="0">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56" name="Google Shape;2256;p29"/>
            <p:cNvSpPr/>
            <p:nvPr/>
          </p:nvSpPr>
          <p:spPr>
            <a:xfrm>
              <a:off x="5189550" y="1571400"/>
              <a:ext cx="62225" cy="53300"/>
            </a:xfrm>
            <a:custGeom>
              <a:avLst/>
              <a:gdLst/>
              <a:ahLst/>
              <a:cxnLst/>
              <a:rect l="l" t="t" r="r" b="b"/>
              <a:pathLst>
                <a:path w="2489" h="2132" extrusionOk="0">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57" name="Google Shape;2257;p29"/>
            <p:cNvSpPr/>
            <p:nvPr/>
          </p:nvSpPr>
          <p:spPr>
            <a:xfrm>
              <a:off x="5189550" y="1647400"/>
              <a:ext cx="62225" cy="53450"/>
            </a:xfrm>
            <a:custGeom>
              <a:avLst/>
              <a:gdLst/>
              <a:ahLst/>
              <a:cxnLst/>
              <a:rect l="l" t="t" r="r" b="b"/>
              <a:pathLst>
                <a:path w="2489" h="2138" extrusionOk="0">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58" name="Google Shape;2258;p29"/>
            <p:cNvSpPr/>
            <p:nvPr/>
          </p:nvSpPr>
          <p:spPr>
            <a:xfrm>
              <a:off x="5189550" y="172362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59" name="Google Shape;2259;p29"/>
            <p:cNvSpPr/>
            <p:nvPr/>
          </p:nvSpPr>
          <p:spPr>
            <a:xfrm>
              <a:off x="5189550" y="1799850"/>
              <a:ext cx="62225" cy="53325"/>
            </a:xfrm>
            <a:custGeom>
              <a:avLst/>
              <a:gdLst/>
              <a:ahLst/>
              <a:cxnLst/>
              <a:rect l="l" t="t" r="r" b="b"/>
              <a:pathLst>
                <a:path w="2489" h="2133"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60" name="Google Shape;2260;p29"/>
            <p:cNvSpPr/>
            <p:nvPr/>
          </p:nvSpPr>
          <p:spPr>
            <a:xfrm>
              <a:off x="5189550" y="1876050"/>
              <a:ext cx="62225" cy="53300"/>
            </a:xfrm>
            <a:custGeom>
              <a:avLst/>
              <a:gdLst/>
              <a:ahLst/>
              <a:cxnLst/>
              <a:rect l="l" t="t" r="r" b="b"/>
              <a:pathLst>
                <a:path w="2489" h="2132" extrusionOk="0">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61" name="Google Shape;2261;p29"/>
            <p:cNvSpPr/>
            <p:nvPr/>
          </p:nvSpPr>
          <p:spPr>
            <a:xfrm>
              <a:off x="5189550" y="1952050"/>
              <a:ext cx="62225" cy="53450"/>
            </a:xfrm>
            <a:custGeom>
              <a:avLst/>
              <a:gdLst/>
              <a:ahLst/>
              <a:cxnLst/>
              <a:rect l="l" t="t" r="r" b="b"/>
              <a:pathLst>
                <a:path w="2489" h="2138" extrusionOk="0">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62" name="Google Shape;2262;p29"/>
            <p:cNvSpPr/>
            <p:nvPr/>
          </p:nvSpPr>
          <p:spPr>
            <a:xfrm>
              <a:off x="5189550" y="20282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63" name="Google Shape;2263;p29"/>
            <p:cNvSpPr/>
            <p:nvPr/>
          </p:nvSpPr>
          <p:spPr>
            <a:xfrm>
              <a:off x="5189550" y="2104500"/>
              <a:ext cx="62225" cy="53325"/>
            </a:xfrm>
            <a:custGeom>
              <a:avLst/>
              <a:gdLst/>
              <a:ahLst/>
              <a:cxnLst/>
              <a:rect l="l" t="t" r="r" b="b"/>
              <a:pathLst>
                <a:path w="2489" h="2133" extrusionOk="0">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64" name="Google Shape;2264;p29"/>
            <p:cNvSpPr/>
            <p:nvPr/>
          </p:nvSpPr>
          <p:spPr>
            <a:xfrm>
              <a:off x="5189550" y="2180700"/>
              <a:ext cx="62225" cy="53350"/>
            </a:xfrm>
            <a:custGeom>
              <a:avLst/>
              <a:gdLst/>
              <a:ahLst/>
              <a:cxnLst/>
              <a:rect l="l" t="t" r="r" b="b"/>
              <a:pathLst>
                <a:path w="2489" h="2134" extrusionOk="0">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65" name="Google Shape;2265;p29"/>
            <p:cNvSpPr/>
            <p:nvPr/>
          </p:nvSpPr>
          <p:spPr>
            <a:xfrm>
              <a:off x="5189550" y="2256925"/>
              <a:ext cx="62425" cy="53425"/>
            </a:xfrm>
            <a:custGeom>
              <a:avLst/>
              <a:gdLst/>
              <a:ahLst/>
              <a:cxnLst/>
              <a:rect l="l" t="t" r="r" b="b"/>
              <a:pathLst>
                <a:path w="2497" h="2137" extrusionOk="0">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66" name="Google Shape;2266;p29"/>
            <p:cNvSpPr/>
            <p:nvPr/>
          </p:nvSpPr>
          <p:spPr>
            <a:xfrm>
              <a:off x="5189550" y="2333125"/>
              <a:ext cx="62225" cy="53350"/>
            </a:xfrm>
            <a:custGeom>
              <a:avLst/>
              <a:gdLst/>
              <a:ahLst/>
              <a:cxnLst/>
              <a:rect l="l" t="t" r="r" b="b"/>
              <a:pathLst>
                <a:path w="2489" h="2134" extrusionOk="0">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67" name="Google Shape;2267;p29"/>
            <p:cNvSpPr/>
            <p:nvPr/>
          </p:nvSpPr>
          <p:spPr>
            <a:xfrm>
              <a:off x="5189550" y="2409350"/>
              <a:ext cx="62225" cy="53350"/>
            </a:xfrm>
            <a:custGeom>
              <a:avLst/>
              <a:gdLst/>
              <a:ahLst/>
              <a:cxnLst/>
              <a:rect l="l" t="t" r="r" b="b"/>
              <a:pathLst>
                <a:path w="2489" h="2134"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68" name="Google Shape;2268;p29"/>
            <p:cNvSpPr/>
            <p:nvPr/>
          </p:nvSpPr>
          <p:spPr>
            <a:xfrm>
              <a:off x="5189550"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69" name="Google Shape;2269;p29"/>
            <p:cNvSpPr/>
            <p:nvPr/>
          </p:nvSpPr>
          <p:spPr>
            <a:xfrm>
              <a:off x="5189550" y="2561575"/>
              <a:ext cx="62225" cy="53425"/>
            </a:xfrm>
            <a:custGeom>
              <a:avLst/>
              <a:gdLst/>
              <a:ahLst/>
              <a:cxnLst/>
              <a:rect l="l" t="t" r="r" b="b"/>
              <a:pathLst>
                <a:path w="2489" h="2137" extrusionOk="0">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70" name="Google Shape;2270;p29"/>
            <p:cNvSpPr/>
            <p:nvPr/>
          </p:nvSpPr>
          <p:spPr>
            <a:xfrm>
              <a:off x="5189550" y="2714000"/>
              <a:ext cx="62225" cy="53350"/>
            </a:xfrm>
            <a:custGeom>
              <a:avLst/>
              <a:gdLst/>
              <a:ahLst/>
              <a:cxnLst/>
              <a:rect l="l" t="t" r="r" b="b"/>
              <a:pathLst>
                <a:path w="2489" h="2134" extrusionOk="0">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71" name="Google Shape;2271;p29"/>
            <p:cNvSpPr/>
            <p:nvPr/>
          </p:nvSpPr>
          <p:spPr>
            <a:xfrm>
              <a:off x="5189550" y="2637775"/>
              <a:ext cx="62425" cy="53450"/>
            </a:xfrm>
            <a:custGeom>
              <a:avLst/>
              <a:gdLst/>
              <a:ahLst/>
              <a:cxnLst/>
              <a:rect l="l" t="t" r="r" b="b"/>
              <a:pathLst>
                <a:path w="2497" h="2138" extrusionOk="0">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72" name="Google Shape;2272;p29"/>
            <p:cNvSpPr/>
            <p:nvPr/>
          </p:nvSpPr>
          <p:spPr>
            <a:xfrm>
              <a:off x="5265775" y="1342750"/>
              <a:ext cx="62200" cy="53350"/>
            </a:xfrm>
            <a:custGeom>
              <a:avLst/>
              <a:gdLst/>
              <a:ahLst/>
              <a:cxnLst/>
              <a:rect l="l" t="t" r="r" b="b"/>
              <a:pathLst>
                <a:path w="2488" h="2134" extrusionOk="0">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73" name="Google Shape;2273;p29"/>
            <p:cNvSpPr/>
            <p:nvPr/>
          </p:nvSpPr>
          <p:spPr>
            <a:xfrm>
              <a:off x="5265775" y="14189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74" name="Google Shape;2274;p29"/>
            <p:cNvSpPr/>
            <p:nvPr/>
          </p:nvSpPr>
          <p:spPr>
            <a:xfrm>
              <a:off x="5265775" y="149520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75" name="Google Shape;2275;p29"/>
            <p:cNvSpPr/>
            <p:nvPr/>
          </p:nvSpPr>
          <p:spPr>
            <a:xfrm>
              <a:off x="5265775" y="1571400"/>
              <a:ext cx="62200" cy="53300"/>
            </a:xfrm>
            <a:custGeom>
              <a:avLst/>
              <a:gdLst/>
              <a:ahLst/>
              <a:cxnLst/>
              <a:rect l="l" t="t" r="r" b="b"/>
              <a:pathLst>
                <a:path w="2488" h="2132" extrusionOk="0">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76" name="Google Shape;2276;p29"/>
            <p:cNvSpPr/>
            <p:nvPr/>
          </p:nvSpPr>
          <p:spPr>
            <a:xfrm>
              <a:off x="5265775" y="1647400"/>
              <a:ext cx="62200" cy="53450"/>
            </a:xfrm>
            <a:custGeom>
              <a:avLst/>
              <a:gdLst/>
              <a:ahLst/>
              <a:cxnLst/>
              <a:rect l="l" t="t" r="r" b="b"/>
              <a:pathLst>
                <a:path w="2488" h="2138" extrusionOk="0">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77" name="Google Shape;2277;p29"/>
            <p:cNvSpPr/>
            <p:nvPr/>
          </p:nvSpPr>
          <p:spPr>
            <a:xfrm>
              <a:off x="5265775" y="172362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78" name="Google Shape;2278;p29"/>
            <p:cNvSpPr/>
            <p:nvPr/>
          </p:nvSpPr>
          <p:spPr>
            <a:xfrm>
              <a:off x="5265775" y="179985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79" name="Google Shape;2279;p29"/>
            <p:cNvSpPr/>
            <p:nvPr/>
          </p:nvSpPr>
          <p:spPr>
            <a:xfrm>
              <a:off x="5265775" y="1876050"/>
              <a:ext cx="62200" cy="53300"/>
            </a:xfrm>
            <a:custGeom>
              <a:avLst/>
              <a:gdLst/>
              <a:ahLst/>
              <a:cxnLst/>
              <a:rect l="l" t="t" r="r" b="b"/>
              <a:pathLst>
                <a:path w="2488" h="2132" extrusionOk="0">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80" name="Google Shape;2280;p29"/>
            <p:cNvSpPr/>
            <p:nvPr/>
          </p:nvSpPr>
          <p:spPr>
            <a:xfrm>
              <a:off x="5265775" y="1952050"/>
              <a:ext cx="62200" cy="53450"/>
            </a:xfrm>
            <a:custGeom>
              <a:avLst/>
              <a:gdLst/>
              <a:ahLst/>
              <a:cxnLst/>
              <a:rect l="l" t="t" r="r" b="b"/>
              <a:pathLst>
                <a:path w="2488" h="2138" extrusionOk="0">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81" name="Google Shape;2281;p29"/>
            <p:cNvSpPr/>
            <p:nvPr/>
          </p:nvSpPr>
          <p:spPr>
            <a:xfrm>
              <a:off x="5265775" y="20282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82" name="Google Shape;2282;p29"/>
            <p:cNvSpPr/>
            <p:nvPr/>
          </p:nvSpPr>
          <p:spPr>
            <a:xfrm>
              <a:off x="5265775" y="2104500"/>
              <a:ext cx="62200" cy="53325"/>
            </a:xfrm>
            <a:custGeom>
              <a:avLst/>
              <a:gdLst/>
              <a:ahLst/>
              <a:cxnLst/>
              <a:rect l="l" t="t" r="r" b="b"/>
              <a:pathLst>
                <a:path w="2488" h="2133" extrusionOk="0">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83" name="Google Shape;2283;p29"/>
            <p:cNvSpPr/>
            <p:nvPr/>
          </p:nvSpPr>
          <p:spPr>
            <a:xfrm>
              <a:off x="5265775" y="2180700"/>
              <a:ext cx="62200" cy="53350"/>
            </a:xfrm>
            <a:custGeom>
              <a:avLst/>
              <a:gdLst/>
              <a:ahLst/>
              <a:cxnLst/>
              <a:rect l="l" t="t" r="r" b="b"/>
              <a:pathLst>
                <a:path w="2488" h="2134" extrusionOk="0">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84" name="Google Shape;2284;p29"/>
            <p:cNvSpPr/>
            <p:nvPr/>
          </p:nvSpPr>
          <p:spPr>
            <a:xfrm>
              <a:off x="5265775" y="2256925"/>
              <a:ext cx="62400" cy="53425"/>
            </a:xfrm>
            <a:custGeom>
              <a:avLst/>
              <a:gdLst/>
              <a:ahLst/>
              <a:cxnLst/>
              <a:rect l="l" t="t" r="r" b="b"/>
              <a:pathLst>
                <a:path w="2496" h="2137" extrusionOk="0">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85" name="Google Shape;2285;p29"/>
            <p:cNvSpPr/>
            <p:nvPr/>
          </p:nvSpPr>
          <p:spPr>
            <a:xfrm>
              <a:off x="5265775" y="2333125"/>
              <a:ext cx="62200" cy="53350"/>
            </a:xfrm>
            <a:custGeom>
              <a:avLst/>
              <a:gdLst/>
              <a:ahLst/>
              <a:cxnLst/>
              <a:rect l="l" t="t" r="r" b="b"/>
              <a:pathLst>
                <a:path w="2488" h="2134" extrusionOk="0">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86" name="Google Shape;2286;p29"/>
            <p:cNvSpPr/>
            <p:nvPr/>
          </p:nvSpPr>
          <p:spPr>
            <a:xfrm>
              <a:off x="5265775" y="2409350"/>
              <a:ext cx="62200" cy="53350"/>
            </a:xfrm>
            <a:custGeom>
              <a:avLst/>
              <a:gdLst/>
              <a:ahLst/>
              <a:cxnLst/>
              <a:rect l="l" t="t" r="r" b="b"/>
              <a:pathLst>
                <a:path w="2488" h="2134" extrusionOk="0">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87" name="Google Shape;2287;p29"/>
            <p:cNvSpPr/>
            <p:nvPr/>
          </p:nvSpPr>
          <p:spPr>
            <a:xfrm>
              <a:off x="5265775" y="2485550"/>
              <a:ext cx="62200" cy="53350"/>
            </a:xfrm>
            <a:custGeom>
              <a:avLst/>
              <a:gdLst/>
              <a:ahLst/>
              <a:cxnLst/>
              <a:rect l="l" t="t" r="r" b="b"/>
              <a:pathLst>
                <a:path w="2488" h="2134" extrusionOk="0">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88" name="Google Shape;2288;p29"/>
            <p:cNvSpPr/>
            <p:nvPr/>
          </p:nvSpPr>
          <p:spPr>
            <a:xfrm>
              <a:off x="5265775" y="2561575"/>
              <a:ext cx="62200" cy="53425"/>
            </a:xfrm>
            <a:custGeom>
              <a:avLst/>
              <a:gdLst/>
              <a:ahLst/>
              <a:cxnLst/>
              <a:rect l="l" t="t" r="r" b="b"/>
              <a:pathLst>
                <a:path w="2488" h="2137" extrusionOk="0">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89" name="Google Shape;2289;p29"/>
            <p:cNvSpPr/>
            <p:nvPr/>
          </p:nvSpPr>
          <p:spPr>
            <a:xfrm>
              <a:off x="5265775"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90" name="Google Shape;2290;p29"/>
            <p:cNvSpPr/>
            <p:nvPr/>
          </p:nvSpPr>
          <p:spPr>
            <a:xfrm>
              <a:off x="5341975"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91" name="Google Shape;2291;p29"/>
            <p:cNvSpPr/>
            <p:nvPr/>
          </p:nvSpPr>
          <p:spPr>
            <a:xfrm>
              <a:off x="5341975"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92" name="Google Shape;2292;p29"/>
            <p:cNvSpPr/>
            <p:nvPr/>
          </p:nvSpPr>
          <p:spPr>
            <a:xfrm>
              <a:off x="5341975" y="14952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93" name="Google Shape;2293;p29"/>
            <p:cNvSpPr/>
            <p:nvPr/>
          </p:nvSpPr>
          <p:spPr>
            <a:xfrm>
              <a:off x="5341975" y="1571400"/>
              <a:ext cx="62375" cy="53250"/>
            </a:xfrm>
            <a:custGeom>
              <a:avLst/>
              <a:gdLst/>
              <a:ahLst/>
              <a:cxnLst/>
              <a:rect l="l" t="t" r="r" b="b"/>
              <a:pathLst>
                <a:path w="2495" h="2130" extrusionOk="0">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94" name="Google Shape;2294;p29"/>
            <p:cNvSpPr/>
            <p:nvPr/>
          </p:nvSpPr>
          <p:spPr>
            <a:xfrm>
              <a:off x="5341975"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95" name="Google Shape;2295;p29"/>
            <p:cNvSpPr/>
            <p:nvPr/>
          </p:nvSpPr>
          <p:spPr>
            <a:xfrm>
              <a:off x="5341975"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96" name="Google Shape;2296;p29"/>
            <p:cNvSpPr/>
            <p:nvPr/>
          </p:nvSpPr>
          <p:spPr>
            <a:xfrm>
              <a:off x="5341975"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97" name="Google Shape;2297;p29"/>
            <p:cNvSpPr/>
            <p:nvPr/>
          </p:nvSpPr>
          <p:spPr>
            <a:xfrm>
              <a:off x="5341975" y="1876050"/>
              <a:ext cx="62425" cy="53275"/>
            </a:xfrm>
            <a:custGeom>
              <a:avLst/>
              <a:gdLst/>
              <a:ahLst/>
              <a:cxnLst/>
              <a:rect l="l" t="t" r="r" b="b"/>
              <a:pathLst>
                <a:path w="2497" h="2131" extrusionOk="0">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98" name="Google Shape;2298;p29"/>
            <p:cNvSpPr/>
            <p:nvPr/>
          </p:nvSpPr>
          <p:spPr>
            <a:xfrm>
              <a:off x="5341975"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299" name="Google Shape;2299;p29"/>
            <p:cNvSpPr/>
            <p:nvPr/>
          </p:nvSpPr>
          <p:spPr>
            <a:xfrm>
              <a:off x="5341975"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00" name="Google Shape;2300;p29"/>
            <p:cNvSpPr/>
            <p:nvPr/>
          </p:nvSpPr>
          <p:spPr>
            <a:xfrm>
              <a:off x="5341975"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01" name="Google Shape;2301;p29"/>
            <p:cNvSpPr/>
            <p:nvPr/>
          </p:nvSpPr>
          <p:spPr>
            <a:xfrm>
              <a:off x="5341975"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02" name="Google Shape;2302;p29"/>
            <p:cNvSpPr/>
            <p:nvPr/>
          </p:nvSpPr>
          <p:spPr>
            <a:xfrm>
              <a:off x="5341975" y="2256925"/>
              <a:ext cx="62575" cy="53425"/>
            </a:xfrm>
            <a:custGeom>
              <a:avLst/>
              <a:gdLst/>
              <a:ahLst/>
              <a:cxnLst/>
              <a:rect l="l" t="t" r="r" b="b"/>
              <a:pathLst>
                <a:path w="2503" h="2137" extrusionOk="0">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03" name="Google Shape;2303;p29"/>
            <p:cNvSpPr/>
            <p:nvPr/>
          </p:nvSpPr>
          <p:spPr>
            <a:xfrm>
              <a:off x="5341975"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04" name="Google Shape;2304;p29"/>
            <p:cNvSpPr/>
            <p:nvPr/>
          </p:nvSpPr>
          <p:spPr>
            <a:xfrm>
              <a:off x="5341975" y="2485550"/>
              <a:ext cx="62425" cy="53300"/>
            </a:xfrm>
            <a:custGeom>
              <a:avLst/>
              <a:gdLst/>
              <a:ahLst/>
              <a:cxnLst/>
              <a:rect l="l" t="t" r="r" b="b"/>
              <a:pathLst>
                <a:path w="2497" h="2132" extrusionOk="0">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05" name="Google Shape;2305;p29"/>
            <p:cNvSpPr/>
            <p:nvPr/>
          </p:nvSpPr>
          <p:spPr>
            <a:xfrm>
              <a:off x="5341975"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06" name="Google Shape;2306;p29"/>
            <p:cNvSpPr/>
            <p:nvPr/>
          </p:nvSpPr>
          <p:spPr>
            <a:xfrm>
              <a:off x="5341975"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07" name="Google Shape;2307;p29"/>
            <p:cNvSpPr/>
            <p:nvPr/>
          </p:nvSpPr>
          <p:spPr>
            <a:xfrm>
              <a:off x="5418200" y="134275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08" name="Google Shape;2308;p29"/>
            <p:cNvSpPr/>
            <p:nvPr/>
          </p:nvSpPr>
          <p:spPr>
            <a:xfrm>
              <a:off x="5418200"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09" name="Google Shape;2309;p29"/>
            <p:cNvSpPr/>
            <p:nvPr/>
          </p:nvSpPr>
          <p:spPr>
            <a:xfrm>
              <a:off x="5418200"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10" name="Google Shape;2310;p29"/>
            <p:cNvSpPr/>
            <p:nvPr/>
          </p:nvSpPr>
          <p:spPr>
            <a:xfrm>
              <a:off x="5418200"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11" name="Google Shape;2311;p29"/>
            <p:cNvSpPr/>
            <p:nvPr/>
          </p:nvSpPr>
          <p:spPr>
            <a:xfrm>
              <a:off x="5418200" y="164740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12" name="Google Shape;2312;p29"/>
            <p:cNvSpPr/>
            <p:nvPr/>
          </p:nvSpPr>
          <p:spPr>
            <a:xfrm>
              <a:off x="5418200"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13" name="Google Shape;2313;p29"/>
            <p:cNvSpPr/>
            <p:nvPr/>
          </p:nvSpPr>
          <p:spPr>
            <a:xfrm>
              <a:off x="5418200"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14" name="Google Shape;2314;p29"/>
            <p:cNvSpPr/>
            <p:nvPr/>
          </p:nvSpPr>
          <p:spPr>
            <a:xfrm>
              <a:off x="5418200"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15" name="Google Shape;2315;p29"/>
            <p:cNvSpPr/>
            <p:nvPr/>
          </p:nvSpPr>
          <p:spPr>
            <a:xfrm>
              <a:off x="5418200"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16" name="Google Shape;2316;p29"/>
            <p:cNvSpPr/>
            <p:nvPr/>
          </p:nvSpPr>
          <p:spPr>
            <a:xfrm>
              <a:off x="5418200"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17" name="Google Shape;2317;p29"/>
            <p:cNvSpPr/>
            <p:nvPr/>
          </p:nvSpPr>
          <p:spPr>
            <a:xfrm>
              <a:off x="5418200"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18" name="Google Shape;2318;p29"/>
            <p:cNvSpPr/>
            <p:nvPr/>
          </p:nvSpPr>
          <p:spPr>
            <a:xfrm>
              <a:off x="5418200"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19" name="Google Shape;2319;p29"/>
            <p:cNvSpPr/>
            <p:nvPr/>
          </p:nvSpPr>
          <p:spPr>
            <a:xfrm>
              <a:off x="5418200"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20" name="Google Shape;2320;p29"/>
            <p:cNvSpPr/>
            <p:nvPr/>
          </p:nvSpPr>
          <p:spPr>
            <a:xfrm>
              <a:off x="5418200"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21" name="Google Shape;2321;p29"/>
            <p:cNvSpPr/>
            <p:nvPr/>
          </p:nvSpPr>
          <p:spPr>
            <a:xfrm>
              <a:off x="5418200" y="2485550"/>
              <a:ext cx="62425" cy="53300"/>
            </a:xfrm>
            <a:custGeom>
              <a:avLst/>
              <a:gdLst/>
              <a:ahLst/>
              <a:cxnLst/>
              <a:rect l="l" t="t" r="r" b="b"/>
              <a:pathLst>
                <a:path w="2497" h="2132" extrusionOk="0">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22" name="Google Shape;2322;p29"/>
            <p:cNvSpPr/>
            <p:nvPr/>
          </p:nvSpPr>
          <p:spPr>
            <a:xfrm>
              <a:off x="5418200"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23" name="Google Shape;2323;p29"/>
            <p:cNvSpPr/>
            <p:nvPr/>
          </p:nvSpPr>
          <p:spPr>
            <a:xfrm>
              <a:off x="5418200"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24" name="Google Shape;2324;p29"/>
            <p:cNvSpPr/>
            <p:nvPr/>
          </p:nvSpPr>
          <p:spPr>
            <a:xfrm>
              <a:off x="5418200"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25" name="Google Shape;2325;p29"/>
            <p:cNvSpPr/>
            <p:nvPr/>
          </p:nvSpPr>
          <p:spPr>
            <a:xfrm>
              <a:off x="5494400" y="1266550"/>
              <a:ext cx="62225" cy="53450"/>
            </a:xfrm>
            <a:custGeom>
              <a:avLst/>
              <a:gdLst/>
              <a:ahLst/>
              <a:cxnLst/>
              <a:rect l="l" t="t" r="r" b="b"/>
              <a:pathLst>
                <a:path w="2489" h="2138" extrusionOk="0">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26" name="Google Shape;2326;p29"/>
            <p:cNvSpPr/>
            <p:nvPr/>
          </p:nvSpPr>
          <p:spPr>
            <a:xfrm>
              <a:off x="5494400"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27" name="Google Shape;2327;p29"/>
            <p:cNvSpPr/>
            <p:nvPr/>
          </p:nvSpPr>
          <p:spPr>
            <a:xfrm>
              <a:off x="54944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28" name="Google Shape;2328;p29"/>
            <p:cNvSpPr/>
            <p:nvPr/>
          </p:nvSpPr>
          <p:spPr>
            <a:xfrm>
              <a:off x="54944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29" name="Google Shape;2329;p29"/>
            <p:cNvSpPr/>
            <p:nvPr/>
          </p:nvSpPr>
          <p:spPr>
            <a:xfrm>
              <a:off x="5494400" y="1571400"/>
              <a:ext cx="62225" cy="53250"/>
            </a:xfrm>
            <a:custGeom>
              <a:avLst/>
              <a:gdLst/>
              <a:ahLst/>
              <a:cxnLst/>
              <a:rect l="l" t="t" r="r" b="b"/>
              <a:pathLst>
                <a:path w="2489" h="2130" extrusionOk="0">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30" name="Google Shape;2330;p29"/>
            <p:cNvSpPr/>
            <p:nvPr/>
          </p:nvSpPr>
          <p:spPr>
            <a:xfrm>
              <a:off x="63323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31" name="Google Shape;2331;p29"/>
            <p:cNvSpPr/>
            <p:nvPr/>
          </p:nvSpPr>
          <p:spPr>
            <a:xfrm>
              <a:off x="63323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32" name="Google Shape;2332;p29"/>
            <p:cNvSpPr/>
            <p:nvPr/>
          </p:nvSpPr>
          <p:spPr>
            <a:xfrm>
              <a:off x="6408350" y="1418975"/>
              <a:ext cx="62425" cy="53350"/>
            </a:xfrm>
            <a:custGeom>
              <a:avLst/>
              <a:gdLst/>
              <a:ahLst/>
              <a:cxnLst/>
              <a:rect l="l" t="t" r="r" b="b"/>
              <a:pathLst>
                <a:path w="2497" h="2134" extrusionOk="0">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33" name="Google Shape;2333;p29"/>
            <p:cNvSpPr/>
            <p:nvPr/>
          </p:nvSpPr>
          <p:spPr>
            <a:xfrm>
              <a:off x="6408350" y="14952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34" name="Google Shape;2334;p29"/>
            <p:cNvSpPr/>
            <p:nvPr/>
          </p:nvSpPr>
          <p:spPr>
            <a:xfrm>
              <a:off x="6484575" y="1342750"/>
              <a:ext cx="62425" cy="53450"/>
            </a:xfrm>
            <a:custGeom>
              <a:avLst/>
              <a:gdLst/>
              <a:ahLst/>
              <a:cxnLst/>
              <a:rect l="l" t="t" r="r" b="b"/>
              <a:pathLst>
                <a:path w="2497" h="2138" extrusionOk="0">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35" name="Google Shape;2335;p29"/>
            <p:cNvSpPr/>
            <p:nvPr/>
          </p:nvSpPr>
          <p:spPr>
            <a:xfrm>
              <a:off x="6484575" y="1418975"/>
              <a:ext cx="62425" cy="53350"/>
            </a:xfrm>
            <a:custGeom>
              <a:avLst/>
              <a:gdLst/>
              <a:ahLst/>
              <a:cxnLst/>
              <a:rect l="l" t="t" r="r" b="b"/>
              <a:pathLst>
                <a:path w="2497" h="2134" extrusionOk="0">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36" name="Google Shape;2336;p29"/>
            <p:cNvSpPr/>
            <p:nvPr/>
          </p:nvSpPr>
          <p:spPr>
            <a:xfrm>
              <a:off x="6484575" y="1495200"/>
              <a:ext cx="62425" cy="53325"/>
            </a:xfrm>
            <a:custGeom>
              <a:avLst/>
              <a:gdLst/>
              <a:ahLst/>
              <a:cxnLst/>
              <a:rect l="l" t="t" r="r" b="b"/>
              <a:pathLst>
                <a:path w="2497" h="2133"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37" name="Google Shape;2337;p29"/>
            <p:cNvSpPr/>
            <p:nvPr/>
          </p:nvSpPr>
          <p:spPr>
            <a:xfrm>
              <a:off x="65608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38" name="Google Shape;2338;p29"/>
            <p:cNvSpPr/>
            <p:nvPr/>
          </p:nvSpPr>
          <p:spPr>
            <a:xfrm>
              <a:off x="65608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39" name="Google Shape;2339;p29"/>
            <p:cNvSpPr/>
            <p:nvPr/>
          </p:nvSpPr>
          <p:spPr>
            <a:xfrm>
              <a:off x="663700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40" name="Google Shape;2340;p29"/>
            <p:cNvSpPr/>
            <p:nvPr/>
          </p:nvSpPr>
          <p:spPr>
            <a:xfrm>
              <a:off x="7094075" y="14952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41" name="Google Shape;2341;p29"/>
            <p:cNvSpPr/>
            <p:nvPr/>
          </p:nvSpPr>
          <p:spPr>
            <a:xfrm>
              <a:off x="671322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42" name="Google Shape;2342;p29"/>
            <p:cNvSpPr/>
            <p:nvPr/>
          </p:nvSpPr>
          <p:spPr>
            <a:xfrm>
              <a:off x="678922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43" name="Google Shape;2343;p29"/>
            <p:cNvSpPr/>
            <p:nvPr/>
          </p:nvSpPr>
          <p:spPr>
            <a:xfrm>
              <a:off x="686565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44" name="Google Shape;2344;p29"/>
            <p:cNvSpPr/>
            <p:nvPr/>
          </p:nvSpPr>
          <p:spPr>
            <a:xfrm>
              <a:off x="701787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45" name="Google Shape;2345;p29"/>
            <p:cNvSpPr/>
            <p:nvPr/>
          </p:nvSpPr>
          <p:spPr>
            <a:xfrm>
              <a:off x="69418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46" name="Google Shape;2346;p29"/>
            <p:cNvSpPr/>
            <p:nvPr/>
          </p:nvSpPr>
          <p:spPr>
            <a:xfrm>
              <a:off x="68656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47" name="Google Shape;2347;p29"/>
            <p:cNvSpPr/>
            <p:nvPr/>
          </p:nvSpPr>
          <p:spPr>
            <a:xfrm>
              <a:off x="678922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48" name="Google Shape;2348;p29"/>
            <p:cNvSpPr/>
            <p:nvPr/>
          </p:nvSpPr>
          <p:spPr>
            <a:xfrm>
              <a:off x="671322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49" name="Google Shape;2349;p29"/>
            <p:cNvSpPr/>
            <p:nvPr/>
          </p:nvSpPr>
          <p:spPr>
            <a:xfrm>
              <a:off x="6637000" y="1495200"/>
              <a:ext cx="62225" cy="53325"/>
            </a:xfrm>
            <a:custGeom>
              <a:avLst/>
              <a:gdLst/>
              <a:ahLst/>
              <a:cxnLst/>
              <a:rect l="l" t="t" r="r" b="b"/>
              <a:pathLst>
                <a:path w="2489" h="2133" extrusionOk="0">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50" name="Google Shape;2350;p29"/>
            <p:cNvSpPr/>
            <p:nvPr/>
          </p:nvSpPr>
          <p:spPr>
            <a:xfrm>
              <a:off x="6637000" y="1571400"/>
              <a:ext cx="62225" cy="53250"/>
            </a:xfrm>
            <a:custGeom>
              <a:avLst/>
              <a:gdLst/>
              <a:ahLst/>
              <a:cxnLst/>
              <a:rect l="l" t="t" r="r" b="b"/>
              <a:pathLst>
                <a:path w="2489" h="2130" extrusionOk="0">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51" name="Google Shape;2351;p29"/>
            <p:cNvSpPr/>
            <p:nvPr/>
          </p:nvSpPr>
          <p:spPr>
            <a:xfrm>
              <a:off x="65608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52" name="Google Shape;2352;p29"/>
            <p:cNvSpPr/>
            <p:nvPr/>
          </p:nvSpPr>
          <p:spPr>
            <a:xfrm>
              <a:off x="6484575" y="1571400"/>
              <a:ext cx="62425" cy="53250"/>
            </a:xfrm>
            <a:custGeom>
              <a:avLst/>
              <a:gdLst/>
              <a:ahLst/>
              <a:cxnLst/>
              <a:rect l="l" t="t" r="r" b="b"/>
              <a:pathLst>
                <a:path w="2497" h="2130" extrusionOk="0">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53" name="Google Shape;2353;p29"/>
            <p:cNvSpPr/>
            <p:nvPr/>
          </p:nvSpPr>
          <p:spPr>
            <a:xfrm>
              <a:off x="6408350" y="1571400"/>
              <a:ext cx="62425" cy="53250"/>
            </a:xfrm>
            <a:custGeom>
              <a:avLst/>
              <a:gdLst/>
              <a:ahLst/>
              <a:cxnLst/>
              <a:rect l="l" t="t" r="r" b="b"/>
              <a:pathLst>
                <a:path w="2497" h="2130" extrusionOk="0">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54" name="Google Shape;2354;p29"/>
            <p:cNvSpPr/>
            <p:nvPr/>
          </p:nvSpPr>
          <p:spPr>
            <a:xfrm>
              <a:off x="63323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55" name="Google Shape;2355;p29"/>
            <p:cNvSpPr/>
            <p:nvPr/>
          </p:nvSpPr>
          <p:spPr>
            <a:xfrm>
              <a:off x="587527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56" name="Google Shape;2356;p29"/>
            <p:cNvSpPr/>
            <p:nvPr/>
          </p:nvSpPr>
          <p:spPr>
            <a:xfrm>
              <a:off x="587527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57" name="Google Shape;2357;p29"/>
            <p:cNvSpPr/>
            <p:nvPr/>
          </p:nvSpPr>
          <p:spPr>
            <a:xfrm>
              <a:off x="59514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58" name="Google Shape;2358;p29"/>
            <p:cNvSpPr/>
            <p:nvPr/>
          </p:nvSpPr>
          <p:spPr>
            <a:xfrm>
              <a:off x="59514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59" name="Google Shape;2359;p29"/>
            <p:cNvSpPr/>
            <p:nvPr/>
          </p:nvSpPr>
          <p:spPr>
            <a:xfrm>
              <a:off x="59514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60" name="Google Shape;2360;p29"/>
            <p:cNvSpPr/>
            <p:nvPr/>
          </p:nvSpPr>
          <p:spPr>
            <a:xfrm>
              <a:off x="595147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61" name="Google Shape;2361;p29"/>
            <p:cNvSpPr/>
            <p:nvPr/>
          </p:nvSpPr>
          <p:spPr>
            <a:xfrm>
              <a:off x="595147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62" name="Google Shape;2362;p29"/>
            <p:cNvSpPr/>
            <p:nvPr/>
          </p:nvSpPr>
          <p:spPr>
            <a:xfrm>
              <a:off x="595147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63" name="Google Shape;2363;p29"/>
            <p:cNvSpPr/>
            <p:nvPr/>
          </p:nvSpPr>
          <p:spPr>
            <a:xfrm>
              <a:off x="5951475"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64" name="Google Shape;2364;p29"/>
            <p:cNvSpPr/>
            <p:nvPr/>
          </p:nvSpPr>
          <p:spPr>
            <a:xfrm>
              <a:off x="595147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65" name="Google Shape;2365;p29"/>
            <p:cNvSpPr/>
            <p:nvPr/>
          </p:nvSpPr>
          <p:spPr>
            <a:xfrm>
              <a:off x="595147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66" name="Google Shape;2366;p29"/>
            <p:cNvSpPr/>
            <p:nvPr/>
          </p:nvSpPr>
          <p:spPr>
            <a:xfrm>
              <a:off x="6027500" y="141897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67" name="Google Shape;2367;p29"/>
            <p:cNvSpPr/>
            <p:nvPr/>
          </p:nvSpPr>
          <p:spPr>
            <a:xfrm>
              <a:off x="6027500" y="14952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68" name="Google Shape;2368;p29"/>
            <p:cNvSpPr/>
            <p:nvPr/>
          </p:nvSpPr>
          <p:spPr>
            <a:xfrm>
              <a:off x="6027500" y="1571400"/>
              <a:ext cx="62425" cy="53250"/>
            </a:xfrm>
            <a:custGeom>
              <a:avLst/>
              <a:gdLst/>
              <a:ahLst/>
              <a:cxnLst/>
              <a:rect l="l" t="t" r="r" b="b"/>
              <a:pathLst>
                <a:path w="2497" h="2130" extrusionOk="0">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69" name="Google Shape;2369;p29"/>
            <p:cNvSpPr/>
            <p:nvPr/>
          </p:nvSpPr>
          <p:spPr>
            <a:xfrm>
              <a:off x="6027500" y="164740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70" name="Google Shape;2370;p29"/>
            <p:cNvSpPr/>
            <p:nvPr/>
          </p:nvSpPr>
          <p:spPr>
            <a:xfrm>
              <a:off x="6027500" y="172362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71" name="Google Shape;2371;p29"/>
            <p:cNvSpPr/>
            <p:nvPr/>
          </p:nvSpPr>
          <p:spPr>
            <a:xfrm>
              <a:off x="6027500" y="179985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72" name="Google Shape;2372;p29"/>
            <p:cNvSpPr/>
            <p:nvPr/>
          </p:nvSpPr>
          <p:spPr>
            <a:xfrm>
              <a:off x="6027500" y="1876050"/>
              <a:ext cx="62425" cy="53350"/>
            </a:xfrm>
            <a:custGeom>
              <a:avLst/>
              <a:gdLst/>
              <a:ahLst/>
              <a:cxnLst/>
              <a:rect l="l" t="t" r="r" b="b"/>
              <a:pathLst>
                <a:path w="2497" h="2134" extrusionOk="0">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73" name="Google Shape;2373;p29"/>
            <p:cNvSpPr/>
            <p:nvPr/>
          </p:nvSpPr>
          <p:spPr>
            <a:xfrm>
              <a:off x="6027500" y="1952050"/>
              <a:ext cx="62425" cy="53450"/>
            </a:xfrm>
            <a:custGeom>
              <a:avLst/>
              <a:gdLst/>
              <a:ahLst/>
              <a:cxnLst/>
              <a:rect l="l" t="t" r="r" b="b"/>
              <a:pathLst>
                <a:path w="2497" h="2138" extrusionOk="0">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74" name="Google Shape;2374;p29"/>
            <p:cNvSpPr/>
            <p:nvPr/>
          </p:nvSpPr>
          <p:spPr>
            <a:xfrm>
              <a:off x="6103700"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75" name="Google Shape;2375;p29"/>
            <p:cNvSpPr/>
            <p:nvPr/>
          </p:nvSpPr>
          <p:spPr>
            <a:xfrm>
              <a:off x="6103700" y="14952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76" name="Google Shape;2376;p29"/>
            <p:cNvSpPr/>
            <p:nvPr/>
          </p:nvSpPr>
          <p:spPr>
            <a:xfrm>
              <a:off x="6103700"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77" name="Google Shape;2377;p29"/>
            <p:cNvSpPr/>
            <p:nvPr/>
          </p:nvSpPr>
          <p:spPr>
            <a:xfrm>
              <a:off x="6103700"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78" name="Google Shape;2378;p29"/>
            <p:cNvSpPr/>
            <p:nvPr/>
          </p:nvSpPr>
          <p:spPr>
            <a:xfrm>
              <a:off x="6103700" y="172362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79" name="Google Shape;2379;p29"/>
            <p:cNvSpPr/>
            <p:nvPr/>
          </p:nvSpPr>
          <p:spPr>
            <a:xfrm>
              <a:off x="6103700" y="17998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80" name="Google Shape;2380;p29"/>
            <p:cNvSpPr/>
            <p:nvPr/>
          </p:nvSpPr>
          <p:spPr>
            <a:xfrm>
              <a:off x="6103700" y="1876050"/>
              <a:ext cx="62425" cy="53275"/>
            </a:xfrm>
            <a:custGeom>
              <a:avLst/>
              <a:gdLst/>
              <a:ahLst/>
              <a:cxnLst/>
              <a:rect l="l" t="t" r="r" b="b"/>
              <a:pathLst>
                <a:path w="2497" h="2131" extrusionOk="0">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81" name="Google Shape;2381;p29"/>
            <p:cNvSpPr/>
            <p:nvPr/>
          </p:nvSpPr>
          <p:spPr>
            <a:xfrm>
              <a:off x="6103700"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82" name="Google Shape;2382;p29"/>
            <p:cNvSpPr/>
            <p:nvPr/>
          </p:nvSpPr>
          <p:spPr>
            <a:xfrm>
              <a:off x="61799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83" name="Google Shape;2383;p29"/>
            <p:cNvSpPr/>
            <p:nvPr/>
          </p:nvSpPr>
          <p:spPr>
            <a:xfrm>
              <a:off x="61799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84" name="Google Shape;2384;p29"/>
            <p:cNvSpPr/>
            <p:nvPr/>
          </p:nvSpPr>
          <p:spPr>
            <a:xfrm>
              <a:off x="61799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85" name="Google Shape;2385;p29"/>
            <p:cNvSpPr/>
            <p:nvPr/>
          </p:nvSpPr>
          <p:spPr>
            <a:xfrm>
              <a:off x="6256150" y="141897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86" name="Google Shape;2386;p29"/>
            <p:cNvSpPr/>
            <p:nvPr/>
          </p:nvSpPr>
          <p:spPr>
            <a:xfrm>
              <a:off x="6256150" y="149520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87" name="Google Shape;2387;p29"/>
            <p:cNvSpPr/>
            <p:nvPr/>
          </p:nvSpPr>
          <p:spPr>
            <a:xfrm>
              <a:off x="6256150" y="1571400"/>
              <a:ext cx="62200" cy="53250"/>
            </a:xfrm>
            <a:custGeom>
              <a:avLst/>
              <a:gdLst/>
              <a:ahLst/>
              <a:cxnLst/>
              <a:rect l="l" t="t" r="r" b="b"/>
              <a:pathLst>
                <a:path w="2488" h="2130" extrusionOk="0">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88" name="Google Shape;2388;p29"/>
            <p:cNvSpPr/>
            <p:nvPr/>
          </p:nvSpPr>
          <p:spPr>
            <a:xfrm>
              <a:off x="625615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89" name="Google Shape;2389;p29"/>
            <p:cNvSpPr/>
            <p:nvPr/>
          </p:nvSpPr>
          <p:spPr>
            <a:xfrm>
              <a:off x="61799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90" name="Google Shape;2390;p29"/>
            <p:cNvSpPr/>
            <p:nvPr/>
          </p:nvSpPr>
          <p:spPr>
            <a:xfrm>
              <a:off x="61799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91" name="Google Shape;2391;p29"/>
            <p:cNvSpPr/>
            <p:nvPr/>
          </p:nvSpPr>
          <p:spPr>
            <a:xfrm>
              <a:off x="617992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92" name="Google Shape;2392;p29"/>
            <p:cNvSpPr/>
            <p:nvPr/>
          </p:nvSpPr>
          <p:spPr>
            <a:xfrm>
              <a:off x="61799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93" name="Google Shape;2393;p29"/>
            <p:cNvSpPr/>
            <p:nvPr/>
          </p:nvSpPr>
          <p:spPr>
            <a:xfrm>
              <a:off x="61799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94" name="Google Shape;2394;p29"/>
            <p:cNvSpPr/>
            <p:nvPr/>
          </p:nvSpPr>
          <p:spPr>
            <a:xfrm>
              <a:off x="61799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95" name="Google Shape;2395;p29"/>
            <p:cNvSpPr/>
            <p:nvPr/>
          </p:nvSpPr>
          <p:spPr>
            <a:xfrm>
              <a:off x="6103700"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96" name="Google Shape;2396;p29"/>
            <p:cNvSpPr/>
            <p:nvPr/>
          </p:nvSpPr>
          <p:spPr>
            <a:xfrm>
              <a:off x="6027500" y="2028275"/>
              <a:ext cx="62425" cy="53450"/>
            </a:xfrm>
            <a:custGeom>
              <a:avLst/>
              <a:gdLst/>
              <a:ahLst/>
              <a:cxnLst/>
              <a:rect l="l" t="t" r="r" b="b"/>
              <a:pathLst>
                <a:path w="2497" h="2138" extrusionOk="0">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97" name="Google Shape;2397;p29"/>
            <p:cNvSpPr/>
            <p:nvPr/>
          </p:nvSpPr>
          <p:spPr>
            <a:xfrm>
              <a:off x="6027500" y="21045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98" name="Google Shape;2398;p29"/>
            <p:cNvSpPr/>
            <p:nvPr/>
          </p:nvSpPr>
          <p:spPr>
            <a:xfrm>
              <a:off x="595147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399" name="Google Shape;2399;p29"/>
            <p:cNvSpPr/>
            <p:nvPr/>
          </p:nvSpPr>
          <p:spPr>
            <a:xfrm>
              <a:off x="5494400" y="164740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00" name="Google Shape;2400;p29"/>
            <p:cNvSpPr/>
            <p:nvPr/>
          </p:nvSpPr>
          <p:spPr>
            <a:xfrm>
              <a:off x="54944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01" name="Google Shape;2401;p29"/>
            <p:cNvSpPr/>
            <p:nvPr/>
          </p:nvSpPr>
          <p:spPr>
            <a:xfrm>
              <a:off x="54944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02" name="Google Shape;2402;p29"/>
            <p:cNvSpPr/>
            <p:nvPr/>
          </p:nvSpPr>
          <p:spPr>
            <a:xfrm>
              <a:off x="5494400" y="1876050"/>
              <a:ext cx="62225" cy="53300"/>
            </a:xfrm>
            <a:custGeom>
              <a:avLst/>
              <a:gdLst/>
              <a:ahLst/>
              <a:cxnLst/>
              <a:rect l="l" t="t" r="r" b="b"/>
              <a:pathLst>
                <a:path w="2489" h="2132" extrusionOk="0">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03" name="Google Shape;2403;p29"/>
            <p:cNvSpPr/>
            <p:nvPr/>
          </p:nvSpPr>
          <p:spPr>
            <a:xfrm>
              <a:off x="5494400" y="1952050"/>
              <a:ext cx="62225" cy="53450"/>
            </a:xfrm>
            <a:custGeom>
              <a:avLst/>
              <a:gdLst/>
              <a:ahLst/>
              <a:cxnLst/>
              <a:rect l="l" t="t" r="r" b="b"/>
              <a:pathLst>
                <a:path w="2489" h="2138" extrusionOk="0">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04" name="Google Shape;2404;p29"/>
            <p:cNvSpPr/>
            <p:nvPr/>
          </p:nvSpPr>
          <p:spPr>
            <a:xfrm>
              <a:off x="5494400"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05" name="Google Shape;2405;p29"/>
            <p:cNvSpPr/>
            <p:nvPr/>
          </p:nvSpPr>
          <p:spPr>
            <a:xfrm>
              <a:off x="54944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06" name="Google Shape;2406;p29"/>
            <p:cNvSpPr/>
            <p:nvPr/>
          </p:nvSpPr>
          <p:spPr>
            <a:xfrm>
              <a:off x="54944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07" name="Google Shape;2407;p29"/>
            <p:cNvSpPr/>
            <p:nvPr/>
          </p:nvSpPr>
          <p:spPr>
            <a:xfrm>
              <a:off x="54944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08" name="Google Shape;2408;p29"/>
            <p:cNvSpPr/>
            <p:nvPr/>
          </p:nvSpPr>
          <p:spPr>
            <a:xfrm>
              <a:off x="5494400"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09" name="Google Shape;2409;p29"/>
            <p:cNvSpPr/>
            <p:nvPr/>
          </p:nvSpPr>
          <p:spPr>
            <a:xfrm>
              <a:off x="54944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10" name="Google Shape;2410;p29"/>
            <p:cNvSpPr/>
            <p:nvPr/>
          </p:nvSpPr>
          <p:spPr>
            <a:xfrm>
              <a:off x="5494400" y="2561575"/>
              <a:ext cx="62225" cy="53425"/>
            </a:xfrm>
            <a:custGeom>
              <a:avLst/>
              <a:gdLst/>
              <a:ahLst/>
              <a:cxnLst/>
              <a:rect l="l" t="t" r="r" b="b"/>
              <a:pathLst>
                <a:path w="2489" h="2137" extrusionOk="0">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11" name="Google Shape;2411;p29"/>
            <p:cNvSpPr/>
            <p:nvPr/>
          </p:nvSpPr>
          <p:spPr>
            <a:xfrm>
              <a:off x="5494400" y="2637775"/>
              <a:ext cx="62225" cy="53450"/>
            </a:xfrm>
            <a:custGeom>
              <a:avLst/>
              <a:gdLst/>
              <a:ahLst/>
              <a:cxnLst/>
              <a:rect l="l" t="t" r="r" b="b"/>
              <a:pathLst>
                <a:path w="2489" h="2138" extrusionOk="0">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12" name="Google Shape;2412;p29"/>
            <p:cNvSpPr/>
            <p:nvPr/>
          </p:nvSpPr>
          <p:spPr>
            <a:xfrm>
              <a:off x="549440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13" name="Google Shape;2413;p29"/>
            <p:cNvSpPr/>
            <p:nvPr/>
          </p:nvSpPr>
          <p:spPr>
            <a:xfrm>
              <a:off x="549440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14" name="Google Shape;2414;p29"/>
            <p:cNvSpPr/>
            <p:nvPr/>
          </p:nvSpPr>
          <p:spPr>
            <a:xfrm>
              <a:off x="5570625" y="1266550"/>
              <a:ext cx="62200" cy="53450"/>
            </a:xfrm>
            <a:custGeom>
              <a:avLst/>
              <a:gdLst/>
              <a:ahLst/>
              <a:cxnLst/>
              <a:rect l="l" t="t" r="r" b="b"/>
              <a:pathLst>
                <a:path w="2488" h="2138" extrusionOk="0">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15" name="Google Shape;2415;p29"/>
            <p:cNvSpPr/>
            <p:nvPr/>
          </p:nvSpPr>
          <p:spPr>
            <a:xfrm>
              <a:off x="5570625" y="134275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16" name="Google Shape;2416;p29"/>
            <p:cNvSpPr/>
            <p:nvPr/>
          </p:nvSpPr>
          <p:spPr>
            <a:xfrm>
              <a:off x="5570625" y="141897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17" name="Google Shape;2417;p29"/>
            <p:cNvSpPr/>
            <p:nvPr/>
          </p:nvSpPr>
          <p:spPr>
            <a:xfrm>
              <a:off x="5570625" y="1495200"/>
              <a:ext cx="62200" cy="53325"/>
            </a:xfrm>
            <a:custGeom>
              <a:avLst/>
              <a:gdLst/>
              <a:ahLst/>
              <a:cxnLst/>
              <a:rect l="l" t="t" r="r" b="b"/>
              <a:pathLst>
                <a:path w="2488" h="2133" extrusionOk="0">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18" name="Google Shape;2418;p29"/>
            <p:cNvSpPr/>
            <p:nvPr/>
          </p:nvSpPr>
          <p:spPr>
            <a:xfrm>
              <a:off x="5570625" y="1571400"/>
              <a:ext cx="62200" cy="53250"/>
            </a:xfrm>
            <a:custGeom>
              <a:avLst/>
              <a:gdLst/>
              <a:ahLst/>
              <a:cxnLst/>
              <a:rect l="l" t="t" r="r" b="b"/>
              <a:pathLst>
                <a:path w="2488"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19" name="Google Shape;2419;p29"/>
            <p:cNvSpPr/>
            <p:nvPr/>
          </p:nvSpPr>
          <p:spPr>
            <a:xfrm>
              <a:off x="5570625" y="164740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20" name="Google Shape;2420;p29"/>
            <p:cNvSpPr/>
            <p:nvPr/>
          </p:nvSpPr>
          <p:spPr>
            <a:xfrm>
              <a:off x="5570625"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21" name="Google Shape;2421;p29"/>
            <p:cNvSpPr/>
            <p:nvPr/>
          </p:nvSpPr>
          <p:spPr>
            <a:xfrm>
              <a:off x="5570625"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22" name="Google Shape;2422;p29"/>
            <p:cNvSpPr/>
            <p:nvPr/>
          </p:nvSpPr>
          <p:spPr>
            <a:xfrm>
              <a:off x="5570625" y="187605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23" name="Google Shape;2423;p29"/>
            <p:cNvSpPr/>
            <p:nvPr/>
          </p:nvSpPr>
          <p:spPr>
            <a:xfrm>
              <a:off x="5570625" y="1952050"/>
              <a:ext cx="62200" cy="53450"/>
            </a:xfrm>
            <a:custGeom>
              <a:avLst/>
              <a:gdLst/>
              <a:ahLst/>
              <a:cxnLst/>
              <a:rect l="l" t="t" r="r" b="b"/>
              <a:pathLst>
                <a:path w="2488"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24" name="Google Shape;2424;p29"/>
            <p:cNvSpPr/>
            <p:nvPr/>
          </p:nvSpPr>
          <p:spPr>
            <a:xfrm>
              <a:off x="5570625" y="2028275"/>
              <a:ext cx="62200" cy="53450"/>
            </a:xfrm>
            <a:custGeom>
              <a:avLst/>
              <a:gdLst/>
              <a:ahLst/>
              <a:cxnLst/>
              <a:rect l="l" t="t" r="r" b="b"/>
              <a:pathLst>
                <a:path w="2488" h="2138" extrusionOk="0">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25" name="Google Shape;2425;p29"/>
            <p:cNvSpPr/>
            <p:nvPr/>
          </p:nvSpPr>
          <p:spPr>
            <a:xfrm>
              <a:off x="5570625"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26" name="Google Shape;2426;p29"/>
            <p:cNvSpPr/>
            <p:nvPr/>
          </p:nvSpPr>
          <p:spPr>
            <a:xfrm>
              <a:off x="5570625" y="218070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27" name="Google Shape;2427;p29"/>
            <p:cNvSpPr/>
            <p:nvPr/>
          </p:nvSpPr>
          <p:spPr>
            <a:xfrm>
              <a:off x="5570625" y="2256925"/>
              <a:ext cx="62425" cy="53425"/>
            </a:xfrm>
            <a:custGeom>
              <a:avLst/>
              <a:gdLst/>
              <a:ahLst/>
              <a:cxnLst/>
              <a:rect l="l" t="t" r="r" b="b"/>
              <a:pathLst>
                <a:path w="2497" h="2137" extrusionOk="0">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28" name="Google Shape;2428;p29"/>
            <p:cNvSpPr/>
            <p:nvPr/>
          </p:nvSpPr>
          <p:spPr>
            <a:xfrm>
              <a:off x="5570625" y="2333125"/>
              <a:ext cx="62200" cy="53450"/>
            </a:xfrm>
            <a:custGeom>
              <a:avLst/>
              <a:gdLst/>
              <a:ahLst/>
              <a:cxnLst/>
              <a:rect l="l" t="t" r="r" b="b"/>
              <a:pathLst>
                <a:path w="2488" h="2138" extrusionOk="0">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29" name="Google Shape;2429;p29"/>
            <p:cNvSpPr/>
            <p:nvPr/>
          </p:nvSpPr>
          <p:spPr>
            <a:xfrm>
              <a:off x="5570625" y="2485550"/>
              <a:ext cx="62200" cy="53300"/>
            </a:xfrm>
            <a:custGeom>
              <a:avLst/>
              <a:gdLst/>
              <a:ahLst/>
              <a:cxnLst/>
              <a:rect l="l" t="t" r="r" b="b"/>
              <a:pathLst>
                <a:path w="2488" h="2132" extrusionOk="0">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30" name="Google Shape;2430;p29"/>
            <p:cNvSpPr/>
            <p:nvPr/>
          </p:nvSpPr>
          <p:spPr>
            <a:xfrm>
              <a:off x="5570625" y="2561575"/>
              <a:ext cx="62200" cy="53425"/>
            </a:xfrm>
            <a:custGeom>
              <a:avLst/>
              <a:gdLst/>
              <a:ahLst/>
              <a:cxnLst/>
              <a:rect l="l" t="t" r="r" b="b"/>
              <a:pathLst>
                <a:path w="2488"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31" name="Google Shape;2431;p29"/>
            <p:cNvSpPr/>
            <p:nvPr/>
          </p:nvSpPr>
          <p:spPr>
            <a:xfrm>
              <a:off x="55706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32" name="Google Shape;2432;p29"/>
            <p:cNvSpPr/>
            <p:nvPr/>
          </p:nvSpPr>
          <p:spPr>
            <a:xfrm>
              <a:off x="5570625" y="2866425"/>
              <a:ext cx="62200" cy="53275"/>
            </a:xfrm>
            <a:custGeom>
              <a:avLst/>
              <a:gdLst/>
              <a:ahLst/>
              <a:cxnLst/>
              <a:rect l="l" t="t" r="r" b="b"/>
              <a:pathLst>
                <a:path w="2488"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33" name="Google Shape;2433;p29"/>
            <p:cNvSpPr/>
            <p:nvPr/>
          </p:nvSpPr>
          <p:spPr>
            <a:xfrm>
              <a:off x="5570625" y="2790200"/>
              <a:ext cx="62200" cy="53350"/>
            </a:xfrm>
            <a:custGeom>
              <a:avLst/>
              <a:gdLst/>
              <a:ahLst/>
              <a:cxnLst/>
              <a:rect l="l" t="t" r="r" b="b"/>
              <a:pathLst>
                <a:path w="2488" h="2134" extrusionOk="0">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34" name="Google Shape;2434;p29"/>
            <p:cNvSpPr/>
            <p:nvPr/>
          </p:nvSpPr>
          <p:spPr>
            <a:xfrm>
              <a:off x="5570625"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35" name="Google Shape;2435;p29"/>
            <p:cNvSpPr/>
            <p:nvPr/>
          </p:nvSpPr>
          <p:spPr>
            <a:xfrm>
              <a:off x="56468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36" name="Google Shape;2436;p29"/>
            <p:cNvSpPr/>
            <p:nvPr/>
          </p:nvSpPr>
          <p:spPr>
            <a:xfrm>
              <a:off x="56468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37" name="Google Shape;2437;p29"/>
            <p:cNvSpPr/>
            <p:nvPr/>
          </p:nvSpPr>
          <p:spPr>
            <a:xfrm>
              <a:off x="56468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38" name="Google Shape;2438;p29"/>
            <p:cNvSpPr/>
            <p:nvPr/>
          </p:nvSpPr>
          <p:spPr>
            <a:xfrm>
              <a:off x="564682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39" name="Google Shape;2439;p29"/>
            <p:cNvSpPr/>
            <p:nvPr/>
          </p:nvSpPr>
          <p:spPr>
            <a:xfrm>
              <a:off x="56468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40" name="Google Shape;2440;p29"/>
            <p:cNvSpPr/>
            <p:nvPr/>
          </p:nvSpPr>
          <p:spPr>
            <a:xfrm>
              <a:off x="56468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41" name="Google Shape;2441;p29"/>
            <p:cNvSpPr/>
            <p:nvPr/>
          </p:nvSpPr>
          <p:spPr>
            <a:xfrm>
              <a:off x="5646825" y="1876050"/>
              <a:ext cx="62225" cy="53350"/>
            </a:xfrm>
            <a:custGeom>
              <a:avLst/>
              <a:gdLst/>
              <a:ahLst/>
              <a:cxnLst/>
              <a:rect l="l" t="t" r="r" b="b"/>
              <a:pathLst>
                <a:path w="2489" h="2134" extrusionOk="0">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42" name="Google Shape;2442;p29"/>
            <p:cNvSpPr/>
            <p:nvPr/>
          </p:nvSpPr>
          <p:spPr>
            <a:xfrm>
              <a:off x="56468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43" name="Google Shape;2443;p29"/>
            <p:cNvSpPr/>
            <p:nvPr/>
          </p:nvSpPr>
          <p:spPr>
            <a:xfrm>
              <a:off x="56468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44" name="Google Shape;2444;p29"/>
            <p:cNvSpPr/>
            <p:nvPr/>
          </p:nvSpPr>
          <p:spPr>
            <a:xfrm>
              <a:off x="56468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45" name="Google Shape;2445;p29"/>
            <p:cNvSpPr/>
            <p:nvPr/>
          </p:nvSpPr>
          <p:spPr>
            <a:xfrm>
              <a:off x="56468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46" name="Google Shape;2446;p29"/>
            <p:cNvSpPr/>
            <p:nvPr/>
          </p:nvSpPr>
          <p:spPr>
            <a:xfrm>
              <a:off x="5646825"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47" name="Google Shape;2447;p29"/>
            <p:cNvSpPr/>
            <p:nvPr/>
          </p:nvSpPr>
          <p:spPr>
            <a:xfrm>
              <a:off x="56468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48" name="Google Shape;2448;p29"/>
            <p:cNvSpPr/>
            <p:nvPr/>
          </p:nvSpPr>
          <p:spPr>
            <a:xfrm>
              <a:off x="5646825" y="2485550"/>
              <a:ext cx="62225" cy="53300"/>
            </a:xfrm>
            <a:custGeom>
              <a:avLst/>
              <a:gdLst/>
              <a:ahLst/>
              <a:cxnLst/>
              <a:rect l="l" t="t" r="r" b="b"/>
              <a:pathLst>
                <a:path w="2489" h="2132" extrusionOk="0">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49" name="Google Shape;2449;p29"/>
            <p:cNvSpPr/>
            <p:nvPr/>
          </p:nvSpPr>
          <p:spPr>
            <a:xfrm>
              <a:off x="56468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50" name="Google Shape;2450;p29"/>
            <p:cNvSpPr/>
            <p:nvPr/>
          </p:nvSpPr>
          <p:spPr>
            <a:xfrm>
              <a:off x="56468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51" name="Google Shape;2451;p29"/>
            <p:cNvSpPr/>
            <p:nvPr/>
          </p:nvSpPr>
          <p:spPr>
            <a:xfrm>
              <a:off x="5646825" y="2637775"/>
              <a:ext cx="62225" cy="53450"/>
            </a:xfrm>
            <a:custGeom>
              <a:avLst/>
              <a:gdLst/>
              <a:ahLst/>
              <a:cxnLst/>
              <a:rect l="l" t="t" r="r" b="b"/>
              <a:pathLst>
                <a:path w="2489" h="2138" extrusionOk="0">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52" name="Google Shape;2452;p29"/>
            <p:cNvSpPr/>
            <p:nvPr/>
          </p:nvSpPr>
          <p:spPr>
            <a:xfrm>
              <a:off x="5723050"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53" name="Google Shape;2453;p29"/>
            <p:cNvSpPr/>
            <p:nvPr/>
          </p:nvSpPr>
          <p:spPr>
            <a:xfrm>
              <a:off x="5723050"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54" name="Google Shape;2454;p29"/>
            <p:cNvSpPr/>
            <p:nvPr/>
          </p:nvSpPr>
          <p:spPr>
            <a:xfrm>
              <a:off x="5723050" y="1571400"/>
              <a:ext cx="62150" cy="53250"/>
            </a:xfrm>
            <a:custGeom>
              <a:avLst/>
              <a:gdLst/>
              <a:ahLst/>
              <a:cxnLst/>
              <a:rect l="l" t="t" r="r" b="b"/>
              <a:pathLst>
                <a:path w="2486" h="2130" extrusionOk="0">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55" name="Google Shape;2455;p29"/>
            <p:cNvSpPr/>
            <p:nvPr/>
          </p:nvSpPr>
          <p:spPr>
            <a:xfrm>
              <a:off x="5723050"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56" name="Google Shape;2456;p29"/>
            <p:cNvSpPr/>
            <p:nvPr/>
          </p:nvSpPr>
          <p:spPr>
            <a:xfrm>
              <a:off x="5723050" y="17236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57" name="Google Shape;2457;p29"/>
            <p:cNvSpPr/>
            <p:nvPr/>
          </p:nvSpPr>
          <p:spPr>
            <a:xfrm>
              <a:off x="5723050" y="17998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58" name="Google Shape;2458;p29"/>
            <p:cNvSpPr/>
            <p:nvPr/>
          </p:nvSpPr>
          <p:spPr>
            <a:xfrm>
              <a:off x="5723050"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59" name="Google Shape;2459;p29"/>
            <p:cNvSpPr/>
            <p:nvPr/>
          </p:nvSpPr>
          <p:spPr>
            <a:xfrm>
              <a:off x="5723050"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60" name="Google Shape;2460;p29"/>
            <p:cNvSpPr/>
            <p:nvPr/>
          </p:nvSpPr>
          <p:spPr>
            <a:xfrm>
              <a:off x="5723050"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61" name="Google Shape;2461;p29"/>
            <p:cNvSpPr/>
            <p:nvPr/>
          </p:nvSpPr>
          <p:spPr>
            <a:xfrm>
              <a:off x="5723050"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62" name="Google Shape;2462;p29"/>
            <p:cNvSpPr/>
            <p:nvPr/>
          </p:nvSpPr>
          <p:spPr>
            <a:xfrm>
              <a:off x="5723050"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63" name="Google Shape;2463;p29"/>
            <p:cNvSpPr/>
            <p:nvPr/>
          </p:nvSpPr>
          <p:spPr>
            <a:xfrm>
              <a:off x="57230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64" name="Google Shape;2464;p29"/>
            <p:cNvSpPr/>
            <p:nvPr/>
          </p:nvSpPr>
          <p:spPr>
            <a:xfrm>
              <a:off x="5723050"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65" name="Google Shape;2465;p29"/>
            <p:cNvSpPr/>
            <p:nvPr/>
          </p:nvSpPr>
          <p:spPr>
            <a:xfrm>
              <a:off x="5722850" y="2485550"/>
              <a:ext cx="62425" cy="53300"/>
            </a:xfrm>
            <a:custGeom>
              <a:avLst/>
              <a:gdLst/>
              <a:ahLst/>
              <a:cxnLst/>
              <a:rect l="l" t="t" r="r" b="b"/>
              <a:pathLst>
                <a:path w="2497" h="2132" extrusionOk="0">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66" name="Google Shape;2466;p29"/>
            <p:cNvSpPr/>
            <p:nvPr/>
          </p:nvSpPr>
          <p:spPr>
            <a:xfrm>
              <a:off x="5723050"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67" name="Google Shape;2467;p29"/>
            <p:cNvSpPr/>
            <p:nvPr/>
          </p:nvSpPr>
          <p:spPr>
            <a:xfrm>
              <a:off x="5722850" y="2637775"/>
              <a:ext cx="62425" cy="53450"/>
            </a:xfrm>
            <a:custGeom>
              <a:avLst/>
              <a:gdLst/>
              <a:ahLst/>
              <a:cxnLst/>
              <a:rect l="l" t="t" r="r" b="b"/>
              <a:pathLst>
                <a:path w="2497" h="2138" extrusionOk="0">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68" name="Google Shape;2468;p29"/>
            <p:cNvSpPr/>
            <p:nvPr/>
          </p:nvSpPr>
          <p:spPr>
            <a:xfrm>
              <a:off x="5799275" y="141897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69" name="Google Shape;2469;p29"/>
            <p:cNvSpPr/>
            <p:nvPr/>
          </p:nvSpPr>
          <p:spPr>
            <a:xfrm>
              <a:off x="5799275" y="149520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70" name="Google Shape;2470;p29"/>
            <p:cNvSpPr/>
            <p:nvPr/>
          </p:nvSpPr>
          <p:spPr>
            <a:xfrm>
              <a:off x="5799275" y="1571400"/>
              <a:ext cx="62150" cy="53275"/>
            </a:xfrm>
            <a:custGeom>
              <a:avLst/>
              <a:gdLst/>
              <a:ahLst/>
              <a:cxnLst/>
              <a:rect l="l" t="t" r="r" b="b"/>
              <a:pathLst>
                <a:path w="2486" h="2131" extrusionOk="0">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71" name="Google Shape;2471;p29"/>
            <p:cNvSpPr/>
            <p:nvPr/>
          </p:nvSpPr>
          <p:spPr>
            <a:xfrm>
              <a:off x="5799275" y="164740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72" name="Google Shape;2472;p29"/>
            <p:cNvSpPr/>
            <p:nvPr/>
          </p:nvSpPr>
          <p:spPr>
            <a:xfrm>
              <a:off x="5799275" y="172362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73" name="Google Shape;2473;p29"/>
            <p:cNvSpPr/>
            <p:nvPr/>
          </p:nvSpPr>
          <p:spPr>
            <a:xfrm>
              <a:off x="5799275" y="1799825"/>
              <a:ext cx="62150" cy="53300"/>
            </a:xfrm>
            <a:custGeom>
              <a:avLst/>
              <a:gdLst/>
              <a:ahLst/>
              <a:cxnLst/>
              <a:rect l="l" t="t" r="r" b="b"/>
              <a:pathLst>
                <a:path w="2486" h="2132" extrusionOk="0">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74" name="Google Shape;2474;p29"/>
            <p:cNvSpPr/>
            <p:nvPr/>
          </p:nvSpPr>
          <p:spPr>
            <a:xfrm>
              <a:off x="5799275" y="187605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75" name="Google Shape;2475;p29"/>
            <p:cNvSpPr/>
            <p:nvPr/>
          </p:nvSpPr>
          <p:spPr>
            <a:xfrm>
              <a:off x="5799275" y="1952050"/>
              <a:ext cx="62200" cy="53500"/>
            </a:xfrm>
            <a:custGeom>
              <a:avLst/>
              <a:gdLst/>
              <a:ahLst/>
              <a:cxnLst/>
              <a:rect l="l" t="t" r="r" b="b"/>
              <a:pathLst>
                <a:path w="2488" h="2140" extrusionOk="0">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76" name="Google Shape;2476;p29"/>
            <p:cNvSpPr/>
            <p:nvPr/>
          </p:nvSpPr>
          <p:spPr>
            <a:xfrm>
              <a:off x="5799275" y="2028275"/>
              <a:ext cx="62200" cy="53450"/>
            </a:xfrm>
            <a:custGeom>
              <a:avLst/>
              <a:gdLst/>
              <a:ahLst/>
              <a:cxnLst/>
              <a:rect l="l" t="t" r="r" b="b"/>
              <a:pathLst>
                <a:path w="2488" h="2138" extrusionOk="0">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77" name="Google Shape;2477;p29"/>
            <p:cNvSpPr/>
            <p:nvPr/>
          </p:nvSpPr>
          <p:spPr>
            <a:xfrm>
              <a:off x="587527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78" name="Google Shape;2478;p29"/>
            <p:cNvSpPr/>
            <p:nvPr/>
          </p:nvSpPr>
          <p:spPr>
            <a:xfrm>
              <a:off x="587527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79" name="Google Shape;2479;p29"/>
            <p:cNvSpPr/>
            <p:nvPr/>
          </p:nvSpPr>
          <p:spPr>
            <a:xfrm>
              <a:off x="587527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80" name="Google Shape;2480;p29"/>
            <p:cNvSpPr/>
            <p:nvPr/>
          </p:nvSpPr>
          <p:spPr>
            <a:xfrm>
              <a:off x="587527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81" name="Google Shape;2481;p29"/>
            <p:cNvSpPr/>
            <p:nvPr/>
          </p:nvSpPr>
          <p:spPr>
            <a:xfrm>
              <a:off x="587527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82" name="Google Shape;2482;p29"/>
            <p:cNvSpPr/>
            <p:nvPr/>
          </p:nvSpPr>
          <p:spPr>
            <a:xfrm>
              <a:off x="587527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83" name="Google Shape;2483;p29"/>
            <p:cNvSpPr/>
            <p:nvPr/>
          </p:nvSpPr>
          <p:spPr>
            <a:xfrm>
              <a:off x="5875275" y="1876050"/>
              <a:ext cx="62225" cy="53350"/>
            </a:xfrm>
            <a:custGeom>
              <a:avLst/>
              <a:gdLst/>
              <a:ahLst/>
              <a:cxnLst/>
              <a:rect l="l" t="t" r="r" b="b"/>
              <a:pathLst>
                <a:path w="2489" h="2134" extrusionOk="0">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84" name="Google Shape;2484;p29"/>
            <p:cNvSpPr/>
            <p:nvPr/>
          </p:nvSpPr>
          <p:spPr>
            <a:xfrm>
              <a:off x="587527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85" name="Google Shape;2485;p29"/>
            <p:cNvSpPr/>
            <p:nvPr/>
          </p:nvSpPr>
          <p:spPr>
            <a:xfrm>
              <a:off x="587527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86" name="Google Shape;2486;p29"/>
            <p:cNvSpPr/>
            <p:nvPr/>
          </p:nvSpPr>
          <p:spPr>
            <a:xfrm>
              <a:off x="587527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87" name="Google Shape;2487;p29"/>
            <p:cNvSpPr/>
            <p:nvPr/>
          </p:nvSpPr>
          <p:spPr>
            <a:xfrm>
              <a:off x="5799275" y="2104500"/>
              <a:ext cx="62200" cy="53325"/>
            </a:xfrm>
            <a:custGeom>
              <a:avLst/>
              <a:gdLst/>
              <a:ahLst/>
              <a:cxnLst/>
              <a:rect l="l" t="t" r="r" b="b"/>
              <a:pathLst>
                <a:path w="2488" h="2133"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88" name="Google Shape;2488;p29"/>
            <p:cNvSpPr/>
            <p:nvPr/>
          </p:nvSpPr>
          <p:spPr>
            <a:xfrm>
              <a:off x="5799275" y="218070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89" name="Google Shape;2489;p29"/>
            <p:cNvSpPr/>
            <p:nvPr/>
          </p:nvSpPr>
          <p:spPr>
            <a:xfrm>
              <a:off x="5799275" y="2256925"/>
              <a:ext cx="62350" cy="53425"/>
            </a:xfrm>
            <a:custGeom>
              <a:avLst/>
              <a:gdLst/>
              <a:ahLst/>
              <a:cxnLst/>
              <a:rect l="l" t="t" r="r" b="b"/>
              <a:pathLst>
                <a:path w="2494" h="2137" extrusionOk="0">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90" name="Google Shape;2490;p29"/>
            <p:cNvSpPr/>
            <p:nvPr/>
          </p:nvSpPr>
          <p:spPr>
            <a:xfrm>
              <a:off x="5799275" y="2333125"/>
              <a:ext cx="62200" cy="53450"/>
            </a:xfrm>
            <a:custGeom>
              <a:avLst/>
              <a:gdLst/>
              <a:ahLst/>
              <a:cxnLst/>
              <a:rect l="l" t="t" r="r" b="b"/>
              <a:pathLst>
                <a:path w="2488" h="2138" extrusionOk="0">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91" name="Google Shape;2491;p29"/>
            <p:cNvSpPr/>
            <p:nvPr/>
          </p:nvSpPr>
          <p:spPr>
            <a:xfrm>
              <a:off x="5799050" y="2637775"/>
              <a:ext cx="62425" cy="53450"/>
            </a:xfrm>
            <a:custGeom>
              <a:avLst/>
              <a:gdLst/>
              <a:ahLst/>
              <a:cxnLst/>
              <a:rect l="l" t="t" r="r" b="b"/>
              <a:pathLst>
                <a:path w="2497" h="2138" extrusionOk="0">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92" name="Google Shape;2492;p29"/>
            <p:cNvSpPr/>
            <p:nvPr/>
          </p:nvSpPr>
          <p:spPr>
            <a:xfrm>
              <a:off x="5799275" y="2561575"/>
              <a:ext cx="62200" cy="53425"/>
            </a:xfrm>
            <a:custGeom>
              <a:avLst/>
              <a:gdLst/>
              <a:ahLst/>
              <a:cxnLst/>
              <a:rect l="l" t="t" r="r" b="b"/>
              <a:pathLst>
                <a:path w="2488" h="2137" extrusionOk="0">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93" name="Google Shape;2493;p29"/>
            <p:cNvSpPr/>
            <p:nvPr/>
          </p:nvSpPr>
          <p:spPr>
            <a:xfrm>
              <a:off x="5799050" y="2485550"/>
              <a:ext cx="62425" cy="53300"/>
            </a:xfrm>
            <a:custGeom>
              <a:avLst/>
              <a:gdLst/>
              <a:ahLst/>
              <a:cxnLst/>
              <a:rect l="l" t="t" r="r" b="b"/>
              <a:pathLst>
                <a:path w="2497" h="2132" extrusionOk="0">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94" name="Google Shape;2494;p29"/>
            <p:cNvSpPr/>
            <p:nvPr/>
          </p:nvSpPr>
          <p:spPr>
            <a:xfrm>
              <a:off x="5799275" y="240935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95" name="Google Shape;2495;p29"/>
            <p:cNvSpPr/>
            <p:nvPr/>
          </p:nvSpPr>
          <p:spPr>
            <a:xfrm>
              <a:off x="5723050"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96" name="Google Shape;2496;p29"/>
            <p:cNvSpPr/>
            <p:nvPr/>
          </p:nvSpPr>
          <p:spPr>
            <a:xfrm>
              <a:off x="56468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97" name="Google Shape;2497;p29"/>
            <p:cNvSpPr/>
            <p:nvPr/>
          </p:nvSpPr>
          <p:spPr>
            <a:xfrm>
              <a:off x="5570625" y="240935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98" name="Google Shape;2498;p29"/>
            <p:cNvSpPr/>
            <p:nvPr/>
          </p:nvSpPr>
          <p:spPr>
            <a:xfrm>
              <a:off x="54944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499" name="Google Shape;2499;p29"/>
            <p:cNvSpPr/>
            <p:nvPr/>
          </p:nvSpPr>
          <p:spPr>
            <a:xfrm>
              <a:off x="5418200" y="240935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00" name="Google Shape;2500;p29"/>
            <p:cNvSpPr/>
            <p:nvPr/>
          </p:nvSpPr>
          <p:spPr>
            <a:xfrm>
              <a:off x="5341975"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01" name="Google Shape;2501;p29"/>
            <p:cNvSpPr/>
            <p:nvPr/>
          </p:nvSpPr>
          <p:spPr>
            <a:xfrm>
              <a:off x="6027500" y="3399500"/>
              <a:ext cx="62425" cy="53350"/>
            </a:xfrm>
            <a:custGeom>
              <a:avLst/>
              <a:gdLst/>
              <a:ahLst/>
              <a:cxnLst/>
              <a:rect l="l" t="t" r="r" b="b"/>
              <a:pathLst>
                <a:path w="2497" h="2134" extrusionOk="0">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02" name="Google Shape;2502;p29"/>
            <p:cNvSpPr/>
            <p:nvPr/>
          </p:nvSpPr>
          <p:spPr>
            <a:xfrm>
              <a:off x="6027500" y="33233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03" name="Google Shape;2503;p29"/>
            <p:cNvSpPr/>
            <p:nvPr/>
          </p:nvSpPr>
          <p:spPr>
            <a:xfrm>
              <a:off x="6103700"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04" name="Google Shape;2504;p29"/>
            <p:cNvSpPr/>
            <p:nvPr/>
          </p:nvSpPr>
          <p:spPr>
            <a:xfrm>
              <a:off x="6103700" y="3094850"/>
              <a:ext cx="62425" cy="53350"/>
            </a:xfrm>
            <a:custGeom>
              <a:avLst/>
              <a:gdLst/>
              <a:ahLst/>
              <a:cxnLst/>
              <a:rect l="l" t="t" r="r" b="b"/>
              <a:pathLst>
                <a:path w="2497" h="2134" extrusionOk="0">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05" name="Google Shape;2505;p29"/>
            <p:cNvSpPr/>
            <p:nvPr/>
          </p:nvSpPr>
          <p:spPr>
            <a:xfrm>
              <a:off x="5951475"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06" name="Google Shape;2506;p29"/>
            <p:cNvSpPr/>
            <p:nvPr/>
          </p:nvSpPr>
          <p:spPr>
            <a:xfrm>
              <a:off x="595147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07" name="Google Shape;2507;p29"/>
            <p:cNvSpPr/>
            <p:nvPr/>
          </p:nvSpPr>
          <p:spPr>
            <a:xfrm>
              <a:off x="587527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08" name="Google Shape;2508;p29"/>
            <p:cNvSpPr/>
            <p:nvPr/>
          </p:nvSpPr>
          <p:spPr>
            <a:xfrm>
              <a:off x="587527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09" name="Google Shape;2509;p29"/>
            <p:cNvSpPr/>
            <p:nvPr/>
          </p:nvSpPr>
          <p:spPr>
            <a:xfrm>
              <a:off x="587527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10" name="Google Shape;2510;p29"/>
            <p:cNvSpPr/>
            <p:nvPr/>
          </p:nvSpPr>
          <p:spPr>
            <a:xfrm>
              <a:off x="5799125" y="3399500"/>
              <a:ext cx="62350" cy="53450"/>
            </a:xfrm>
            <a:custGeom>
              <a:avLst/>
              <a:gdLst/>
              <a:ahLst/>
              <a:cxnLst/>
              <a:rect l="l" t="t" r="r" b="b"/>
              <a:pathLst>
                <a:path w="2494" h="2138" extrusionOk="0">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11" name="Google Shape;2511;p29"/>
            <p:cNvSpPr/>
            <p:nvPr/>
          </p:nvSpPr>
          <p:spPr>
            <a:xfrm>
              <a:off x="5799125" y="3323300"/>
              <a:ext cx="62350" cy="53425"/>
            </a:xfrm>
            <a:custGeom>
              <a:avLst/>
              <a:gdLst/>
              <a:ahLst/>
              <a:cxnLst/>
              <a:rect l="l" t="t" r="r" b="b"/>
              <a:pathLst>
                <a:path w="2494" h="2137" extrusionOk="0">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12" name="Google Shape;2512;p29"/>
            <p:cNvSpPr/>
            <p:nvPr/>
          </p:nvSpPr>
          <p:spPr>
            <a:xfrm>
              <a:off x="6027500" y="355192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13" name="Google Shape;2513;p29"/>
            <p:cNvSpPr/>
            <p:nvPr/>
          </p:nvSpPr>
          <p:spPr>
            <a:xfrm>
              <a:off x="5951475"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14" name="Google Shape;2514;p29"/>
            <p:cNvSpPr/>
            <p:nvPr/>
          </p:nvSpPr>
          <p:spPr>
            <a:xfrm>
              <a:off x="587527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15" name="Google Shape;2515;p29"/>
            <p:cNvSpPr/>
            <p:nvPr/>
          </p:nvSpPr>
          <p:spPr>
            <a:xfrm>
              <a:off x="5799050" y="3551925"/>
              <a:ext cx="62375" cy="53300"/>
            </a:xfrm>
            <a:custGeom>
              <a:avLst/>
              <a:gdLst/>
              <a:ahLst/>
              <a:cxnLst/>
              <a:rect l="l" t="t" r="r" b="b"/>
              <a:pathLst>
                <a:path w="2495" h="2132" extrusionOk="0">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16" name="Google Shape;2516;p29"/>
            <p:cNvSpPr/>
            <p:nvPr/>
          </p:nvSpPr>
          <p:spPr>
            <a:xfrm>
              <a:off x="5723050" y="3551925"/>
              <a:ext cx="62150" cy="53300"/>
            </a:xfrm>
            <a:custGeom>
              <a:avLst/>
              <a:gdLst/>
              <a:ahLst/>
              <a:cxnLst/>
              <a:rect l="l" t="t" r="r" b="b"/>
              <a:pathLst>
                <a:path w="2486" h="2132" extrusionOk="0">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17" name="Google Shape;2517;p29"/>
            <p:cNvSpPr/>
            <p:nvPr/>
          </p:nvSpPr>
          <p:spPr>
            <a:xfrm>
              <a:off x="5723050"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18" name="Google Shape;2518;p29"/>
            <p:cNvSpPr/>
            <p:nvPr/>
          </p:nvSpPr>
          <p:spPr>
            <a:xfrm>
              <a:off x="56468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19" name="Google Shape;2519;p29"/>
            <p:cNvSpPr/>
            <p:nvPr/>
          </p:nvSpPr>
          <p:spPr>
            <a:xfrm>
              <a:off x="5646700" y="3399500"/>
              <a:ext cx="62350" cy="53350"/>
            </a:xfrm>
            <a:custGeom>
              <a:avLst/>
              <a:gdLst/>
              <a:ahLst/>
              <a:cxnLst/>
              <a:rect l="l" t="t" r="r" b="b"/>
              <a:pathLst>
                <a:path w="2494" h="2134" extrusionOk="0">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20" name="Google Shape;2520;p29"/>
            <p:cNvSpPr/>
            <p:nvPr/>
          </p:nvSpPr>
          <p:spPr>
            <a:xfrm>
              <a:off x="5570475" y="3399500"/>
              <a:ext cx="62350" cy="53350"/>
            </a:xfrm>
            <a:custGeom>
              <a:avLst/>
              <a:gdLst/>
              <a:ahLst/>
              <a:cxnLst/>
              <a:rect l="l" t="t" r="r" b="b"/>
              <a:pathLst>
                <a:path w="2494" h="2134" extrusionOk="0">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21" name="Google Shape;2521;p29"/>
            <p:cNvSpPr/>
            <p:nvPr/>
          </p:nvSpPr>
          <p:spPr>
            <a:xfrm>
              <a:off x="5570475"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22" name="Google Shape;2522;p29"/>
            <p:cNvSpPr/>
            <p:nvPr/>
          </p:nvSpPr>
          <p:spPr>
            <a:xfrm>
              <a:off x="5494275" y="3323300"/>
              <a:ext cx="62350" cy="53425"/>
            </a:xfrm>
            <a:custGeom>
              <a:avLst/>
              <a:gdLst/>
              <a:ahLst/>
              <a:cxnLst/>
              <a:rect l="l" t="t" r="r" b="b"/>
              <a:pathLst>
                <a:path w="2494" h="2137" extrusionOk="0">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23" name="Google Shape;2523;p29"/>
            <p:cNvSpPr/>
            <p:nvPr/>
          </p:nvSpPr>
          <p:spPr>
            <a:xfrm>
              <a:off x="5494275" y="3247075"/>
              <a:ext cx="62350" cy="53500"/>
            </a:xfrm>
            <a:custGeom>
              <a:avLst/>
              <a:gdLst/>
              <a:ahLst/>
              <a:cxnLst/>
              <a:rect l="l" t="t" r="r" b="b"/>
              <a:pathLst>
                <a:path w="2494" h="2140" extrusionOk="0">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24" name="Google Shape;2524;p29"/>
            <p:cNvSpPr/>
            <p:nvPr/>
          </p:nvSpPr>
          <p:spPr>
            <a:xfrm>
              <a:off x="5646700" y="3247075"/>
              <a:ext cx="62350" cy="53450"/>
            </a:xfrm>
            <a:custGeom>
              <a:avLst/>
              <a:gdLst/>
              <a:ahLst/>
              <a:cxnLst/>
              <a:rect l="l" t="t" r="r" b="b"/>
              <a:pathLst>
                <a:path w="2494" h="2138" extrusionOk="0">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25" name="Google Shape;2525;p29"/>
            <p:cNvSpPr/>
            <p:nvPr/>
          </p:nvSpPr>
          <p:spPr>
            <a:xfrm>
              <a:off x="5570625" y="3171075"/>
              <a:ext cx="62200" cy="53350"/>
            </a:xfrm>
            <a:custGeom>
              <a:avLst/>
              <a:gdLst/>
              <a:ahLst/>
              <a:cxnLst/>
              <a:rect l="l" t="t" r="r" b="b"/>
              <a:pathLst>
                <a:path w="2488" h="2134" extrusionOk="0">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26" name="Google Shape;2526;p29"/>
            <p:cNvSpPr/>
            <p:nvPr/>
          </p:nvSpPr>
          <p:spPr>
            <a:xfrm>
              <a:off x="5494400"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27" name="Google Shape;2527;p29"/>
            <p:cNvSpPr/>
            <p:nvPr/>
          </p:nvSpPr>
          <p:spPr>
            <a:xfrm>
              <a:off x="732252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28" name="Google Shape;2528;p29"/>
            <p:cNvSpPr/>
            <p:nvPr/>
          </p:nvSpPr>
          <p:spPr>
            <a:xfrm>
              <a:off x="72465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29" name="Google Shape;2529;p29"/>
            <p:cNvSpPr/>
            <p:nvPr/>
          </p:nvSpPr>
          <p:spPr>
            <a:xfrm>
              <a:off x="72465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30" name="Google Shape;2530;p29"/>
            <p:cNvSpPr/>
            <p:nvPr/>
          </p:nvSpPr>
          <p:spPr>
            <a:xfrm>
              <a:off x="71703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31" name="Google Shape;2531;p29"/>
            <p:cNvSpPr/>
            <p:nvPr/>
          </p:nvSpPr>
          <p:spPr>
            <a:xfrm>
              <a:off x="71703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32" name="Google Shape;2532;p29"/>
            <p:cNvSpPr/>
            <p:nvPr/>
          </p:nvSpPr>
          <p:spPr>
            <a:xfrm>
              <a:off x="7094075"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33" name="Google Shape;2533;p29"/>
            <p:cNvSpPr/>
            <p:nvPr/>
          </p:nvSpPr>
          <p:spPr>
            <a:xfrm>
              <a:off x="7094075" y="141897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34" name="Google Shape;2534;p29"/>
            <p:cNvSpPr/>
            <p:nvPr/>
          </p:nvSpPr>
          <p:spPr>
            <a:xfrm>
              <a:off x="7017875" y="1571400"/>
              <a:ext cx="62400" cy="53250"/>
            </a:xfrm>
            <a:custGeom>
              <a:avLst/>
              <a:gdLst/>
              <a:ahLst/>
              <a:cxnLst/>
              <a:rect l="l" t="t" r="r" b="b"/>
              <a:pathLst>
                <a:path w="2496" h="2130" extrusionOk="0">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35" name="Google Shape;2535;p29"/>
            <p:cNvSpPr/>
            <p:nvPr/>
          </p:nvSpPr>
          <p:spPr>
            <a:xfrm>
              <a:off x="7017875" y="1418975"/>
              <a:ext cx="62400" cy="53350"/>
            </a:xfrm>
            <a:custGeom>
              <a:avLst/>
              <a:gdLst/>
              <a:ahLst/>
              <a:cxnLst/>
              <a:rect l="l" t="t" r="r" b="b"/>
              <a:pathLst>
                <a:path w="2496" h="2134" extrusionOk="0">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36" name="Google Shape;2536;p29"/>
            <p:cNvSpPr/>
            <p:nvPr/>
          </p:nvSpPr>
          <p:spPr>
            <a:xfrm>
              <a:off x="694185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37" name="Google Shape;2537;p29"/>
            <p:cNvSpPr/>
            <p:nvPr/>
          </p:nvSpPr>
          <p:spPr>
            <a:xfrm>
              <a:off x="69418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38" name="Google Shape;2538;p29"/>
            <p:cNvSpPr/>
            <p:nvPr/>
          </p:nvSpPr>
          <p:spPr>
            <a:xfrm>
              <a:off x="69418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39" name="Google Shape;2539;p29"/>
            <p:cNvSpPr/>
            <p:nvPr/>
          </p:nvSpPr>
          <p:spPr>
            <a:xfrm>
              <a:off x="69418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40" name="Google Shape;2540;p29"/>
            <p:cNvSpPr/>
            <p:nvPr/>
          </p:nvSpPr>
          <p:spPr>
            <a:xfrm>
              <a:off x="68656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41" name="Google Shape;2541;p29"/>
            <p:cNvSpPr/>
            <p:nvPr/>
          </p:nvSpPr>
          <p:spPr>
            <a:xfrm>
              <a:off x="686565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42" name="Google Shape;2542;p29"/>
            <p:cNvSpPr/>
            <p:nvPr/>
          </p:nvSpPr>
          <p:spPr>
            <a:xfrm>
              <a:off x="68656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43" name="Google Shape;2543;p29"/>
            <p:cNvSpPr/>
            <p:nvPr/>
          </p:nvSpPr>
          <p:spPr>
            <a:xfrm>
              <a:off x="68656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44" name="Google Shape;2544;p29"/>
            <p:cNvSpPr/>
            <p:nvPr/>
          </p:nvSpPr>
          <p:spPr>
            <a:xfrm>
              <a:off x="678922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45" name="Google Shape;2545;p29"/>
            <p:cNvSpPr/>
            <p:nvPr/>
          </p:nvSpPr>
          <p:spPr>
            <a:xfrm>
              <a:off x="678922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46" name="Google Shape;2546;p29"/>
            <p:cNvSpPr/>
            <p:nvPr/>
          </p:nvSpPr>
          <p:spPr>
            <a:xfrm>
              <a:off x="678922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47" name="Google Shape;2547;p29"/>
            <p:cNvSpPr/>
            <p:nvPr/>
          </p:nvSpPr>
          <p:spPr>
            <a:xfrm>
              <a:off x="6789225" y="134275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48" name="Google Shape;2548;p29"/>
            <p:cNvSpPr/>
            <p:nvPr/>
          </p:nvSpPr>
          <p:spPr>
            <a:xfrm>
              <a:off x="671322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49" name="Google Shape;2549;p29"/>
            <p:cNvSpPr/>
            <p:nvPr/>
          </p:nvSpPr>
          <p:spPr>
            <a:xfrm>
              <a:off x="671322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50" name="Google Shape;2550;p29"/>
            <p:cNvSpPr/>
            <p:nvPr/>
          </p:nvSpPr>
          <p:spPr>
            <a:xfrm>
              <a:off x="671322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51" name="Google Shape;2551;p29"/>
            <p:cNvSpPr/>
            <p:nvPr/>
          </p:nvSpPr>
          <p:spPr>
            <a:xfrm>
              <a:off x="671322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52" name="Google Shape;2552;p29"/>
            <p:cNvSpPr/>
            <p:nvPr/>
          </p:nvSpPr>
          <p:spPr>
            <a:xfrm>
              <a:off x="671322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53" name="Google Shape;2553;p29"/>
            <p:cNvSpPr/>
            <p:nvPr/>
          </p:nvSpPr>
          <p:spPr>
            <a:xfrm>
              <a:off x="6637000" y="164740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54" name="Google Shape;2554;p29"/>
            <p:cNvSpPr/>
            <p:nvPr/>
          </p:nvSpPr>
          <p:spPr>
            <a:xfrm>
              <a:off x="6637000" y="134275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55" name="Google Shape;2555;p29"/>
            <p:cNvSpPr/>
            <p:nvPr/>
          </p:nvSpPr>
          <p:spPr>
            <a:xfrm>
              <a:off x="6560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56" name="Google Shape;2556;p29"/>
            <p:cNvSpPr/>
            <p:nvPr/>
          </p:nvSpPr>
          <p:spPr>
            <a:xfrm>
              <a:off x="656080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57" name="Google Shape;2557;p29"/>
            <p:cNvSpPr/>
            <p:nvPr/>
          </p:nvSpPr>
          <p:spPr>
            <a:xfrm>
              <a:off x="6560800" y="1266550"/>
              <a:ext cx="62200" cy="53450"/>
            </a:xfrm>
            <a:custGeom>
              <a:avLst/>
              <a:gdLst/>
              <a:ahLst/>
              <a:cxnLst/>
              <a:rect l="l" t="t" r="r" b="b"/>
              <a:pathLst>
                <a:path w="2488" h="2138" extrusionOk="0">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58" name="Google Shape;2558;p29"/>
            <p:cNvSpPr/>
            <p:nvPr/>
          </p:nvSpPr>
          <p:spPr>
            <a:xfrm>
              <a:off x="6484575" y="1647400"/>
              <a:ext cx="62425" cy="53450"/>
            </a:xfrm>
            <a:custGeom>
              <a:avLst/>
              <a:gdLst/>
              <a:ahLst/>
              <a:cxnLst/>
              <a:rect l="l" t="t" r="r" b="b"/>
              <a:pathLst>
                <a:path w="2497" h="2138" extrusionOk="0">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59" name="Google Shape;2559;p29"/>
            <p:cNvSpPr/>
            <p:nvPr/>
          </p:nvSpPr>
          <p:spPr>
            <a:xfrm>
              <a:off x="6484575" y="1266550"/>
              <a:ext cx="62425" cy="53450"/>
            </a:xfrm>
            <a:custGeom>
              <a:avLst/>
              <a:gdLst/>
              <a:ahLst/>
              <a:cxnLst/>
              <a:rect l="l" t="t" r="r" b="b"/>
              <a:pathLst>
                <a:path w="2497" h="2138" extrusionOk="0">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60" name="Google Shape;2560;p29"/>
            <p:cNvSpPr/>
            <p:nvPr/>
          </p:nvSpPr>
          <p:spPr>
            <a:xfrm>
              <a:off x="6408350" y="2333125"/>
              <a:ext cx="62425" cy="53450"/>
            </a:xfrm>
            <a:custGeom>
              <a:avLst/>
              <a:gdLst/>
              <a:ahLst/>
              <a:cxnLst/>
              <a:rect l="l" t="t" r="r" b="b"/>
              <a:pathLst>
                <a:path w="2497" h="2138" extrusionOk="0">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61" name="Google Shape;2561;p29"/>
            <p:cNvSpPr/>
            <p:nvPr/>
          </p:nvSpPr>
          <p:spPr>
            <a:xfrm>
              <a:off x="6408350" y="2256925"/>
              <a:ext cx="62575" cy="53425"/>
            </a:xfrm>
            <a:custGeom>
              <a:avLst/>
              <a:gdLst/>
              <a:ahLst/>
              <a:cxnLst/>
              <a:rect l="l" t="t" r="r" b="b"/>
              <a:pathLst>
                <a:path w="2503" h="2137" extrusionOk="0">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62" name="Google Shape;2562;p29"/>
            <p:cNvSpPr/>
            <p:nvPr/>
          </p:nvSpPr>
          <p:spPr>
            <a:xfrm>
              <a:off x="6408350" y="21045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63" name="Google Shape;2563;p29"/>
            <p:cNvSpPr/>
            <p:nvPr/>
          </p:nvSpPr>
          <p:spPr>
            <a:xfrm>
              <a:off x="6408350" y="179985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64" name="Google Shape;2564;p29"/>
            <p:cNvSpPr/>
            <p:nvPr/>
          </p:nvSpPr>
          <p:spPr>
            <a:xfrm>
              <a:off x="6408350" y="164740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65" name="Google Shape;2565;p29"/>
            <p:cNvSpPr/>
            <p:nvPr/>
          </p:nvSpPr>
          <p:spPr>
            <a:xfrm>
              <a:off x="6408350" y="134275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66" name="Google Shape;2566;p29"/>
            <p:cNvSpPr/>
            <p:nvPr/>
          </p:nvSpPr>
          <p:spPr>
            <a:xfrm>
              <a:off x="6408350" y="1266550"/>
              <a:ext cx="62425" cy="53450"/>
            </a:xfrm>
            <a:custGeom>
              <a:avLst/>
              <a:gdLst/>
              <a:ahLst/>
              <a:cxnLst/>
              <a:rect l="l" t="t" r="r" b="b"/>
              <a:pathLst>
                <a:path w="2497" h="2138" extrusionOk="0">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67" name="Google Shape;2567;p29"/>
            <p:cNvSpPr/>
            <p:nvPr/>
          </p:nvSpPr>
          <p:spPr>
            <a:xfrm>
              <a:off x="63323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68" name="Google Shape;2568;p29"/>
            <p:cNvSpPr/>
            <p:nvPr/>
          </p:nvSpPr>
          <p:spPr>
            <a:xfrm>
              <a:off x="63323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69" name="Google Shape;2569;p29"/>
            <p:cNvSpPr/>
            <p:nvPr/>
          </p:nvSpPr>
          <p:spPr>
            <a:xfrm>
              <a:off x="63323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70" name="Google Shape;2570;p29"/>
            <p:cNvSpPr/>
            <p:nvPr/>
          </p:nvSpPr>
          <p:spPr>
            <a:xfrm>
              <a:off x="633235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71" name="Google Shape;2571;p29"/>
            <p:cNvSpPr/>
            <p:nvPr/>
          </p:nvSpPr>
          <p:spPr>
            <a:xfrm>
              <a:off x="633235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72" name="Google Shape;2572;p29"/>
            <p:cNvSpPr/>
            <p:nvPr/>
          </p:nvSpPr>
          <p:spPr>
            <a:xfrm>
              <a:off x="63323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73" name="Google Shape;2573;p29"/>
            <p:cNvSpPr/>
            <p:nvPr/>
          </p:nvSpPr>
          <p:spPr>
            <a:xfrm>
              <a:off x="63323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74" name="Google Shape;2574;p29"/>
            <p:cNvSpPr/>
            <p:nvPr/>
          </p:nvSpPr>
          <p:spPr>
            <a:xfrm>
              <a:off x="6256150" y="2485550"/>
              <a:ext cx="62200" cy="53300"/>
            </a:xfrm>
            <a:custGeom>
              <a:avLst/>
              <a:gdLst/>
              <a:ahLst/>
              <a:cxnLst/>
              <a:rect l="l" t="t" r="r" b="b"/>
              <a:pathLst>
                <a:path w="2488" h="2132" extrusionOk="0">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75" name="Google Shape;2575;p29"/>
            <p:cNvSpPr/>
            <p:nvPr/>
          </p:nvSpPr>
          <p:spPr>
            <a:xfrm>
              <a:off x="6256150" y="2409350"/>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76" name="Google Shape;2576;p29"/>
            <p:cNvSpPr/>
            <p:nvPr/>
          </p:nvSpPr>
          <p:spPr>
            <a:xfrm>
              <a:off x="6256150" y="2028275"/>
              <a:ext cx="62200" cy="53450"/>
            </a:xfrm>
            <a:custGeom>
              <a:avLst/>
              <a:gdLst/>
              <a:ahLst/>
              <a:cxnLst/>
              <a:rect l="l" t="t" r="r" b="b"/>
              <a:pathLst>
                <a:path w="2488" h="2138" extrusionOk="0">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77" name="Google Shape;2577;p29"/>
            <p:cNvSpPr/>
            <p:nvPr/>
          </p:nvSpPr>
          <p:spPr>
            <a:xfrm>
              <a:off x="6256150" y="1952050"/>
              <a:ext cx="62200" cy="53450"/>
            </a:xfrm>
            <a:custGeom>
              <a:avLst/>
              <a:gdLst/>
              <a:ahLst/>
              <a:cxnLst/>
              <a:rect l="l" t="t" r="r" b="b"/>
              <a:pathLst>
                <a:path w="2488" h="2138" extrusionOk="0">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78" name="Google Shape;2578;p29"/>
            <p:cNvSpPr/>
            <p:nvPr/>
          </p:nvSpPr>
          <p:spPr>
            <a:xfrm>
              <a:off x="6256150" y="1876050"/>
              <a:ext cx="62200" cy="53350"/>
            </a:xfrm>
            <a:custGeom>
              <a:avLst/>
              <a:gdLst/>
              <a:ahLst/>
              <a:cxnLst/>
              <a:rect l="l" t="t" r="r" b="b"/>
              <a:pathLst>
                <a:path w="2488" h="2134" extrusionOk="0">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79" name="Google Shape;2579;p29"/>
            <p:cNvSpPr/>
            <p:nvPr/>
          </p:nvSpPr>
          <p:spPr>
            <a:xfrm>
              <a:off x="6256150" y="179985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80" name="Google Shape;2580;p29"/>
            <p:cNvSpPr/>
            <p:nvPr/>
          </p:nvSpPr>
          <p:spPr>
            <a:xfrm>
              <a:off x="6256150" y="172362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81" name="Google Shape;2581;p29"/>
            <p:cNvSpPr/>
            <p:nvPr/>
          </p:nvSpPr>
          <p:spPr>
            <a:xfrm>
              <a:off x="6256150" y="134275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82" name="Google Shape;2582;p29"/>
            <p:cNvSpPr/>
            <p:nvPr/>
          </p:nvSpPr>
          <p:spPr>
            <a:xfrm>
              <a:off x="617992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83" name="Google Shape;2583;p29"/>
            <p:cNvSpPr/>
            <p:nvPr/>
          </p:nvSpPr>
          <p:spPr>
            <a:xfrm>
              <a:off x="617992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84" name="Google Shape;2584;p29"/>
            <p:cNvSpPr/>
            <p:nvPr/>
          </p:nvSpPr>
          <p:spPr>
            <a:xfrm>
              <a:off x="617992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85" name="Google Shape;2585;p29"/>
            <p:cNvSpPr/>
            <p:nvPr/>
          </p:nvSpPr>
          <p:spPr>
            <a:xfrm>
              <a:off x="617992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86" name="Google Shape;2586;p29"/>
            <p:cNvSpPr/>
            <p:nvPr/>
          </p:nvSpPr>
          <p:spPr>
            <a:xfrm>
              <a:off x="6103700"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87" name="Google Shape;2587;p29"/>
            <p:cNvSpPr/>
            <p:nvPr/>
          </p:nvSpPr>
          <p:spPr>
            <a:xfrm>
              <a:off x="6103700"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88" name="Google Shape;2588;p29"/>
            <p:cNvSpPr/>
            <p:nvPr/>
          </p:nvSpPr>
          <p:spPr>
            <a:xfrm>
              <a:off x="6103700"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89" name="Google Shape;2589;p29"/>
            <p:cNvSpPr/>
            <p:nvPr/>
          </p:nvSpPr>
          <p:spPr>
            <a:xfrm>
              <a:off x="6103700" y="21045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90" name="Google Shape;2590;p29"/>
            <p:cNvSpPr/>
            <p:nvPr/>
          </p:nvSpPr>
          <p:spPr>
            <a:xfrm>
              <a:off x="6103700" y="1342750"/>
              <a:ext cx="62425" cy="53450"/>
            </a:xfrm>
            <a:custGeom>
              <a:avLst/>
              <a:gdLst/>
              <a:ahLst/>
              <a:cxnLst/>
              <a:rect l="l" t="t" r="r" b="b"/>
              <a:pathLst>
                <a:path w="2497" h="2138" extrusionOk="0">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91" name="Google Shape;2591;p29"/>
            <p:cNvSpPr/>
            <p:nvPr/>
          </p:nvSpPr>
          <p:spPr>
            <a:xfrm>
              <a:off x="6027500" y="2180700"/>
              <a:ext cx="62425" cy="53350"/>
            </a:xfrm>
            <a:custGeom>
              <a:avLst/>
              <a:gdLst/>
              <a:ahLst/>
              <a:cxnLst/>
              <a:rect l="l" t="t" r="r" b="b"/>
              <a:pathLst>
                <a:path w="2497" h="2134" extrusionOk="0">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92" name="Google Shape;2592;p29"/>
            <p:cNvSpPr/>
            <p:nvPr/>
          </p:nvSpPr>
          <p:spPr>
            <a:xfrm>
              <a:off x="6027500" y="134275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93" name="Google Shape;2593;p29"/>
            <p:cNvSpPr/>
            <p:nvPr/>
          </p:nvSpPr>
          <p:spPr>
            <a:xfrm>
              <a:off x="5951475"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94" name="Google Shape;2594;p29"/>
            <p:cNvSpPr/>
            <p:nvPr/>
          </p:nvSpPr>
          <p:spPr>
            <a:xfrm>
              <a:off x="595147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95" name="Google Shape;2595;p29"/>
            <p:cNvSpPr/>
            <p:nvPr/>
          </p:nvSpPr>
          <p:spPr>
            <a:xfrm>
              <a:off x="595147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96" name="Google Shape;2596;p29"/>
            <p:cNvSpPr/>
            <p:nvPr/>
          </p:nvSpPr>
          <p:spPr>
            <a:xfrm>
              <a:off x="595147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97" name="Google Shape;2597;p29"/>
            <p:cNvSpPr/>
            <p:nvPr/>
          </p:nvSpPr>
          <p:spPr>
            <a:xfrm>
              <a:off x="59514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98" name="Google Shape;2598;p29"/>
            <p:cNvSpPr/>
            <p:nvPr/>
          </p:nvSpPr>
          <p:spPr>
            <a:xfrm>
              <a:off x="587527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599" name="Google Shape;2599;p29"/>
            <p:cNvSpPr/>
            <p:nvPr/>
          </p:nvSpPr>
          <p:spPr>
            <a:xfrm>
              <a:off x="5875275" y="2637775"/>
              <a:ext cx="62225" cy="53450"/>
            </a:xfrm>
            <a:custGeom>
              <a:avLst/>
              <a:gdLst/>
              <a:ahLst/>
              <a:cxnLst/>
              <a:rect l="l" t="t" r="r" b="b"/>
              <a:pathLst>
                <a:path w="2489"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00" name="Google Shape;2600;p29"/>
            <p:cNvSpPr/>
            <p:nvPr/>
          </p:nvSpPr>
          <p:spPr>
            <a:xfrm>
              <a:off x="5875275" y="2561575"/>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01" name="Google Shape;2601;p29"/>
            <p:cNvSpPr/>
            <p:nvPr/>
          </p:nvSpPr>
          <p:spPr>
            <a:xfrm>
              <a:off x="587527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02" name="Google Shape;2602;p29"/>
            <p:cNvSpPr/>
            <p:nvPr/>
          </p:nvSpPr>
          <p:spPr>
            <a:xfrm>
              <a:off x="5875275"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03" name="Google Shape;2603;p29"/>
            <p:cNvSpPr/>
            <p:nvPr/>
          </p:nvSpPr>
          <p:spPr>
            <a:xfrm>
              <a:off x="587527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04" name="Google Shape;2604;p29"/>
            <p:cNvSpPr/>
            <p:nvPr/>
          </p:nvSpPr>
          <p:spPr>
            <a:xfrm>
              <a:off x="587527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05" name="Google Shape;2605;p29"/>
            <p:cNvSpPr/>
            <p:nvPr/>
          </p:nvSpPr>
          <p:spPr>
            <a:xfrm>
              <a:off x="5799275" y="2714000"/>
              <a:ext cx="62200" cy="53350"/>
            </a:xfrm>
            <a:custGeom>
              <a:avLst/>
              <a:gdLst/>
              <a:ahLst/>
              <a:cxnLst/>
              <a:rect l="l" t="t" r="r" b="b"/>
              <a:pathLst>
                <a:path w="2488" h="2134"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06" name="Google Shape;2606;p29"/>
            <p:cNvSpPr/>
            <p:nvPr/>
          </p:nvSpPr>
          <p:spPr>
            <a:xfrm>
              <a:off x="5799275" y="134275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07" name="Google Shape;2607;p29"/>
            <p:cNvSpPr/>
            <p:nvPr/>
          </p:nvSpPr>
          <p:spPr>
            <a:xfrm>
              <a:off x="5799125" y="1190550"/>
              <a:ext cx="62350" cy="53425"/>
            </a:xfrm>
            <a:custGeom>
              <a:avLst/>
              <a:gdLst/>
              <a:ahLst/>
              <a:cxnLst/>
              <a:rect l="l" t="t" r="r" b="b"/>
              <a:pathLst>
                <a:path w="2494" h="2137" extrusionOk="0">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08" name="Google Shape;2608;p29"/>
            <p:cNvSpPr/>
            <p:nvPr/>
          </p:nvSpPr>
          <p:spPr>
            <a:xfrm>
              <a:off x="5723050"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09" name="Google Shape;2609;p29"/>
            <p:cNvSpPr/>
            <p:nvPr/>
          </p:nvSpPr>
          <p:spPr>
            <a:xfrm>
              <a:off x="5723050"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10" name="Google Shape;2610;p29"/>
            <p:cNvSpPr/>
            <p:nvPr/>
          </p:nvSpPr>
          <p:spPr>
            <a:xfrm>
              <a:off x="5723050" y="2942425"/>
              <a:ext cx="62225" cy="53450"/>
            </a:xfrm>
            <a:custGeom>
              <a:avLst/>
              <a:gdLst/>
              <a:ahLst/>
              <a:cxnLst/>
              <a:rect l="l" t="t" r="r" b="b"/>
              <a:pathLst>
                <a:path w="2489" h="2138" extrusionOk="0">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11" name="Google Shape;2611;p29"/>
            <p:cNvSpPr/>
            <p:nvPr/>
          </p:nvSpPr>
          <p:spPr>
            <a:xfrm>
              <a:off x="5723050" y="271400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12" name="Google Shape;2612;p29"/>
            <p:cNvSpPr/>
            <p:nvPr/>
          </p:nvSpPr>
          <p:spPr>
            <a:xfrm>
              <a:off x="5723050" y="134275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13" name="Google Shape;2613;p29"/>
            <p:cNvSpPr/>
            <p:nvPr/>
          </p:nvSpPr>
          <p:spPr>
            <a:xfrm>
              <a:off x="5722900" y="1190550"/>
              <a:ext cx="62375" cy="53425"/>
            </a:xfrm>
            <a:custGeom>
              <a:avLst/>
              <a:gdLst/>
              <a:ahLst/>
              <a:cxnLst/>
              <a:rect l="l" t="t" r="r" b="b"/>
              <a:pathLst>
                <a:path w="2495" h="2137" extrusionOk="0">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14" name="Google Shape;2614;p29"/>
            <p:cNvSpPr/>
            <p:nvPr/>
          </p:nvSpPr>
          <p:spPr>
            <a:xfrm>
              <a:off x="56468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15" name="Google Shape;2615;p29"/>
            <p:cNvSpPr/>
            <p:nvPr/>
          </p:nvSpPr>
          <p:spPr>
            <a:xfrm>
              <a:off x="5646825" y="2866425"/>
              <a:ext cx="62225" cy="53275"/>
            </a:xfrm>
            <a:custGeom>
              <a:avLst/>
              <a:gdLst/>
              <a:ahLst/>
              <a:cxnLst/>
              <a:rect l="l" t="t" r="r" b="b"/>
              <a:pathLst>
                <a:path w="2489" h="2131" extrusionOk="0">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16" name="Google Shape;2616;p29"/>
            <p:cNvSpPr/>
            <p:nvPr/>
          </p:nvSpPr>
          <p:spPr>
            <a:xfrm>
              <a:off x="56468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17" name="Google Shape;2617;p29"/>
            <p:cNvSpPr/>
            <p:nvPr/>
          </p:nvSpPr>
          <p:spPr>
            <a:xfrm>
              <a:off x="56468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18" name="Google Shape;2618;p29"/>
            <p:cNvSpPr/>
            <p:nvPr/>
          </p:nvSpPr>
          <p:spPr>
            <a:xfrm>
              <a:off x="56468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19" name="Google Shape;2619;p29"/>
            <p:cNvSpPr/>
            <p:nvPr/>
          </p:nvSpPr>
          <p:spPr>
            <a:xfrm>
              <a:off x="5646700" y="119055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20" name="Google Shape;2620;p29"/>
            <p:cNvSpPr/>
            <p:nvPr/>
          </p:nvSpPr>
          <p:spPr>
            <a:xfrm>
              <a:off x="5570625" y="3018650"/>
              <a:ext cx="62200" cy="53425"/>
            </a:xfrm>
            <a:custGeom>
              <a:avLst/>
              <a:gdLst/>
              <a:ahLst/>
              <a:cxnLst/>
              <a:rect l="l" t="t" r="r" b="b"/>
              <a:pathLst>
                <a:path w="2488" h="2137" extrusionOk="0">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21" name="Google Shape;2621;p29"/>
            <p:cNvSpPr/>
            <p:nvPr/>
          </p:nvSpPr>
          <p:spPr>
            <a:xfrm>
              <a:off x="5570625" y="2942425"/>
              <a:ext cx="62200" cy="53450"/>
            </a:xfrm>
            <a:custGeom>
              <a:avLst/>
              <a:gdLst/>
              <a:ahLst/>
              <a:cxnLst/>
              <a:rect l="l" t="t" r="r" b="b"/>
              <a:pathLst>
                <a:path w="2488" h="2138" extrusionOk="0">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22" name="Google Shape;2622;p29"/>
            <p:cNvSpPr/>
            <p:nvPr/>
          </p:nvSpPr>
          <p:spPr>
            <a:xfrm>
              <a:off x="5570475" y="1190550"/>
              <a:ext cx="62350" cy="53325"/>
            </a:xfrm>
            <a:custGeom>
              <a:avLst/>
              <a:gdLst/>
              <a:ahLst/>
              <a:cxnLst/>
              <a:rect l="l" t="t" r="r" b="b"/>
              <a:pathLst>
                <a:path w="2494" h="2133" extrusionOk="0">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23" name="Google Shape;2623;p29"/>
            <p:cNvSpPr/>
            <p:nvPr/>
          </p:nvSpPr>
          <p:spPr>
            <a:xfrm>
              <a:off x="5494400" y="29424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24" name="Google Shape;2624;p29"/>
            <p:cNvSpPr/>
            <p:nvPr/>
          </p:nvSpPr>
          <p:spPr>
            <a:xfrm>
              <a:off x="549440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25" name="Google Shape;2625;p29"/>
            <p:cNvSpPr/>
            <p:nvPr/>
          </p:nvSpPr>
          <p:spPr>
            <a:xfrm>
              <a:off x="5494275" y="1190550"/>
              <a:ext cx="62350" cy="53325"/>
            </a:xfrm>
            <a:custGeom>
              <a:avLst/>
              <a:gdLst/>
              <a:ahLst/>
              <a:cxnLst/>
              <a:rect l="l" t="t" r="r" b="b"/>
              <a:pathLst>
                <a:path w="2494" h="2133" extrusionOk="0">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26" name="Google Shape;2626;p29"/>
            <p:cNvSpPr/>
            <p:nvPr/>
          </p:nvSpPr>
          <p:spPr>
            <a:xfrm>
              <a:off x="5418200"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27" name="Google Shape;2627;p29"/>
            <p:cNvSpPr/>
            <p:nvPr/>
          </p:nvSpPr>
          <p:spPr>
            <a:xfrm>
              <a:off x="5418200"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28" name="Google Shape;2628;p29"/>
            <p:cNvSpPr/>
            <p:nvPr/>
          </p:nvSpPr>
          <p:spPr>
            <a:xfrm>
              <a:off x="5418200" y="1266550"/>
              <a:ext cx="62425" cy="53450"/>
            </a:xfrm>
            <a:custGeom>
              <a:avLst/>
              <a:gdLst/>
              <a:ahLst/>
              <a:cxnLst/>
              <a:rect l="l" t="t" r="r" b="b"/>
              <a:pathLst>
                <a:path w="2497" h="2138" extrusionOk="0">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29" name="Google Shape;2629;p29"/>
            <p:cNvSpPr/>
            <p:nvPr/>
          </p:nvSpPr>
          <p:spPr>
            <a:xfrm>
              <a:off x="5418200" y="11905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30" name="Google Shape;2630;p29"/>
            <p:cNvSpPr/>
            <p:nvPr/>
          </p:nvSpPr>
          <p:spPr>
            <a:xfrm>
              <a:off x="5341975"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31" name="Google Shape;2631;p29"/>
            <p:cNvSpPr/>
            <p:nvPr/>
          </p:nvSpPr>
          <p:spPr>
            <a:xfrm>
              <a:off x="5341975"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32" name="Google Shape;2632;p29"/>
            <p:cNvSpPr/>
            <p:nvPr/>
          </p:nvSpPr>
          <p:spPr>
            <a:xfrm>
              <a:off x="5265775" y="2790200"/>
              <a:ext cx="62200" cy="53350"/>
            </a:xfrm>
            <a:custGeom>
              <a:avLst/>
              <a:gdLst/>
              <a:ahLst/>
              <a:cxnLst/>
              <a:rect l="l" t="t" r="r" b="b"/>
              <a:pathLst>
                <a:path w="2488" h="2134" extrusionOk="0">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33" name="Google Shape;2633;p29"/>
            <p:cNvSpPr/>
            <p:nvPr/>
          </p:nvSpPr>
          <p:spPr>
            <a:xfrm>
              <a:off x="5265775" y="2714000"/>
              <a:ext cx="62200" cy="53350"/>
            </a:xfrm>
            <a:custGeom>
              <a:avLst/>
              <a:gdLst/>
              <a:ahLst/>
              <a:cxnLst/>
              <a:rect l="l" t="t" r="r" b="b"/>
              <a:pathLst>
                <a:path w="2488" h="2134" extrusionOk="0">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34" name="Google Shape;2634;p29"/>
            <p:cNvSpPr/>
            <p:nvPr/>
          </p:nvSpPr>
          <p:spPr>
            <a:xfrm>
              <a:off x="5265775" y="1266550"/>
              <a:ext cx="62200" cy="53450"/>
            </a:xfrm>
            <a:custGeom>
              <a:avLst/>
              <a:gdLst/>
              <a:ahLst/>
              <a:cxnLst/>
              <a:rect l="l" t="t" r="r" b="b"/>
              <a:pathLst>
                <a:path w="2488" h="2138" extrusionOk="0">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35" name="Google Shape;2635;p29"/>
            <p:cNvSpPr/>
            <p:nvPr/>
          </p:nvSpPr>
          <p:spPr>
            <a:xfrm>
              <a:off x="5189550"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36" name="Google Shape;2636;p29"/>
            <p:cNvSpPr/>
            <p:nvPr/>
          </p:nvSpPr>
          <p:spPr>
            <a:xfrm>
              <a:off x="5189550" y="2790200"/>
              <a:ext cx="62225" cy="53350"/>
            </a:xfrm>
            <a:custGeom>
              <a:avLst/>
              <a:gdLst/>
              <a:ahLst/>
              <a:cxnLst/>
              <a:rect l="l" t="t" r="r" b="b"/>
              <a:pathLst>
                <a:path w="2489" h="2134" extrusionOk="0">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37" name="Google Shape;2637;p29"/>
            <p:cNvSpPr/>
            <p:nvPr/>
          </p:nvSpPr>
          <p:spPr>
            <a:xfrm>
              <a:off x="5189550" y="1342750"/>
              <a:ext cx="62225" cy="53350"/>
            </a:xfrm>
            <a:custGeom>
              <a:avLst/>
              <a:gdLst/>
              <a:ahLst/>
              <a:cxnLst/>
              <a:rect l="l" t="t" r="r" b="b"/>
              <a:pathLst>
                <a:path w="2489" h="2134" extrusionOk="0">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38" name="Google Shape;2638;p29"/>
            <p:cNvSpPr/>
            <p:nvPr/>
          </p:nvSpPr>
          <p:spPr>
            <a:xfrm>
              <a:off x="5113350" y="3094850"/>
              <a:ext cx="62400" cy="53350"/>
            </a:xfrm>
            <a:custGeom>
              <a:avLst/>
              <a:gdLst/>
              <a:ahLst/>
              <a:cxnLst/>
              <a:rect l="l" t="t" r="r" b="b"/>
              <a:pathLst>
                <a:path w="2496" h="2134" extrusionOk="0">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39" name="Google Shape;2639;p29"/>
            <p:cNvSpPr/>
            <p:nvPr/>
          </p:nvSpPr>
          <p:spPr>
            <a:xfrm>
              <a:off x="5113350" y="3018650"/>
              <a:ext cx="62400" cy="53425"/>
            </a:xfrm>
            <a:custGeom>
              <a:avLst/>
              <a:gdLst/>
              <a:ahLst/>
              <a:cxnLst/>
              <a:rect l="l" t="t" r="r" b="b"/>
              <a:pathLst>
                <a:path w="2496" h="2137" extrusionOk="0">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40" name="Google Shape;2640;p29"/>
            <p:cNvSpPr/>
            <p:nvPr/>
          </p:nvSpPr>
          <p:spPr>
            <a:xfrm>
              <a:off x="5113350" y="2942425"/>
              <a:ext cx="62400" cy="53450"/>
            </a:xfrm>
            <a:custGeom>
              <a:avLst/>
              <a:gdLst/>
              <a:ahLst/>
              <a:cxnLst/>
              <a:rect l="l" t="t" r="r" b="b"/>
              <a:pathLst>
                <a:path w="2496" h="2138" extrusionOk="0">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41" name="Google Shape;2641;p29"/>
            <p:cNvSpPr/>
            <p:nvPr/>
          </p:nvSpPr>
          <p:spPr>
            <a:xfrm>
              <a:off x="5113350" y="2866425"/>
              <a:ext cx="62400" cy="53275"/>
            </a:xfrm>
            <a:custGeom>
              <a:avLst/>
              <a:gdLst/>
              <a:ahLst/>
              <a:cxnLst/>
              <a:rect l="l" t="t" r="r" b="b"/>
              <a:pathLst>
                <a:path w="2496" h="2131" extrusionOk="0">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42" name="Google Shape;2642;p29"/>
            <p:cNvSpPr/>
            <p:nvPr/>
          </p:nvSpPr>
          <p:spPr>
            <a:xfrm>
              <a:off x="5113350" y="2790200"/>
              <a:ext cx="62400" cy="53350"/>
            </a:xfrm>
            <a:custGeom>
              <a:avLst/>
              <a:gdLst/>
              <a:ahLst/>
              <a:cxnLst/>
              <a:rect l="l" t="t" r="r" b="b"/>
              <a:pathLst>
                <a:path w="2496" h="2134" extrusionOk="0">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43" name="Google Shape;2643;p29"/>
            <p:cNvSpPr/>
            <p:nvPr/>
          </p:nvSpPr>
          <p:spPr>
            <a:xfrm>
              <a:off x="5113350" y="2714000"/>
              <a:ext cx="62400" cy="53350"/>
            </a:xfrm>
            <a:custGeom>
              <a:avLst/>
              <a:gdLst/>
              <a:ahLst/>
              <a:cxnLst/>
              <a:rect l="l" t="t" r="r" b="b"/>
              <a:pathLst>
                <a:path w="2496" h="2134" extrusionOk="0">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44" name="Google Shape;2644;p29"/>
            <p:cNvSpPr/>
            <p:nvPr/>
          </p:nvSpPr>
          <p:spPr>
            <a:xfrm>
              <a:off x="5113350" y="141897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45" name="Google Shape;2645;p29"/>
            <p:cNvSpPr/>
            <p:nvPr/>
          </p:nvSpPr>
          <p:spPr>
            <a:xfrm>
              <a:off x="5113350" y="134275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46" name="Google Shape;2646;p29"/>
            <p:cNvSpPr/>
            <p:nvPr/>
          </p:nvSpPr>
          <p:spPr>
            <a:xfrm>
              <a:off x="50373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47" name="Google Shape;2647;p29"/>
            <p:cNvSpPr/>
            <p:nvPr/>
          </p:nvSpPr>
          <p:spPr>
            <a:xfrm>
              <a:off x="503732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48" name="Google Shape;2648;p29"/>
            <p:cNvSpPr/>
            <p:nvPr/>
          </p:nvSpPr>
          <p:spPr>
            <a:xfrm>
              <a:off x="5037325" y="286642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49" name="Google Shape;2649;p29"/>
            <p:cNvSpPr/>
            <p:nvPr/>
          </p:nvSpPr>
          <p:spPr>
            <a:xfrm>
              <a:off x="50373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50" name="Google Shape;2650;p29"/>
            <p:cNvSpPr/>
            <p:nvPr/>
          </p:nvSpPr>
          <p:spPr>
            <a:xfrm>
              <a:off x="50373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51" name="Google Shape;2651;p29"/>
            <p:cNvSpPr/>
            <p:nvPr/>
          </p:nvSpPr>
          <p:spPr>
            <a:xfrm>
              <a:off x="5037325"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52" name="Google Shape;2652;p29"/>
            <p:cNvSpPr/>
            <p:nvPr/>
          </p:nvSpPr>
          <p:spPr>
            <a:xfrm>
              <a:off x="50373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53" name="Google Shape;2653;p29"/>
            <p:cNvSpPr/>
            <p:nvPr/>
          </p:nvSpPr>
          <p:spPr>
            <a:xfrm>
              <a:off x="4961125"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54" name="Google Shape;2654;p29"/>
            <p:cNvSpPr/>
            <p:nvPr/>
          </p:nvSpPr>
          <p:spPr>
            <a:xfrm>
              <a:off x="49611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55" name="Google Shape;2655;p29"/>
            <p:cNvSpPr/>
            <p:nvPr/>
          </p:nvSpPr>
          <p:spPr>
            <a:xfrm>
              <a:off x="49611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56" name="Google Shape;2656;p29"/>
            <p:cNvSpPr/>
            <p:nvPr/>
          </p:nvSpPr>
          <p:spPr>
            <a:xfrm>
              <a:off x="49611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57" name="Google Shape;2657;p29"/>
            <p:cNvSpPr/>
            <p:nvPr/>
          </p:nvSpPr>
          <p:spPr>
            <a:xfrm>
              <a:off x="49611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58" name="Google Shape;2658;p29"/>
            <p:cNvSpPr/>
            <p:nvPr/>
          </p:nvSpPr>
          <p:spPr>
            <a:xfrm>
              <a:off x="49611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59" name="Google Shape;2659;p29"/>
            <p:cNvSpPr/>
            <p:nvPr/>
          </p:nvSpPr>
          <p:spPr>
            <a:xfrm>
              <a:off x="4884900" y="2637775"/>
              <a:ext cx="62225" cy="53450"/>
            </a:xfrm>
            <a:custGeom>
              <a:avLst/>
              <a:gdLst/>
              <a:ahLst/>
              <a:cxnLst/>
              <a:rect l="l" t="t" r="r" b="b"/>
              <a:pathLst>
                <a:path w="2489" h="2138" extrusionOk="0">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60" name="Google Shape;2660;p29"/>
            <p:cNvSpPr/>
            <p:nvPr/>
          </p:nvSpPr>
          <p:spPr>
            <a:xfrm>
              <a:off x="48849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61" name="Google Shape;2661;p29"/>
            <p:cNvSpPr/>
            <p:nvPr/>
          </p:nvSpPr>
          <p:spPr>
            <a:xfrm>
              <a:off x="48849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62" name="Google Shape;2662;p29"/>
            <p:cNvSpPr/>
            <p:nvPr/>
          </p:nvSpPr>
          <p:spPr>
            <a:xfrm>
              <a:off x="488490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63" name="Google Shape;2663;p29"/>
            <p:cNvSpPr/>
            <p:nvPr/>
          </p:nvSpPr>
          <p:spPr>
            <a:xfrm>
              <a:off x="4808700" y="2637775"/>
              <a:ext cx="62400" cy="53450"/>
            </a:xfrm>
            <a:custGeom>
              <a:avLst/>
              <a:gdLst/>
              <a:ahLst/>
              <a:cxnLst/>
              <a:rect l="l" t="t" r="r" b="b"/>
              <a:pathLst>
                <a:path w="2496"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64" name="Google Shape;2664;p29"/>
            <p:cNvSpPr/>
            <p:nvPr/>
          </p:nvSpPr>
          <p:spPr>
            <a:xfrm>
              <a:off x="4808700" y="2561575"/>
              <a:ext cx="62400" cy="53425"/>
            </a:xfrm>
            <a:custGeom>
              <a:avLst/>
              <a:gdLst/>
              <a:ahLst/>
              <a:cxnLst/>
              <a:rect l="l" t="t" r="r" b="b"/>
              <a:pathLst>
                <a:path w="2496"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65" name="Google Shape;2665;p29"/>
            <p:cNvSpPr/>
            <p:nvPr/>
          </p:nvSpPr>
          <p:spPr>
            <a:xfrm>
              <a:off x="4808700" y="141897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66" name="Google Shape;2666;p29"/>
            <p:cNvSpPr/>
            <p:nvPr/>
          </p:nvSpPr>
          <p:spPr>
            <a:xfrm>
              <a:off x="48087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67" name="Google Shape;2667;p29"/>
            <p:cNvSpPr/>
            <p:nvPr/>
          </p:nvSpPr>
          <p:spPr>
            <a:xfrm>
              <a:off x="4808700" y="11905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68" name="Google Shape;2668;p29"/>
            <p:cNvSpPr/>
            <p:nvPr/>
          </p:nvSpPr>
          <p:spPr>
            <a:xfrm>
              <a:off x="4808700" y="1038125"/>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69" name="Google Shape;2669;p29"/>
            <p:cNvSpPr/>
            <p:nvPr/>
          </p:nvSpPr>
          <p:spPr>
            <a:xfrm>
              <a:off x="4732475" y="27902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70" name="Google Shape;2670;p29"/>
            <p:cNvSpPr/>
            <p:nvPr/>
          </p:nvSpPr>
          <p:spPr>
            <a:xfrm>
              <a:off x="4732475" y="2714000"/>
              <a:ext cx="62425" cy="53350"/>
            </a:xfrm>
            <a:custGeom>
              <a:avLst/>
              <a:gdLst/>
              <a:ahLst/>
              <a:cxnLst/>
              <a:rect l="l" t="t" r="r" b="b"/>
              <a:pathLst>
                <a:path w="2497" h="2134" extrusionOk="0">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71" name="Google Shape;2671;p29"/>
            <p:cNvSpPr/>
            <p:nvPr/>
          </p:nvSpPr>
          <p:spPr>
            <a:xfrm>
              <a:off x="4732475" y="2561575"/>
              <a:ext cx="62425" cy="53425"/>
            </a:xfrm>
            <a:custGeom>
              <a:avLst/>
              <a:gdLst/>
              <a:ahLst/>
              <a:cxnLst/>
              <a:rect l="l" t="t" r="r" b="b"/>
              <a:pathLst>
                <a:path w="2497" h="2137" extrusionOk="0">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72" name="Google Shape;2672;p29"/>
            <p:cNvSpPr/>
            <p:nvPr/>
          </p:nvSpPr>
          <p:spPr>
            <a:xfrm>
              <a:off x="473247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73" name="Google Shape;2673;p29"/>
            <p:cNvSpPr/>
            <p:nvPr/>
          </p:nvSpPr>
          <p:spPr>
            <a:xfrm>
              <a:off x="4732475" y="11905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74" name="Google Shape;2674;p29"/>
            <p:cNvSpPr/>
            <p:nvPr/>
          </p:nvSpPr>
          <p:spPr>
            <a:xfrm>
              <a:off x="4656475" y="2866425"/>
              <a:ext cx="62200" cy="53275"/>
            </a:xfrm>
            <a:custGeom>
              <a:avLst/>
              <a:gdLst/>
              <a:ahLst/>
              <a:cxnLst/>
              <a:rect l="l" t="t" r="r" b="b"/>
              <a:pathLst>
                <a:path w="2488" h="2131" extrusionOk="0">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75" name="Google Shape;2675;p29"/>
            <p:cNvSpPr/>
            <p:nvPr/>
          </p:nvSpPr>
          <p:spPr>
            <a:xfrm>
              <a:off x="4656475" y="27902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76" name="Google Shape;2676;p29"/>
            <p:cNvSpPr/>
            <p:nvPr/>
          </p:nvSpPr>
          <p:spPr>
            <a:xfrm>
              <a:off x="4656475" y="271400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77" name="Google Shape;2677;p29"/>
            <p:cNvSpPr/>
            <p:nvPr/>
          </p:nvSpPr>
          <p:spPr>
            <a:xfrm>
              <a:off x="4656475" y="2485550"/>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78" name="Google Shape;2678;p29"/>
            <p:cNvSpPr/>
            <p:nvPr/>
          </p:nvSpPr>
          <p:spPr>
            <a:xfrm>
              <a:off x="465647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79" name="Google Shape;2679;p29"/>
            <p:cNvSpPr/>
            <p:nvPr/>
          </p:nvSpPr>
          <p:spPr>
            <a:xfrm>
              <a:off x="465647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80" name="Google Shape;2680;p29"/>
            <p:cNvSpPr/>
            <p:nvPr/>
          </p:nvSpPr>
          <p:spPr>
            <a:xfrm>
              <a:off x="46564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81" name="Google Shape;2681;p29"/>
            <p:cNvSpPr/>
            <p:nvPr/>
          </p:nvSpPr>
          <p:spPr>
            <a:xfrm>
              <a:off x="4656475" y="1038125"/>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82" name="Google Shape;2682;p29"/>
            <p:cNvSpPr/>
            <p:nvPr/>
          </p:nvSpPr>
          <p:spPr>
            <a:xfrm>
              <a:off x="4580250" y="29424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83" name="Google Shape;2683;p29"/>
            <p:cNvSpPr/>
            <p:nvPr/>
          </p:nvSpPr>
          <p:spPr>
            <a:xfrm>
              <a:off x="458025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84" name="Google Shape;2684;p29"/>
            <p:cNvSpPr/>
            <p:nvPr/>
          </p:nvSpPr>
          <p:spPr>
            <a:xfrm>
              <a:off x="458025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85" name="Google Shape;2685;p29"/>
            <p:cNvSpPr/>
            <p:nvPr/>
          </p:nvSpPr>
          <p:spPr>
            <a:xfrm>
              <a:off x="4580250"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86" name="Google Shape;2686;p29"/>
            <p:cNvSpPr/>
            <p:nvPr/>
          </p:nvSpPr>
          <p:spPr>
            <a:xfrm>
              <a:off x="458025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87" name="Google Shape;2687;p29"/>
            <p:cNvSpPr/>
            <p:nvPr/>
          </p:nvSpPr>
          <p:spPr>
            <a:xfrm>
              <a:off x="45802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88" name="Google Shape;2688;p29"/>
            <p:cNvSpPr/>
            <p:nvPr/>
          </p:nvSpPr>
          <p:spPr>
            <a:xfrm>
              <a:off x="45802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89" name="Google Shape;2689;p29"/>
            <p:cNvSpPr/>
            <p:nvPr/>
          </p:nvSpPr>
          <p:spPr>
            <a:xfrm>
              <a:off x="45802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90" name="Google Shape;2690;p29"/>
            <p:cNvSpPr/>
            <p:nvPr/>
          </p:nvSpPr>
          <p:spPr>
            <a:xfrm>
              <a:off x="450405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91" name="Google Shape;2691;p29"/>
            <p:cNvSpPr/>
            <p:nvPr/>
          </p:nvSpPr>
          <p:spPr>
            <a:xfrm>
              <a:off x="4504050"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92" name="Google Shape;2692;p29"/>
            <p:cNvSpPr/>
            <p:nvPr/>
          </p:nvSpPr>
          <p:spPr>
            <a:xfrm>
              <a:off x="45040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93" name="Google Shape;2693;p29"/>
            <p:cNvSpPr/>
            <p:nvPr/>
          </p:nvSpPr>
          <p:spPr>
            <a:xfrm>
              <a:off x="450405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94" name="Google Shape;2694;p29"/>
            <p:cNvSpPr/>
            <p:nvPr/>
          </p:nvSpPr>
          <p:spPr>
            <a:xfrm>
              <a:off x="45040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95" name="Google Shape;2695;p29"/>
            <p:cNvSpPr/>
            <p:nvPr/>
          </p:nvSpPr>
          <p:spPr>
            <a:xfrm>
              <a:off x="45040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96" name="Google Shape;2696;p29"/>
            <p:cNvSpPr/>
            <p:nvPr/>
          </p:nvSpPr>
          <p:spPr>
            <a:xfrm>
              <a:off x="4427825" y="2942425"/>
              <a:ext cx="62425" cy="53450"/>
            </a:xfrm>
            <a:custGeom>
              <a:avLst/>
              <a:gdLst/>
              <a:ahLst/>
              <a:cxnLst/>
              <a:rect l="l" t="t" r="r" b="b"/>
              <a:pathLst>
                <a:path w="2497" h="2138" extrusionOk="0">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97" name="Google Shape;2697;p29"/>
            <p:cNvSpPr/>
            <p:nvPr/>
          </p:nvSpPr>
          <p:spPr>
            <a:xfrm>
              <a:off x="4427825" y="2866425"/>
              <a:ext cx="62425" cy="53275"/>
            </a:xfrm>
            <a:custGeom>
              <a:avLst/>
              <a:gdLst/>
              <a:ahLst/>
              <a:cxnLst/>
              <a:rect l="l" t="t" r="r" b="b"/>
              <a:pathLst>
                <a:path w="2497" h="2131" extrusionOk="0">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98" name="Google Shape;2698;p29"/>
            <p:cNvSpPr/>
            <p:nvPr/>
          </p:nvSpPr>
          <p:spPr>
            <a:xfrm>
              <a:off x="4427825" y="2790200"/>
              <a:ext cx="62425" cy="53350"/>
            </a:xfrm>
            <a:custGeom>
              <a:avLst/>
              <a:gdLst/>
              <a:ahLst/>
              <a:cxnLst/>
              <a:rect l="l" t="t" r="r" b="b"/>
              <a:pathLst>
                <a:path w="2497" h="2134" extrusionOk="0">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699" name="Google Shape;2699;p29"/>
            <p:cNvSpPr/>
            <p:nvPr/>
          </p:nvSpPr>
          <p:spPr>
            <a:xfrm>
              <a:off x="4427825" y="2561575"/>
              <a:ext cx="62425" cy="53425"/>
            </a:xfrm>
            <a:custGeom>
              <a:avLst/>
              <a:gdLst/>
              <a:ahLst/>
              <a:cxnLst/>
              <a:rect l="l" t="t" r="r" b="b"/>
              <a:pathLst>
                <a:path w="2497" h="2137" extrusionOk="0">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00" name="Google Shape;2700;p29"/>
            <p:cNvSpPr/>
            <p:nvPr/>
          </p:nvSpPr>
          <p:spPr>
            <a:xfrm>
              <a:off x="4427825" y="2485550"/>
              <a:ext cx="62425" cy="53300"/>
            </a:xfrm>
            <a:custGeom>
              <a:avLst/>
              <a:gdLst/>
              <a:ahLst/>
              <a:cxnLst/>
              <a:rect l="l" t="t" r="r" b="b"/>
              <a:pathLst>
                <a:path w="2497" h="2132" extrusionOk="0">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01" name="Google Shape;2701;p29"/>
            <p:cNvSpPr/>
            <p:nvPr/>
          </p:nvSpPr>
          <p:spPr>
            <a:xfrm>
              <a:off x="4427825" y="2409350"/>
              <a:ext cx="62425" cy="53350"/>
            </a:xfrm>
            <a:custGeom>
              <a:avLst/>
              <a:gdLst/>
              <a:ahLst/>
              <a:cxnLst/>
              <a:rect l="l" t="t" r="r" b="b"/>
              <a:pathLst>
                <a:path w="2497" h="2134"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02" name="Google Shape;2702;p29"/>
            <p:cNvSpPr/>
            <p:nvPr/>
          </p:nvSpPr>
          <p:spPr>
            <a:xfrm>
              <a:off x="435160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03" name="Google Shape;2703;p29"/>
            <p:cNvSpPr/>
            <p:nvPr/>
          </p:nvSpPr>
          <p:spPr>
            <a:xfrm>
              <a:off x="435160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04" name="Google Shape;2704;p29"/>
            <p:cNvSpPr/>
            <p:nvPr/>
          </p:nvSpPr>
          <p:spPr>
            <a:xfrm>
              <a:off x="4351600" y="2637775"/>
              <a:ext cx="62425" cy="53450"/>
            </a:xfrm>
            <a:custGeom>
              <a:avLst/>
              <a:gdLst/>
              <a:ahLst/>
              <a:cxnLst/>
              <a:rect l="l" t="t" r="r" b="b"/>
              <a:pathLst>
                <a:path w="2497" h="2138" extrusionOk="0">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05" name="Google Shape;2705;p29"/>
            <p:cNvSpPr/>
            <p:nvPr/>
          </p:nvSpPr>
          <p:spPr>
            <a:xfrm>
              <a:off x="4351600" y="2561575"/>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06" name="Google Shape;2706;p29"/>
            <p:cNvSpPr/>
            <p:nvPr/>
          </p:nvSpPr>
          <p:spPr>
            <a:xfrm>
              <a:off x="4275600" y="26377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07" name="Google Shape;2707;p29"/>
            <p:cNvSpPr/>
            <p:nvPr/>
          </p:nvSpPr>
          <p:spPr>
            <a:xfrm>
              <a:off x="42756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08" name="Google Shape;2708;p29"/>
            <p:cNvSpPr/>
            <p:nvPr/>
          </p:nvSpPr>
          <p:spPr>
            <a:xfrm>
              <a:off x="427560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09" name="Google Shape;2709;p29"/>
            <p:cNvSpPr/>
            <p:nvPr/>
          </p:nvSpPr>
          <p:spPr>
            <a:xfrm>
              <a:off x="42756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10" name="Google Shape;2710;p29"/>
            <p:cNvSpPr/>
            <p:nvPr/>
          </p:nvSpPr>
          <p:spPr>
            <a:xfrm>
              <a:off x="42756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11" name="Google Shape;2711;p29"/>
            <p:cNvSpPr/>
            <p:nvPr/>
          </p:nvSpPr>
          <p:spPr>
            <a:xfrm>
              <a:off x="4275600" y="2256925"/>
              <a:ext cx="62350" cy="53425"/>
            </a:xfrm>
            <a:custGeom>
              <a:avLst/>
              <a:gdLst/>
              <a:ahLst/>
              <a:cxnLst/>
              <a:rect l="l" t="t" r="r" b="b"/>
              <a:pathLst>
                <a:path w="2494" h="2137" extrusionOk="0">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12" name="Google Shape;2712;p29"/>
            <p:cNvSpPr/>
            <p:nvPr/>
          </p:nvSpPr>
          <p:spPr>
            <a:xfrm>
              <a:off x="419940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13" name="Google Shape;2713;p29"/>
            <p:cNvSpPr/>
            <p:nvPr/>
          </p:nvSpPr>
          <p:spPr>
            <a:xfrm>
              <a:off x="41994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14" name="Google Shape;2714;p29"/>
            <p:cNvSpPr/>
            <p:nvPr/>
          </p:nvSpPr>
          <p:spPr>
            <a:xfrm>
              <a:off x="419940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15" name="Google Shape;2715;p29"/>
            <p:cNvSpPr/>
            <p:nvPr/>
          </p:nvSpPr>
          <p:spPr>
            <a:xfrm>
              <a:off x="4123175" y="23331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16" name="Google Shape;2716;p29"/>
            <p:cNvSpPr/>
            <p:nvPr/>
          </p:nvSpPr>
          <p:spPr>
            <a:xfrm>
              <a:off x="4123175" y="2256925"/>
              <a:ext cx="62350" cy="53425"/>
            </a:xfrm>
            <a:custGeom>
              <a:avLst/>
              <a:gdLst/>
              <a:ahLst/>
              <a:cxnLst/>
              <a:rect l="l" t="t" r="r" b="b"/>
              <a:pathLst>
                <a:path w="2494" h="2137" extrusionOk="0">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rgbClr val="7994A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717" name="Google Shape;2717;p29"/>
          <p:cNvGrpSpPr/>
          <p:nvPr/>
        </p:nvGrpSpPr>
        <p:grpSpPr>
          <a:xfrm>
            <a:off x="1170053" y="7864485"/>
            <a:ext cx="1237248" cy="1130600"/>
            <a:chOff x="6015419" y="3716859"/>
            <a:chExt cx="557671" cy="511283"/>
          </a:xfrm>
        </p:grpSpPr>
        <p:sp>
          <p:nvSpPr>
            <p:cNvPr id="2718" name="Google Shape;2718;p29"/>
            <p:cNvSpPr/>
            <p:nvPr/>
          </p:nvSpPr>
          <p:spPr>
            <a:xfrm>
              <a:off x="6015419" y="3716859"/>
              <a:ext cx="557671" cy="511283"/>
            </a:xfrm>
            <a:custGeom>
              <a:avLst/>
              <a:gdLst/>
              <a:ahLst/>
              <a:cxnLst/>
              <a:rect l="l" t="t" r="r" b="b"/>
              <a:pathLst>
                <a:path w="96650" h="88649" extrusionOk="0">
                  <a:moveTo>
                    <a:pt x="48692" y="0"/>
                  </a:moveTo>
                  <a:cubicBezTo>
                    <a:pt x="46526" y="0"/>
                    <a:pt x="44332" y="152"/>
                    <a:pt x="42124" y="465"/>
                  </a:cubicBezTo>
                  <a:cubicBezTo>
                    <a:pt x="17336" y="3960"/>
                    <a:pt x="1" y="26441"/>
                    <a:pt x="3443" y="50679"/>
                  </a:cubicBezTo>
                  <a:cubicBezTo>
                    <a:pt x="6564" y="72751"/>
                    <a:pt x="25836" y="88649"/>
                    <a:pt x="48004" y="88649"/>
                  </a:cubicBezTo>
                  <a:cubicBezTo>
                    <a:pt x="50160" y="88649"/>
                    <a:pt x="52345" y="88498"/>
                    <a:pt x="54544" y="88188"/>
                  </a:cubicBezTo>
                  <a:cubicBezTo>
                    <a:pt x="79332" y="84675"/>
                    <a:pt x="96649" y="62194"/>
                    <a:pt x="93225" y="37975"/>
                  </a:cubicBezTo>
                  <a:cubicBezTo>
                    <a:pt x="90105" y="15895"/>
                    <a:pt x="70848" y="0"/>
                    <a:pt x="4869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2719" name="Google Shape;2719;p29"/>
            <p:cNvGrpSpPr/>
            <p:nvPr/>
          </p:nvGrpSpPr>
          <p:grpSpPr>
            <a:xfrm>
              <a:off x="6036094" y="3716980"/>
              <a:ext cx="529860" cy="510468"/>
              <a:chOff x="6036094" y="3716980"/>
              <a:chExt cx="529860" cy="510468"/>
            </a:xfrm>
          </p:grpSpPr>
          <p:sp>
            <p:nvSpPr>
              <p:cNvPr id="2720" name="Google Shape;2720;p29"/>
              <p:cNvSpPr/>
              <p:nvPr/>
            </p:nvSpPr>
            <p:spPr>
              <a:xfrm>
                <a:off x="6220140" y="3716980"/>
                <a:ext cx="80065" cy="64273"/>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21" name="Google Shape;2721;p29"/>
              <p:cNvSpPr/>
              <p:nvPr/>
            </p:nvSpPr>
            <p:spPr>
              <a:xfrm>
                <a:off x="6368562" y="3771936"/>
                <a:ext cx="39115" cy="36745"/>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22" name="Google Shape;2722;p29"/>
              <p:cNvSpPr/>
              <p:nvPr/>
            </p:nvSpPr>
            <p:spPr>
              <a:xfrm>
                <a:off x="6304793" y="3747169"/>
                <a:ext cx="25088" cy="13311"/>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23" name="Google Shape;2723;p29"/>
              <p:cNvSpPr/>
              <p:nvPr/>
            </p:nvSpPr>
            <p:spPr>
              <a:xfrm>
                <a:off x="6365182" y="3787492"/>
                <a:ext cx="18025" cy="16582"/>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24" name="Google Shape;2724;p29"/>
              <p:cNvSpPr/>
              <p:nvPr/>
            </p:nvSpPr>
            <p:spPr>
              <a:xfrm>
                <a:off x="6367131" y="3727108"/>
                <a:ext cx="198823" cy="438001"/>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25" name="Google Shape;2725;p29"/>
              <p:cNvSpPr/>
              <p:nvPr/>
            </p:nvSpPr>
            <p:spPr>
              <a:xfrm>
                <a:off x="6036094" y="3734681"/>
                <a:ext cx="181628" cy="303024"/>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26" name="Google Shape;2726;p29"/>
              <p:cNvSpPr/>
              <p:nvPr/>
            </p:nvSpPr>
            <p:spPr>
              <a:xfrm>
                <a:off x="6143575" y="4010833"/>
                <a:ext cx="186233" cy="216616"/>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27" name="Google Shape;2727;p29"/>
              <p:cNvSpPr/>
              <p:nvPr/>
            </p:nvSpPr>
            <p:spPr>
              <a:xfrm>
                <a:off x="6110513" y="3969114"/>
                <a:ext cx="33997" cy="13957"/>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28" name="Google Shape;2728;p29"/>
              <p:cNvSpPr/>
              <p:nvPr/>
            </p:nvSpPr>
            <p:spPr>
              <a:xfrm>
                <a:off x="6151865" y="3979381"/>
                <a:ext cx="35739" cy="11875"/>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29" name="Google Shape;2729;p29"/>
              <p:cNvSpPr/>
              <p:nvPr/>
            </p:nvSpPr>
            <p:spPr>
              <a:xfrm>
                <a:off x="6203762" y="3831292"/>
                <a:ext cx="19768" cy="12285"/>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2730" name="Google Shape;2730;p29"/>
          <p:cNvGrpSpPr/>
          <p:nvPr/>
        </p:nvGrpSpPr>
        <p:grpSpPr>
          <a:xfrm>
            <a:off x="2565298" y="6442109"/>
            <a:ext cx="1278583" cy="1131901"/>
            <a:chOff x="6644304" y="3073628"/>
            <a:chExt cx="576302" cy="511871"/>
          </a:xfrm>
        </p:grpSpPr>
        <p:sp>
          <p:nvSpPr>
            <p:cNvPr id="2731" name="Google Shape;2731;p29"/>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2732" name="Google Shape;2732;p29"/>
            <p:cNvGrpSpPr/>
            <p:nvPr/>
          </p:nvGrpSpPr>
          <p:grpSpPr>
            <a:xfrm>
              <a:off x="6712169" y="3085440"/>
              <a:ext cx="481622" cy="494913"/>
              <a:chOff x="6712169" y="3085440"/>
              <a:chExt cx="481622" cy="494913"/>
            </a:xfrm>
          </p:grpSpPr>
          <p:sp>
            <p:nvSpPr>
              <p:cNvPr id="2733" name="Google Shape;2733;p29"/>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34" name="Google Shape;2734;p29"/>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35" name="Google Shape;2735;p29"/>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36" name="Google Shape;2736;p29"/>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37" name="Google Shape;2737;p29"/>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2738" name="Google Shape;2738;p29"/>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39" name="Google Shape;2739;p29"/>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40" name="Google Shape;2740;p29"/>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2741" name="Google Shape;2741;p29"/>
          <p:cNvSpPr/>
          <p:nvPr/>
        </p:nvSpPr>
        <p:spPr>
          <a:xfrm>
            <a:off x="3328790" y="6479097"/>
            <a:ext cx="53858" cy="24337"/>
          </a:xfrm>
          <a:custGeom>
            <a:avLst/>
            <a:gdLst/>
            <a:ahLst/>
            <a:cxnLst/>
            <a:rect l="l" t="t" r="r" b="b"/>
            <a:pathLst>
              <a:path w="4206" h="1908" extrusionOk="0">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2742" name="Google Shape;2742;p29"/>
          <p:cNvGrpSpPr/>
          <p:nvPr/>
        </p:nvGrpSpPr>
        <p:grpSpPr>
          <a:xfrm>
            <a:off x="2582715" y="7863963"/>
            <a:ext cx="1243815" cy="1130753"/>
            <a:chOff x="6652154" y="3716623"/>
            <a:chExt cx="560631" cy="511352"/>
          </a:xfrm>
        </p:grpSpPr>
        <p:sp>
          <p:nvSpPr>
            <p:cNvPr id="2743" name="Google Shape;2743;p29"/>
            <p:cNvSpPr/>
            <p:nvPr/>
          </p:nvSpPr>
          <p:spPr>
            <a:xfrm>
              <a:off x="6652154" y="3716623"/>
              <a:ext cx="560631" cy="511352"/>
            </a:xfrm>
            <a:custGeom>
              <a:avLst/>
              <a:gdLst/>
              <a:ahLst/>
              <a:cxnLst/>
              <a:rect l="l" t="t" r="r" b="b"/>
              <a:pathLst>
                <a:path w="97163" h="88661" extrusionOk="0">
                  <a:moveTo>
                    <a:pt x="48942" y="1"/>
                  </a:moveTo>
                  <a:cubicBezTo>
                    <a:pt x="46560" y="1"/>
                    <a:pt x="44145" y="185"/>
                    <a:pt x="41715" y="565"/>
                  </a:cubicBezTo>
                  <a:cubicBezTo>
                    <a:pt x="16981" y="4433"/>
                    <a:pt x="0" y="27180"/>
                    <a:pt x="3779" y="51346"/>
                  </a:cubicBezTo>
                  <a:cubicBezTo>
                    <a:pt x="7187" y="73133"/>
                    <a:pt x="26312" y="88661"/>
                    <a:pt x="48182" y="88661"/>
                  </a:cubicBezTo>
                  <a:cubicBezTo>
                    <a:pt x="50571" y="88661"/>
                    <a:pt x="52993" y="88476"/>
                    <a:pt x="55431" y="88093"/>
                  </a:cubicBezTo>
                  <a:cubicBezTo>
                    <a:pt x="80165" y="84225"/>
                    <a:pt x="97163" y="61496"/>
                    <a:pt x="93366" y="37311"/>
                  </a:cubicBezTo>
                  <a:cubicBezTo>
                    <a:pt x="89958" y="15517"/>
                    <a:pt x="70820" y="1"/>
                    <a:pt x="4894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2744" name="Google Shape;2744;p29"/>
            <p:cNvGrpSpPr/>
            <p:nvPr/>
          </p:nvGrpSpPr>
          <p:grpSpPr>
            <a:xfrm>
              <a:off x="6669657" y="3716715"/>
              <a:ext cx="466779" cy="464290"/>
              <a:chOff x="6669657" y="3716715"/>
              <a:chExt cx="466779" cy="464290"/>
            </a:xfrm>
          </p:grpSpPr>
          <p:sp>
            <p:nvSpPr>
              <p:cNvPr id="2745" name="Google Shape;2745;p29"/>
              <p:cNvSpPr/>
              <p:nvPr/>
            </p:nvSpPr>
            <p:spPr>
              <a:xfrm>
                <a:off x="6669657" y="3716715"/>
                <a:ext cx="386382" cy="464290"/>
              </a:xfrm>
              <a:custGeom>
                <a:avLst/>
                <a:gdLst/>
                <a:ahLst/>
                <a:cxnLst/>
                <a:rect l="l" t="t" r="r" b="b"/>
                <a:pathLst>
                  <a:path w="66964" h="80501" extrusionOk="0">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46" name="Google Shape;2746;p29"/>
              <p:cNvSpPr/>
              <p:nvPr/>
            </p:nvSpPr>
            <p:spPr>
              <a:xfrm>
                <a:off x="7010819" y="4061082"/>
                <a:ext cx="117645" cy="102137"/>
              </a:xfrm>
              <a:custGeom>
                <a:avLst/>
                <a:gdLst/>
                <a:ahLst/>
                <a:cxnLst/>
                <a:rect l="l" t="t" r="r" b="b"/>
                <a:pathLst>
                  <a:path w="20389" h="17709" extrusionOk="0">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47" name="Google Shape;2747;p29"/>
              <p:cNvSpPr/>
              <p:nvPr/>
            </p:nvSpPr>
            <p:spPr>
              <a:xfrm>
                <a:off x="6995058" y="4000087"/>
                <a:ext cx="41059" cy="51071"/>
              </a:xfrm>
              <a:custGeom>
                <a:avLst/>
                <a:gdLst/>
                <a:ahLst/>
                <a:cxnLst/>
                <a:rect l="l" t="t" r="r" b="b"/>
                <a:pathLst>
                  <a:path w="7116" h="8855" extrusionOk="0">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48" name="Google Shape;2748;p29"/>
              <p:cNvSpPr/>
              <p:nvPr/>
            </p:nvSpPr>
            <p:spPr>
              <a:xfrm>
                <a:off x="7078892" y="4018504"/>
                <a:ext cx="57544" cy="36030"/>
              </a:xfrm>
              <a:custGeom>
                <a:avLst/>
                <a:gdLst/>
                <a:ahLst/>
                <a:cxnLst/>
                <a:rect l="l" t="t" r="r" b="b"/>
                <a:pathLst>
                  <a:path w="9973" h="6247" extrusionOk="0">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49" name="Google Shape;2749;p29"/>
              <p:cNvSpPr/>
              <p:nvPr/>
            </p:nvSpPr>
            <p:spPr>
              <a:xfrm>
                <a:off x="7051663" y="3806456"/>
                <a:ext cx="38503" cy="70819"/>
              </a:xfrm>
              <a:custGeom>
                <a:avLst/>
                <a:gdLst/>
                <a:ahLst/>
                <a:cxnLst/>
                <a:rect l="l" t="t" r="r" b="b"/>
                <a:pathLst>
                  <a:path w="6673" h="12279" extrusionOk="0">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50" name="Google Shape;2750;p29"/>
              <p:cNvSpPr/>
              <p:nvPr/>
            </p:nvSpPr>
            <p:spPr>
              <a:xfrm>
                <a:off x="6984824" y="4061618"/>
                <a:ext cx="42081" cy="8893"/>
              </a:xfrm>
              <a:custGeom>
                <a:avLst/>
                <a:gdLst/>
                <a:ahLst/>
                <a:cxnLst/>
                <a:rect l="l" t="t" r="r" b="b"/>
                <a:pathLst>
                  <a:path w="7293" h="1542" extrusionOk="0">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51" name="Google Shape;2751;p29"/>
              <p:cNvSpPr/>
              <p:nvPr/>
            </p:nvSpPr>
            <p:spPr>
              <a:xfrm>
                <a:off x="7035181" y="4030478"/>
                <a:ext cx="15469" cy="21703"/>
              </a:xfrm>
              <a:custGeom>
                <a:avLst/>
                <a:gdLst/>
                <a:ahLst/>
                <a:cxnLst/>
                <a:rect l="l" t="t" r="r" b="b"/>
                <a:pathLst>
                  <a:path w="2681" h="3763" extrusionOk="0">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52" name="Google Shape;2752;p29"/>
              <p:cNvSpPr/>
              <p:nvPr/>
            </p:nvSpPr>
            <p:spPr>
              <a:xfrm>
                <a:off x="7045011" y="3983609"/>
                <a:ext cx="19047" cy="18121"/>
              </a:xfrm>
              <a:custGeom>
                <a:avLst/>
                <a:gdLst/>
                <a:ahLst/>
                <a:cxnLst/>
                <a:rect l="l" t="t" r="r" b="b"/>
                <a:pathLst>
                  <a:path w="3301" h="3142" extrusionOk="0">
                    <a:moveTo>
                      <a:pt x="3301" y="0"/>
                    </a:moveTo>
                    <a:lnTo>
                      <a:pt x="0" y="1455"/>
                    </a:lnTo>
                    <a:lnTo>
                      <a:pt x="550" y="2520"/>
                    </a:lnTo>
                    <a:lnTo>
                      <a:pt x="1154" y="1793"/>
                    </a:lnTo>
                    <a:lnTo>
                      <a:pt x="2804" y="3141"/>
                    </a:lnTo>
                    <a:lnTo>
                      <a:pt x="3301" y="0"/>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53" name="Google Shape;2753;p29"/>
              <p:cNvSpPr/>
              <p:nvPr/>
            </p:nvSpPr>
            <p:spPr>
              <a:xfrm>
                <a:off x="7034362" y="3943182"/>
                <a:ext cx="9734" cy="24570"/>
              </a:xfrm>
              <a:custGeom>
                <a:avLst/>
                <a:gdLst/>
                <a:ahLst/>
                <a:cxnLst/>
                <a:rect l="l" t="t" r="r" b="b"/>
                <a:pathLst>
                  <a:path w="1687" h="4260" extrusionOk="0">
                    <a:moveTo>
                      <a:pt x="249" y="1"/>
                    </a:moveTo>
                    <a:cubicBezTo>
                      <a:pt x="1" y="2627"/>
                      <a:pt x="1" y="2627"/>
                      <a:pt x="977" y="4259"/>
                    </a:cubicBezTo>
                    <a:cubicBezTo>
                      <a:pt x="1687" y="1261"/>
                      <a:pt x="1687" y="1261"/>
                      <a:pt x="249"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54" name="Google Shape;2754;p29"/>
              <p:cNvSpPr/>
              <p:nvPr/>
            </p:nvSpPr>
            <p:spPr>
              <a:xfrm>
                <a:off x="6724214" y="4015234"/>
                <a:ext cx="1131" cy="513"/>
              </a:xfrm>
              <a:custGeom>
                <a:avLst/>
                <a:gdLst/>
                <a:ahLst/>
                <a:cxnLst/>
                <a:rect l="l" t="t" r="r" b="b"/>
                <a:pathLst>
                  <a:path w="196" h="89" extrusionOk="0">
                    <a:moveTo>
                      <a:pt x="196" y="0"/>
                    </a:moveTo>
                    <a:lnTo>
                      <a:pt x="1" y="89"/>
                    </a:lnTo>
                    <a:lnTo>
                      <a:pt x="1" y="89"/>
                    </a:lnTo>
                    <a:lnTo>
                      <a:pt x="196" y="18"/>
                    </a:lnTo>
                    <a:lnTo>
                      <a:pt x="196" y="0"/>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55" name="Google Shape;2755;p29"/>
              <p:cNvSpPr/>
              <p:nvPr/>
            </p:nvSpPr>
            <p:spPr>
              <a:xfrm>
                <a:off x="7071623" y="3755083"/>
                <a:ext cx="16589" cy="16380"/>
              </a:xfrm>
              <a:custGeom>
                <a:avLst/>
                <a:gdLst/>
                <a:ahLst/>
                <a:cxnLst/>
                <a:rect l="l" t="t" r="r" b="b"/>
                <a:pathLst>
                  <a:path w="2875" h="2840" extrusionOk="0">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56" name="Google Shape;2756;p29"/>
              <p:cNvSpPr/>
              <p:nvPr/>
            </p:nvSpPr>
            <p:spPr>
              <a:xfrm>
                <a:off x="6722575" y="4015741"/>
                <a:ext cx="1541" cy="727"/>
              </a:xfrm>
              <a:custGeom>
                <a:avLst/>
                <a:gdLst/>
                <a:ahLst/>
                <a:cxnLst/>
                <a:rect l="l" t="t" r="r" b="b"/>
                <a:pathLst>
                  <a:path w="267" h="126" extrusionOk="0">
                    <a:moveTo>
                      <a:pt x="267" y="1"/>
                    </a:moveTo>
                    <a:cubicBezTo>
                      <a:pt x="178" y="36"/>
                      <a:pt x="89" y="72"/>
                      <a:pt x="1" y="125"/>
                    </a:cubicBezTo>
                    <a:cubicBezTo>
                      <a:pt x="107" y="90"/>
                      <a:pt x="178" y="36"/>
                      <a:pt x="267"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57" name="Google Shape;2757;p29"/>
              <p:cNvSpPr/>
              <p:nvPr/>
            </p:nvSpPr>
            <p:spPr>
              <a:xfrm>
                <a:off x="6772321" y="4116142"/>
                <a:ext cx="30927" cy="46769"/>
              </a:xfrm>
              <a:custGeom>
                <a:avLst/>
                <a:gdLst/>
                <a:ahLst/>
                <a:cxnLst/>
                <a:rect l="l" t="t" r="r" b="b"/>
                <a:pathLst>
                  <a:path w="5360" h="8109" extrusionOk="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2758" name="Google Shape;2758;p29"/>
          <p:cNvGrpSpPr/>
          <p:nvPr/>
        </p:nvGrpSpPr>
        <p:grpSpPr>
          <a:xfrm>
            <a:off x="1136068" y="6447906"/>
            <a:ext cx="1304250" cy="1133011"/>
            <a:chOff x="6000100" y="3076250"/>
            <a:chExt cx="587871" cy="512373"/>
          </a:xfrm>
        </p:grpSpPr>
        <p:sp>
          <p:nvSpPr>
            <p:cNvPr id="2759" name="Google Shape;2759;p29"/>
            <p:cNvSpPr/>
            <p:nvPr/>
          </p:nvSpPr>
          <p:spPr>
            <a:xfrm>
              <a:off x="6000100" y="3076250"/>
              <a:ext cx="587871" cy="512373"/>
            </a:xfrm>
            <a:custGeom>
              <a:avLst/>
              <a:gdLst/>
              <a:ahLst/>
              <a:cxnLst/>
              <a:rect l="l" t="t" r="r" b="b"/>
              <a:pathLst>
                <a:path w="101884" h="88838" extrusionOk="0">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2760" name="Google Shape;2760;p29"/>
            <p:cNvGrpSpPr/>
            <p:nvPr/>
          </p:nvGrpSpPr>
          <p:grpSpPr>
            <a:xfrm>
              <a:off x="6031360" y="3076713"/>
              <a:ext cx="539107" cy="480965"/>
              <a:chOff x="6031360" y="3076713"/>
              <a:chExt cx="539107" cy="480965"/>
            </a:xfrm>
          </p:grpSpPr>
          <p:sp>
            <p:nvSpPr>
              <p:cNvPr id="2761" name="Google Shape;2761;p29"/>
              <p:cNvSpPr/>
              <p:nvPr/>
            </p:nvSpPr>
            <p:spPr>
              <a:xfrm>
                <a:off x="6160232" y="3107767"/>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62" name="Google Shape;2762;p29"/>
              <p:cNvSpPr/>
              <p:nvPr/>
            </p:nvSpPr>
            <p:spPr>
              <a:xfrm>
                <a:off x="6031360" y="3319580"/>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63" name="Google Shape;2763;p29"/>
              <p:cNvSpPr/>
              <p:nvPr/>
            </p:nvSpPr>
            <p:spPr>
              <a:xfrm>
                <a:off x="6189159" y="3076713"/>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64" name="Google Shape;2764;p29"/>
              <p:cNvSpPr/>
              <p:nvPr/>
            </p:nvSpPr>
            <p:spPr>
              <a:xfrm>
                <a:off x="6350006" y="3503923"/>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65" name="Google Shape;2765;p29"/>
              <p:cNvSpPr/>
              <p:nvPr/>
            </p:nvSpPr>
            <p:spPr>
              <a:xfrm>
                <a:off x="6262180" y="3141947"/>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66" name="Google Shape;2766;p29"/>
              <p:cNvSpPr/>
              <p:nvPr/>
            </p:nvSpPr>
            <p:spPr>
              <a:xfrm>
                <a:off x="6251907" y="3101042"/>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67" name="Google Shape;2767;p29"/>
              <p:cNvSpPr/>
              <p:nvPr/>
            </p:nvSpPr>
            <p:spPr>
              <a:xfrm>
                <a:off x="6250613" y="3155645"/>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2768" name="Google Shape;2768;p29"/>
          <p:cNvGrpSpPr/>
          <p:nvPr/>
        </p:nvGrpSpPr>
        <p:grpSpPr>
          <a:xfrm>
            <a:off x="4168659" y="4172545"/>
            <a:ext cx="2555805" cy="1513089"/>
            <a:chOff x="3597785" y="3065882"/>
            <a:chExt cx="2241344" cy="1330656"/>
          </a:xfrm>
        </p:grpSpPr>
        <p:grpSp>
          <p:nvGrpSpPr>
            <p:cNvPr id="2769" name="Google Shape;2769;p29"/>
            <p:cNvGrpSpPr/>
            <p:nvPr/>
          </p:nvGrpSpPr>
          <p:grpSpPr>
            <a:xfrm>
              <a:off x="5296908" y="3937355"/>
              <a:ext cx="143198" cy="32380"/>
              <a:chOff x="5296908" y="3937355"/>
              <a:chExt cx="143198" cy="32380"/>
            </a:xfrm>
          </p:grpSpPr>
          <p:sp>
            <p:nvSpPr>
              <p:cNvPr id="2770" name="Google Shape;2770;p29"/>
              <p:cNvSpPr/>
              <p:nvPr/>
            </p:nvSpPr>
            <p:spPr>
              <a:xfrm>
                <a:off x="5319457" y="3952794"/>
                <a:ext cx="111895" cy="8"/>
              </a:xfrm>
              <a:custGeom>
                <a:avLst/>
                <a:gdLst/>
                <a:ahLst/>
                <a:cxnLst/>
                <a:rect l="l" t="t" r="r" b="b"/>
                <a:pathLst>
                  <a:path w="14227" h="1" fill="none" extrusionOk="0">
                    <a:moveTo>
                      <a:pt x="1" y="0"/>
                    </a:moveTo>
                    <a:lnTo>
                      <a:pt x="14227"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2771" name="Google Shape;2771;p29"/>
              <p:cNvGrpSpPr/>
              <p:nvPr/>
            </p:nvGrpSpPr>
            <p:grpSpPr>
              <a:xfrm>
                <a:off x="5402331" y="3937355"/>
                <a:ext cx="37776" cy="32380"/>
                <a:chOff x="5402331" y="3937355"/>
                <a:chExt cx="37776" cy="32380"/>
              </a:xfrm>
            </p:grpSpPr>
            <p:sp>
              <p:nvSpPr>
                <p:cNvPr id="2772" name="Google Shape;2772;p29"/>
                <p:cNvSpPr/>
                <p:nvPr/>
              </p:nvSpPr>
              <p:spPr>
                <a:xfrm>
                  <a:off x="5402331" y="3937355"/>
                  <a:ext cx="37776" cy="32380"/>
                </a:xfrm>
                <a:custGeom>
                  <a:avLst/>
                  <a:gdLst/>
                  <a:ahLst/>
                  <a:cxnLst/>
                  <a:rect l="l" t="t" r="r" b="b"/>
                  <a:pathLst>
                    <a:path w="4803" h="4117" extrusionOk="0">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73" name="Google Shape;2773;p29"/>
                <p:cNvSpPr/>
                <p:nvPr/>
              </p:nvSpPr>
              <p:spPr>
                <a:xfrm>
                  <a:off x="5415174" y="3946990"/>
                  <a:ext cx="15321" cy="13064"/>
                </a:xfrm>
                <a:custGeom>
                  <a:avLst/>
                  <a:gdLst/>
                  <a:ahLst/>
                  <a:cxnLst/>
                  <a:rect l="l" t="t" r="r" b="b"/>
                  <a:pathLst>
                    <a:path w="1948" h="1661" extrusionOk="0">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774" name="Google Shape;2774;p29"/>
              <p:cNvGrpSpPr/>
              <p:nvPr/>
            </p:nvGrpSpPr>
            <p:grpSpPr>
              <a:xfrm>
                <a:off x="5296908" y="3937355"/>
                <a:ext cx="37783" cy="32380"/>
                <a:chOff x="5296908" y="3937355"/>
                <a:chExt cx="37783" cy="32380"/>
              </a:xfrm>
            </p:grpSpPr>
            <p:sp>
              <p:nvSpPr>
                <p:cNvPr id="2775" name="Google Shape;2775;p29"/>
                <p:cNvSpPr/>
                <p:nvPr/>
              </p:nvSpPr>
              <p:spPr>
                <a:xfrm>
                  <a:off x="5296908" y="3937355"/>
                  <a:ext cx="37783" cy="32380"/>
                </a:xfrm>
                <a:custGeom>
                  <a:avLst/>
                  <a:gdLst/>
                  <a:ahLst/>
                  <a:cxnLst/>
                  <a:rect l="l" t="t" r="r" b="b"/>
                  <a:pathLst>
                    <a:path w="4804" h="4117" extrusionOk="0">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76" name="Google Shape;2776;p29"/>
                <p:cNvSpPr/>
                <p:nvPr/>
              </p:nvSpPr>
              <p:spPr>
                <a:xfrm>
                  <a:off x="5309846" y="3946990"/>
                  <a:ext cx="15235" cy="13064"/>
                </a:xfrm>
                <a:custGeom>
                  <a:avLst/>
                  <a:gdLst/>
                  <a:ahLst/>
                  <a:cxnLst/>
                  <a:rect l="l" t="t" r="r" b="b"/>
                  <a:pathLst>
                    <a:path w="1937" h="1661" extrusionOk="0">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2777" name="Google Shape;2777;p29"/>
            <p:cNvGrpSpPr/>
            <p:nvPr/>
          </p:nvGrpSpPr>
          <p:grpSpPr>
            <a:xfrm>
              <a:off x="4724163" y="3119631"/>
              <a:ext cx="120838" cy="84218"/>
              <a:chOff x="4724163" y="3119631"/>
              <a:chExt cx="120838" cy="84218"/>
            </a:xfrm>
          </p:grpSpPr>
          <p:grpSp>
            <p:nvGrpSpPr>
              <p:cNvPr id="2778" name="Google Shape;2778;p29"/>
              <p:cNvGrpSpPr/>
              <p:nvPr/>
            </p:nvGrpSpPr>
            <p:grpSpPr>
              <a:xfrm>
                <a:off x="4746712" y="3132773"/>
                <a:ext cx="86869" cy="56424"/>
                <a:chOff x="4746712" y="3132773"/>
                <a:chExt cx="86869" cy="56424"/>
              </a:xfrm>
            </p:grpSpPr>
            <p:sp>
              <p:nvSpPr>
                <p:cNvPr id="2779" name="Google Shape;2779;p29"/>
                <p:cNvSpPr/>
                <p:nvPr/>
              </p:nvSpPr>
              <p:spPr>
                <a:xfrm>
                  <a:off x="4746712" y="3132773"/>
                  <a:ext cx="86869" cy="56424"/>
                </a:xfrm>
                <a:custGeom>
                  <a:avLst/>
                  <a:gdLst/>
                  <a:ahLst/>
                  <a:cxnLst/>
                  <a:rect l="l" t="t" r="r" b="b"/>
                  <a:pathLst>
                    <a:path w="11045" h="7174" fill="none" extrusionOk="0">
                      <a:moveTo>
                        <a:pt x="0" y="1597"/>
                      </a:moveTo>
                      <a:cubicBezTo>
                        <a:pt x="242" y="1743"/>
                        <a:pt x="3532" y="7174"/>
                        <a:pt x="3532" y="7174"/>
                      </a:cubicBezTo>
                      <a:lnTo>
                        <a:pt x="6290" y="3315"/>
                      </a:lnTo>
                      <a:lnTo>
                        <a:pt x="11044" y="1"/>
                      </a:lnTo>
                      <a:close/>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80" name="Google Shape;2780;p29"/>
                <p:cNvSpPr/>
                <p:nvPr/>
              </p:nvSpPr>
              <p:spPr>
                <a:xfrm>
                  <a:off x="4746712" y="3145334"/>
                  <a:ext cx="49479" cy="13520"/>
                </a:xfrm>
                <a:custGeom>
                  <a:avLst/>
                  <a:gdLst/>
                  <a:ahLst/>
                  <a:cxnLst/>
                  <a:rect l="l" t="t" r="r" b="b"/>
                  <a:pathLst>
                    <a:path w="6291" h="1719" fill="none" extrusionOk="0">
                      <a:moveTo>
                        <a:pt x="0" y="0"/>
                      </a:moveTo>
                      <a:lnTo>
                        <a:pt x="6290" y="1718"/>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781" name="Google Shape;2781;p29"/>
              <p:cNvGrpSpPr/>
              <p:nvPr/>
            </p:nvGrpSpPr>
            <p:grpSpPr>
              <a:xfrm>
                <a:off x="4773634" y="3143336"/>
                <a:ext cx="37776" cy="32451"/>
                <a:chOff x="4773634" y="3143336"/>
                <a:chExt cx="37776" cy="32451"/>
              </a:xfrm>
            </p:grpSpPr>
            <p:sp>
              <p:nvSpPr>
                <p:cNvPr id="2782" name="Google Shape;2782;p29"/>
                <p:cNvSpPr/>
                <p:nvPr/>
              </p:nvSpPr>
              <p:spPr>
                <a:xfrm>
                  <a:off x="4773634" y="3143336"/>
                  <a:ext cx="37776" cy="32451"/>
                </a:xfrm>
                <a:custGeom>
                  <a:avLst/>
                  <a:gdLst/>
                  <a:ahLst/>
                  <a:cxnLst/>
                  <a:rect l="l" t="t" r="r" b="b"/>
                  <a:pathLst>
                    <a:path w="4803" h="4126" extrusionOk="0">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83" name="Google Shape;2783;p29"/>
                <p:cNvSpPr/>
                <p:nvPr/>
              </p:nvSpPr>
              <p:spPr>
                <a:xfrm>
                  <a:off x="4788664" y="3153041"/>
                  <a:ext cx="13048" cy="13040"/>
                </a:xfrm>
                <a:custGeom>
                  <a:avLst/>
                  <a:gdLst/>
                  <a:ahLst/>
                  <a:cxnLst/>
                  <a:rect l="l" t="t" r="r" b="b"/>
                  <a:pathLst>
                    <a:path w="1659" h="1658" extrusionOk="0">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784" name="Google Shape;2784;p29"/>
              <p:cNvGrpSpPr/>
              <p:nvPr/>
            </p:nvGrpSpPr>
            <p:grpSpPr>
              <a:xfrm>
                <a:off x="4724163" y="3131248"/>
                <a:ext cx="37776" cy="32459"/>
                <a:chOff x="4724163" y="3131248"/>
                <a:chExt cx="37776" cy="32459"/>
              </a:xfrm>
            </p:grpSpPr>
            <p:sp>
              <p:nvSpPr>
                <p:cNvPr id="2785" name="Google Shape;2785;p29"/>
                <p:cNvSpPr/>
                <p:nvPr/>
              </p:nvSpPr>
              <p:spPr>
                <a:xfrm>
                  <a:off x="4724163" y="3131248"/>
                  <a:ext cx="37776" cy="32459"/>
                </a:xfrm>
                <a:custGeom>
                  <a:avLst/>
                  <a:gdLst/>
                  <a:ahLst/>
                  <a:cxnLst/>
                  <a:rect l="l" t="t" r="r" b="b"/>
                  <a:pathLst>
                    <a:path w="4803" h="4127" extrusionOk="0">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86" name="Google Shape;2786;p29"/>
                <p:cNvSpPr/>
                <p:nvPr/>
              </p:nvSpPr>
              <p:spPr>
                <a:xfrm>
                  <a:off x="4739288" y="3140953"/>
                  <a:ext cx="13040" cy="13048"/>
                </a:xfrm>
                <a:custGeom>
                  <a:avLst/>
                  <a:gdLst/>
                  <a:ahLst/>
                  <a:cxnLst/>
                  <a:rect l="l" t="t" r="r" b="b"/>
                  <a:pathLst>
                    <a:path w="1658" h="1659" extrusionOk="0">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787" name="Google Shape;2787;p29"/>
              <p:cNvGrpSpPr/>
              <p:nvPr/>
            </p:nvGrpSpPr>
            <p:grpSpPr>
              <a:xfrm>
                <a:off x="4755081" y="3176054"/>
                <a:ext cx="32357" cy="27795"/>
                <a:chOff x="4755081" y="3176054"/>
                <a:chExt cx="32357" cy="27795"/>
              </a:xfrm>
            </p:grpSpPr>
            <p:sp>
              <p:nvSpPr>
                <p:cNvPr id="2788" name="Google Shape;2788;p29"/>
                <p:cNvSpPr/>
                <p:nvPr/>
              </p:nvSpPr>
              <p:spPr>
                <a:xfrm>
                  <a:off x="4755081" y="3176054"/>
                  <a:ext cx="32357" cy="27795"/>
                </a:xfrm>
                <a:custGeom>
                  <a:avLst/>
                  <a:gdLst/>
                  <a:ahLst/>
                  <a:cxnLst/>
                  <a:rect l="l" t="t" r="r" b="b"/>
                  <a:pathLst>
                    <a:path w="4114" h="3534" extrusionOk="0">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89" name="Google Shape;2789;p29"/>
                <p:cNvSpPr/>
                <p:nvPr/>
              </p:nvSpPr>
              <p:spPr>
                <a:xfrm>
                  <a:off x="4767924" y="3185768"/>
                  <a:ext cx="9902" cy="8392"/>
                </a:xfrm>
                <a:custGeom>
                  <a:avLst/>
                  <a:gdLst/>
                  <a:ahLst/>
                  <a:cxnLst/>
                  <a:rect l="l" t="t" r="r" b="b"/>
                  <a:pathLst>
                    <a:path w="1259" h="1067" extrusionOk="0">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790" name="Google Shape;2790;p29"/>
              <p:cNvGrpSpPr/>
              <p:nvPr/>
            </p:nvGrpSpPr>
            <p:grpSpPr>
              <a:xfrm>
                <a:off x="4812550" y="3119631"/>
                <a:ext cx="32451" cy="27803"/>
                <a:chOff x="4812550" y="3119631"/>
                <a:chExt cx="32451" cy="27803"/>
              </a:xfrm>
            </p:grpSpPr>
            <p:sp>
              <p:nvSpPr>
                <p:cNvPr id="2791" name="Google Shape;2791;p29"/>
                <p:cNvSpPr/>
                <p:nvPr/>
              </p:nvSpPr>
              <p:spPr>
                <a:xfrm>
                  <a:off x="4812550" y="3119631"/>
                  <a:ext cx="32451" cy="27803"/>
                </a:xfrm>
                <a:custGeom>
                  <a:avLst/>
                  <a:gdLst/>
                  <a:ahLst/>
                  <a:cxnLst/>
                  <a:rect l="l" t="t" r="r" b="b"/>
                  <a:pathLst>
                    <a:path w="4126" h="3535" extrusionOk="0">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92" name="Google Shape;2792;p29"/>
                <p:cNvSpPr/>
                <p:nvPr/>
              </p:nvSpPr>
              <p:spPr>
                <a:xfrm>
                  <a:off x="4826912" y="3129352"/>
                  <a:ext cx="8478" cy="8376"/>
                </a:xfrm>
                <a:custGeom>
                  <a:avLst/>
                  <a:gdLst/>
                  <a:ahLst/>
                  <a:cxnLst/>
                  <a:rect l="l" t="t" r="r" b="b"/>
                  <a:pathLst>
                    <a:path w="1078" h="1065" extrusionOk="0">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2793" name="Google Shape;2793;p29"/>
            <p:cNvGrpSpPr/>
            <p:nvPr/>
          </p:nvGrpSpPr>
          <p:grpSpPr>
            <a:xfrm>
              <a:off x="5382826" y="4027197"/>
              <a:ext cx="268967" cy="250422"/>
              <a:chOff x="5382826" y="4027197"/>
              <a:chExt cx="268967" cy="250422"/>
            </a:xfrm>
          </p:grpSpPr>
          <p:grpSp>
            <p:nvGrpSpPr>
              <p:cNvPr id="2794" name="Google Shape;2794;p29"/>
              <p:cNvGrpSpPr/>
              <p:nvPr/>
            </p:nvGrpSpPr>
            <p:grpSpPr>
              <a:xfrm>
                <a:off x="5405280" y="4042510"/>
                <a:ext cx="237570" cy="218647"/>
                <a:chOff x="5405280" y="4042510"/>
                <a:chExt cx="237570" cy="218647"/>
              </a:xfrm>
            </p:grpSpPr>
            <p:sp>
              <p:nvSpPr>
                <p:cNvPr id="2795" name="Google Shape;2795;p29"/>
                <p:cNvSpPr/>
                <p:nvPr/>
              </p:nvSpPr>
              <p:spPr>
                <a:xfrm>
                  <a:off x="5405280" y="4042510"/>
                  <a:ext cx="144999" cy="173832"/>
                </a:xfrm>
                <a:custGeom>
                  <a:avLst/>
                  <a:gdLst/>
                  <a:ahLst/>
                  <a:cxnLst/>
                  <a:rect l="l" t="t" r="r" b="b"/>
                  <a:pathLst>
                    <a:path w="18436" h="22102" fill="none" extrusionOk="0">
                      <a:moveTo>
                        <a:pt x="0" y="12037"/>
                      </a:moveTo>
                      <a:cubicBezTo>
                        <a:pt x="702" y="12073"/>
                        <a:pt x="12302" y="22101"/>
                        <a:pt x="12302" y="22101"/>
                      </a:cubicBezTo>
                      <a:lnTo>
                        <a:pt x="11819" y="13005"/>
                      </a:lnTo>
                      <a:lnTo>
                        <a:pt x="18435" y="1"/>
                      </a:lnTo>
                      <a:lnTo>
                        <a:pt x="0" y="1252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96" name="Google Shape;2796;p29"/>
                <p:cNvSpPr/>
                <p:nvPr/>
              </p:nvSpPr>
              <p:spPr>
                <a:xfrm>
                  <a:off x="5502036" y="4125093"/>
                  <a:ext cx="134350" cy="135585"/>
                </a:xfrm>
                <a:custGeom>
                  <a:avLst/>
                  <a:gdLst/>
                  <a:ahLst/>
                  <a:cxnLst/>
                  <a:rect l="l" t="t" r="r" b="b"/>
                  <a:pathLst>
                    <a:path w="17082" h="17239" fill="none" extrusionOk="0">
                      <a:moveTo>
                        <a:pt x="13513" y="17239"/>
                      </a:moveTo>
                      <a:lnTo>
                        <a:pt x="12690" y="8614"/>
                      </a:lnTo>
                      <a:lnTo>
                        <a:pt x="17081" y="1"/>
                      </a:lnTo>
                      <a:lnTo>
                        <a:pt x="0" y="2021"/>
                      </a:lnTo>
                      <a:close/>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97" name="Google Shape;2797;p29"/>
                <p:cNvSpPr/>
                <p:nvPr/>
              </p:nvSpPr>
              <p:spPr>
                <a:xfrm>
                  <a:off x="5543704" y="4042990"/>
                  <a:ext cx="99146" cy="81639"/>
                </a:xfrm>
                <a:custGeom>
                  <a:avLst/>
                  <a:gdLst/>
                  <a:ahLst/>
                  <a:cxnLst/>
                  <a:rect l="l" t="t" r="r" b="b"/>
                  <a:pathLst>
                    <a:path w="12606" h="10380" fill="none" extrusionOk="0">
                      <a:moveTo>
                        <a:pt x="1" y="0"/>
                      </a:moveTo>
                      <a:lnTo>
                        <a:pt x="12606" y="10379"/>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98" name="Google Shape;2798;p29"/>
                <p:cNvSpPr/>
                <p:nvPr/>
              </p:nvSpPr>
              <p:spPr>
                <a:xfrm>
                  <a:off x="5501941" y="4140980"/>
                  <a:ext cx="103708" cy="51862"/>
                </a:xfrm>
                <a:custGeom>
                  <a:avLst/>
                  <a:gdLst/>
                  <a:ahLst/>
                  <a:cxnLst/>
                  <a:rect l="l" t="t" r="r" b="b"/>
                  <a:pathLst>
                    <a:path w="13186" h="6594" fill="none" extrusionOk="0">
                      <a:moveTo>
                        <a:pt x="13186" y="6594"/>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799" name="Google Shape;2799;p29"/>
                <p:cNvSpPr/>
                <p:nvPr/>
              </p:nvSpPr>
              <p:spPr>
                <a:xfrm>
                  <a:off x="5495854" y="4211010"/>
                  <a:ext cx="105989" cy="50147"/>
                </a:xfrm>
                <a:custGeom>
                  <a:avLst/>
                  <a:gdLst/>
                  <a:ahLst/>
                  <a:cxnLst/>
                  <a:rect l="l" t="t" r="r" b="b"/>
                  <a:pathLst>
                    <a:path w="13476" h="6376" fill="none" extrusionOk="0">
                      <a:moveTo>
                        <a:pt x="0" y="0"/>
                      </a:moveTo>
                      <a:lnTo>
                        <a:pt x="13476" y="6375"/>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00" name="Google Shape;2800;p29"/>
                <p:cNvSpPr/>
                <p:nvPr/>
              </p:nvSpPr>
              <p:spPr>
                <a:xfrm>
                  <a:off x="5405280" y="4134420"/>
                  <a:ext cx="96669" cy="6567"/>
                </a:xfrm>
                <a:custGeom>
                  <a:avLst/>
                  <a:gdLst/>
                  <a:ahLst/>
                  <a:cxnLst/>
                  <a:rect l="l" t="t" r="r" b="b"/>
                  <a:pathLst>
                    <a:path w="12291" h="835" fill="none" extrusionOk="0">
                      <a:moveTo>
                        <a:pt x="12290" y="835"/>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01" name="Google Shape;2801;p29"/>
              <p:cNvGrpSpPr/>
              <p:nvPr/>
            </p:nvGrpSpPr>
            <p:grpSpPr>
              <a:xfrm>
                <a:off x="5382826" y="4125549"/>
                <a:ext cx="37776" cy="32380"/>
                <a:chOff x="5382826" y="4125549"/>
                <a:chExt cx="37776" cy="32380"/>
              </a:xfrm>
            </p:grpSpPr>
            <p:sp>
              <p:nvSpPr>
                <p:cNvPr id="2802" name="Google Shape;2802;p29"/>
                <p:cNvSpPr/>
                <p:nvPr/>
              </p:nvSpPr>
              <p:spPr>
                <a:xfrm>
                  <a:off x="5382826" y="4125549"/>
                  <a:ext cx="37776" cy="32380"/>
                </a:xfrm>
                <a:custGeom>
                  <a:avLst/>
                  <a:gdLst/>
                  <a:ahLst/>
                  <a:cxnLst/>
                  <a:rect l="l" t="t" r="r" b="b"/>
                  <a:pathLst>
                    <a:path w="4803" h="4117" extrusionOk="0">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03" name="Google Shape;2803;p29"/>
                <p:cNvSpPr/>
                <p:nvPr/>
              </p:nvSpPr>
              <p:spPr>
                <a:xfrm>
                  <a:off x="5395669" y="4135176"/>
                  <a:ext cx="15227" cy="13072"/>
                </a:xfrm>
                <a:custGeom>
                  <a:avLst/>
                  <a:gdLst/>
                  <a:ahLst/>
                  <a:cxnLst/>
                  <a:rect l="l" t="t" r="r" b="b"/>
                  <a:pathLst>
                    <a:path w="1936" h="1662" extrusionOk="0">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04" name="Google Shape;2804;p29"/>
              <p:cNvGrpSpPr/>
              <p:nvPr/>
            </p:nvGrpSpPr>
            <p:grpSpPr>
              <a:xfrm>
                <a:off x="5475680" y="4195587"/>
                <a:ext cx="37783" cy="32364"/>
                <a:chOff x="5475680" y="4195587"/>
                <a:chExt cx="37783" cy="32364"/>
              </a:xfrm>
            </p:grpSpPr>
            <p:sp>
              <p:nvSpPr>
                <p:cNvPr id="2805" name="Google Shape;2805;p29"/>
                <p:cNvSpPr/>
                <p:nvPr/>
              </p:nvSpPr>
              <p:spPr>
                <a:xfrm>
                  <a:off x="5475680" y="4195587"/>
                  <a:ext cx="37783" cy="32364"/>
                </a:xfrm>
                <a:custGeom>
                  <a:avLst/>
                  <a:gdLst/>
                  <a:ahLst/>
                  <a:cxnLst/>
                  <a:rect l="l" t="t" r="r" b="b"/>
                  <a:pathLst>
                    <a:path w="4804" h="4115" extrusionOk="0">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06" name="Google Shape;2806;p29"/>
                <p:cNvSpPr/>
                <p:nvPr/>
              </p:nvSpPr>
              <p:spPr>
                <a:xfrm>
                  <a:off x="5488523" y="4205300"/>
                  <a:ext cx="15329" cy="13040"/>
                </a:xfrm>
                <a:custGeom>
                  <a:avLst/>
                  <a:gdLst/>
                  <a:ahLst/>
                  <a:cxnLst/>
                  <a:rect l="l" t="t" r="r" b="b"/>
                  <a:pathLst>
                    <a:path w="1949" h="1658" extrusionOk="0">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07" name="Google Shape;2807;p29"/>
              <p:cNvGrpSpPr/>
              <p:nvPr/>
            </p:nvGrpSpPr>
            <p:grpSpPr>
              <a:xfrm>
                <a:off x="5532575" y="4027197"/>
                <a:ext cx="33308" cy="32262"/>
                <a:chOff x="5532575" y="4027197"/>
                <a:chExt cx="33308" cy="32262"/>
              </a:xfrm>
            </p:grpSpPr>
            <p:sp>
              <p:nvSpPr>
                <p:cNvPr id="2808" name="Google Shape;2808;p29"/>
                <p:cNvSpPr/>
                <p:nvPr/>
              </p:nvSpPr>
              <p:spPr>
                <a:xfrm>
                  <a:off x="5532575" y="4027197"/>
                  <a:ext cx="33308" cy="32262"/>
                </a:xfrm>
                <a:custGeom>
                  <a:avLst/>
                  <a:gdLst/>
                  <a:ahLst/>
                  <a:cxnLst/>
                  <a:rect l="l" t="t" r="r" b="b"/>
                  <a:pathLst>
                    <a:path w="4235" h="4102" extrusionOk="0">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09" name="Google Shape;2809;p29"/>
                <p:cNvSpPr/>
                <p:nvPr/>
              </p:nvSpPr>
              <p:spPr>
                <a:xfrm>
                  <a:off x="5540661" y="4036792"/>
                  <a:ext cx="15502" cy="13064"/>
                </a:xfrm>
                <a:custGeom>
                  <a:avLst/>
                  <a:gdLst/>
                  <a:ahLst/>
                  <a:cxnLst/>
                  <a:rect l="l" t="t" r="r" b="b"/>
                  <a:pathLst>
                    <a:path w="1971" h="1661" extrusionOk="0">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10" name="Google Shape;2810;p29"/>
              <p:cNvGrpSpPr/>
              <p:nvPr/>
            </p:nvGrpSpPr>
            <p:grpSpPr>
              <a:xfrm>
                <a:off x="5590706" y="4245348"/>
                <a:ext cx="33497" cy="32270"/>
                <a:chOff x="5590706" y="4245348"/>
                <a:chExt cx="33497" cy="32270"/>
              </a:xfrm>
            </p:grpSpPr>
            <p:sp>
              <p:nvSpPr>
                <p:cNvPr id="2811" name="Google Shape;2811;p29"/>
                <p:cNvSpPr/>
                <p:nvPr/>
              </p:nvSpPr>
              <p:spPr>
                <a:xfrm>
                  <a:off x="5590706" y="4245348"/>
                  <a:ext cx="33497" cy="32270"/>
                </a:xfrm>
                <a:custGeom>
                  <a:avLst/>
                  <a:gdLst/>
                  <a:ahLst/>
                  <a:cxnLst/>
                  <a:rect l="l" t="t" r="r" b="b"/>
                  <a:pathLst>
                    <a:path w="4259" h="4103" extrusionOk="0">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12" name="Google Shape;2812;p29"/>
                <p:cNvSpPr/>
                <p:nvPr/>
              </p:nvSpPr>
              <p:spPr>
                <a:xfrm>
                  <a:off x="5598791" y="4254944"/>
                  <a:ext cx="15408" cy="13048"/>
                </a:xfrm>
                <a:custGeom>
                  <a:avLst/>
                  <a:gdLst/>
                  <a:ahLst/>
                  <a:cxnLst/>
                  <a:rect l="l" t="t" r="r" b="b"/>
                  <a:pathLst>
                    <a:path w="1959" h="1659" extrusionOk="0">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13" name="Google Shape;2813;p29"/>
              <p:cNvGrpSpPr/>
              <p:nvPr/>
            </p:nvGrpSpPr>
            <p:grpSpPr>
              <a:xfrm>
                <a:off x="5618681" y="4109677"/>
                <a:ext cx="33112" cy="32357"/>
                <a:chOff x="5618681" y="4109677"/>
                <a:chExt cx="33112" cy="32357"/>
              </a:xfrm>
            </p:grpSpPr>
            <p:sp>
              <p:nvSpPr>
                <p:cNvPr id="2814" name="Google Shape;2814;p29"/>
                <p:cNvSpPr/>
                <p:nvPr/>
              </p:nvSpPr>
              <p:spPr>
                <a:xfrm>
                  <a:off x="5618681" y="4109677"/>
                  <a:ext cx="33112" cy="32357"/>
                </a:xfrm>
                <a:custGeom>
                  <a:avLst/>
                  <a:gdLst/>
                  <a:ahLst/>
                  <a:cxnLst/>
                  <a:rect l="l" t="t" r="r" b="b"/>
                  <a:pathLst>
                    <a:path w="4210" h="4114" extrusionOk="0">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15" name="Google Shape;2815;p29"/>
                <p:cNvSpPr/>
                <p:nvPr/>
              </p:nvSpPr>
              <p:spPr>
                <a:xfrm>
                  <a:off x="5626767" y="4119280"/>
                  <a:ext cx="15494" cy="13056"/>
                </a:xfrm>
                <a:custGeom>
                  <a:avLst/>
                  <a:gdLst/>
                  <a:ahLst/>
                  <a:cxnLst/>
                  <a:rect l="l" t="t" r="r" b="b"/>
                  <a:pathLst>
                    <a:path w="1970" h="1660" extrusionOk="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16" name="Google Shape;2816;p29"/>
              <p:cNvGrpSpPr/>
              <p:nvPr/>
            </p:nvGrpSpPr>
            <p:grpSpPr>
              <a:xfrm>
                <a:off x="5479298" y="4128262"/>
                <a:ext cx="31405" cy="26906"/>
                <a:chOff x="5479298" y="4128262"/>
                <a:chExt cx="31405" cy="26906"/>
              </a:xfrm>
            </p:grpSpPr>
            <p:sp>
              <p:nvSpPr>
                <p:cNvPr id="2817" name="Google Shape;2817;p29"/>
                <p:cNvSpPr/>
                <p:nvPr/>
              </p:nvSpPr>
              <p:spPr>
                <a:xfrm>
                  <a:off x="5479298" y="4128262"/>
                  <a:ext cx="31405" cy="26906"/>
                </a:xfrm>
                <a:custGeom>
                  <a:avLst/>
                  <a:gdLst/>
                  <a:ahLst/>
                  <a:cxnLst/>
                  <a:rect l="l" t="t" r="r" b="b"/>
                  <a:pathLst>
                    <a:path w="3993" h="3421" extrusionOk="0">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18" name="Google Shape;2818;p29"/>
                <p:cNvSpPr/>
                <p:nvPr/>
              </p:nvSpPr>
              <p:spPr>
                <a:xfrm>
                  <a:off x="5493471" y="4137936"/>
                  <a:ext cx="7621" cy="7621"/>
                </a:xfrm>
                <a:custGeom>
                  <a:avLst/>
                  <a:gdLst/>
                  <a:ahLst/>
                  <a:cxnLst/>
                  <a:rect l="l" t="t" r="r" b="b"/>
                  <a:pathLst>
                    <a:path w="969" h="969" extrusionOk="0">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19" name="Google Shape;2819;p29"/>
              <p:cNvGrpSpPr/>
              <p:nvPr/>
            </p:nvGrpSpPr>
            <p:grpSpPr>
              <a:xfrm>
                <a:off x="5582903" y="4180116"/>
                <a:ext cx="31499" cy="26898"/>
                <a:chOff x="5582903" y="4180116"/>
                <a:chExt cx="31499" cy="26898"/>
              </a:xfrm>
            </p:grpSpPr>
            <p:sp>
              <p:nvSpPr>
                <p:cNvPr id="2820" name="Google Shape;2820;p29"/>
                <p:cNvSpPr/>
                <p:nvPr/>
              </p:nvSpPr>
              <p:spPr>
                <a:xfrm>
                  <a:off x="5582903" y="4180116"/>
                  <a:ext cx="31499" cy="26898"/>
                </a:xfrm>
                <a:custGeom>
                  <a:avLst/>
                  <a:gdLst/>
                  <a:ahLst/>
                  <a:cxnLst/>
                  <a:rect l="l" t="t" r="r" b="b"/>
                  <a:pathLst>
                    <a:path w="4005" h="3420" extrusionOk="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21" name="Google Shape;2821;p29"/>
                <p:cNvSpPr/>
                <p:nvPr/>
              </p:nvSpPr>
              <p:spPr>
                <a:xfrm>
                  <a:off x="5597084" y="4189790"/>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2822" name="Google Shape;2822;p29"/>
            <p:cNvGrpSpPr/>
            <p:nvPr/>
          </p:nvGrpSpPr>
          <p:grpSpPr>
            <a:xfrm>
              <a:off x="3977681" y="3230323"/>
              <a:ext cx="94584" cy="84085"/>
              <a:chOff x="3977681" y="3230323"/>
              <a:chExt cx="94584" cy="84085"/>
            </a:xfrm>
          </p:grpSpPr>
          <p:grpSp>
            <p:nvGrpSpPr>
              <p:cNvPr id="2823" name="Google Shape;2823;p29"/>
              <p:cNvGrpSpPr/>
              <p:nvPr/>
            </p:nvGrpSpPr>
            <p:grpSpPr>
              <a:xfrm>
                <a:off x="4000135" y="3243041"/>
                <a:ext cx="59570" cy="57186"/>
                <a:chOff x="4000135" y="3243041"/>
                <a:chExt cx="59570" cy="57186"/>
              </a:xfrm>
            </p:grpSpPr>
            <p:sp>
              <p:nvSpPr>
                <p:cNvPr id="2824" name="Google Shape;2824;p29"/>
                <p:cNvSpPr/>
                <p:nvPr/>
              </p:nvSpPr>
              <p:spPr>
                <a:xfrm>
                  <a:off x="4000135" y="3243041"/>
                  <a:ext cx="59570" cy="57092"/>
                </a:xfrm>
                <a:custGeom>
                  <a:avLst/>
                  <a:gdLst/>
                  <a:ahLst/>
                  <a:cxnLst/>
                  <a:rect l="l" t="t" r="r" b="b"/>
                  <a:pathLst>
                    <a:path w="7574" h="7259" fill="none" extrusionOk="0">
                      <a:moveTo>
                        <a:pt x="1" y="2323"/>
                      </a:moveTo>
                      <a:lnTo>
                        <a:pt x="2577" y="7259"/>
                      </a:lnTo>
                      <a:lnTo>
                        <a:pt x="7573" y="4114"/>
                      </a:lnTo>
                      <a:lnTo>
                        <a:pt x="5541" y="1"/>
                      </a:lnTo>
                      <a:lnTo>
                        <a:pt x="352" y="2323"/>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25" name="Google Shape;2825;p29"/>
                <p:cNvSpPr/>
                <p:nvPr/>
              </p:nvSpPr>
              <p:spPr>
                <a:xfrm>
                  <a:off x="4024210" y="3246847"/>
                  <a:ext cx="15706" cy="53380"/>
                </a:xfrm>
                <a:custGeom>
                  <a:avLst/>
                  <a:gdLst/>
                  <a:ahLst/>
                  <a:cxnLst/>
                  <a:rect l="l" t="t" r="r" b="b"/>
                  <a:pathLst>
                    <a:path w="1997" h="6787" fill="none" extrusionOk="0">
                      <a:moveTo>
                        <a:pt x="0" y="6787"/>
                      </a:moveTo>
                      <a:lnTo>
                        <a:pt x="1996"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26" name="Google Shape;2826;p29"/>
                <p:cNvSpPr/>
                <p:nvPr/>
              </p:nvSpPr>
              <p:spPr>
                <a:xfrm>
                  <a:off x="4002896" y="3261311"/>
                  <a:ext cx="56809" cy="14086"/>
                </a:xfrm>
                <a:custGeom>
                  <a:avLst/>
                  <a:gdLst/>
                  <a:ahLst/>
                  <a:cxnLst/>
                  <a:rect l="l" t="t" r="r" b="b"/>
                  <a:pathLst>
                    <a:path w="7223" h="1791" fill="none" extrusionOk="0">
                      <a:moveTo>
                        <a:pt x="7222" y="179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27" name="Google Shape;2827;p29"/>
              <p:cNvGrpSpPr/>
              <p:nvPr/>
            </p:nvGrpSpPr>
            <p:grpSpPr>
              <a:xfrm>
                <a:off x="3977681" y="3245872"/>
                <a:ext cx="37783" cy="32380"/>
                <a:chOff x="3977681" y="3245872"/>
                <a:chExt cx="37783" cy="32380"/>
              </a:xfrm>
            </p:grpSpPr>
            <p:sp>
              <p:nvSpPr>
                <p:cNvPr id="2828" name="Google Shape;2828;p29"/>
                <p:cNvSpPr/>
                <p:nvPr/>
              </p:nvSpPr>
              <p:spPr>
                <a:xfrm>
                  <a:off x="3977681" y="3245872"/>
                  <a:ext cx="37783" cy="32380"/>
                </a:xfrm>
                <a:custGeom>
                  <a:avLst/>
                  <a:gdLst/>
                  <a:ahLst/>
                  <a:cxnLst/>
                  <a:rect l="l" t="t" r="r" b="b"/>
                  <a:pathLst>
                    <a:path w="4804" h="4117" extrusionOk="0">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29" name="Google Shape;2829;p29"/>
                <p:cNvSpPr/>
                <p:nvPr/>
              </p:nvSpPr>
              <p:spPr>
                <a:xfrm>
                  <a:off x="3992718" y="3255507"/>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30" name="Google Shape;2830;p29"/>
              <p:cNvGrpSpPr/>
              <p:nvPr/>
            </p:nvGrpSpPr>
            <p:grpSpPr>
              <a:xfrm>
                <a:off x="4040860" y="3262672"/>
                <a:ext cx="31405" cy="27001"/>
                <a:chOff x="4040860" y="3262672"/>
                <a:chExt cx="31405" cy="27001"/>
              </a:xfrm>
            </p:grpSpPr>
            <p:sp>
              <p:nvSpPr>
                <p:cNvPr id="2831" name="Google Shape;2831;p29"/>
                <p:cNvSpPr/>
                <p:nvPr/>
              </p:nvSpPr>
              <p:spPr>
                <a:xfrm>
                  <a:off x="4040860" y="3262672"/>
                  <a:ext cx="31405" cy="27001"/>
                </a:xfrm>
                <a:custGeom>
                  <a:avLst/>
                  <a:gdLst/>
                  <a:ahLst/>
                  <a:cxnLst/>
                  <a:rect l="l" t="t" r="r" b="b"/>
                  <a:pathLst>
                    <a:path w="3993" h="3433" extrusionOk="0">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32" name="Google Shape;2832;p29"/>
                <p:cNvSpPr/>
                <p:nvPr/>
              </p:nvSpPr>
              <p:spPr>
                <a:xfrm>
                  <a:off x="4054938" y="3272346"/>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33" name="Google Shape;2833;p29"/>
              <p:cNvGrpSpPr/>
              <p:nvPr/>
            </p:nvGrpSpPr>
            <p:grpSpPr>
              <a:xfrm>
                <a:off x="4021072" y="3230323"/>
                <a:ext cx="31397" cy="26906"/>
                <a:chOff x="4021072" y="3230323"/>
                <a:chExt cx="31397" cy="26906"/>
              </a:xfrm>
            </p:grpSpPr>
            <p:sp>
              <p:nvSpPr>
                <p:cNvPr id="2834" name="Google Shape;2834;p29"/>
                <p:cNvSpPr/>
                <p:nvPr/>
              </p:nvSpPr>
              <p:spPr>
                <a:xfrm>
                  <a:off x="4021072" y="3230323"/>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35" name="Google Shape;2835;p29"/>
                <p:cNvSpPr/>
                <p:nvPr/>
              </p:nvSpPr>
              <p:spPr>
                <a:xfrm>
                  <a:off x="403524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36" name="Google Shape;2836;p29"/>
              <p:cNvGrpSpPr/>
              <p:nvPr/>
            </p:nvGrpSpPr>
            <p:grpSpPr>
              <a:xfrm>
                <a:off x="4001472" y="3287462"/>
                <a:ext cx="31499" cy="26945"/>
                <a:chOff x="4001472" y="3287462"/>
                <a:chExt cx="31499" cy="26945"/>
              </a:xfrm>
            </p:grpSpPr>
            <p:sp>
              <p:nvSpPr>
                <p:cNvPr id="2837" name="Google Shape;2837;p29"/>
                <p:cNvSpPr/>
                <p:nvPr/>
              </p:nvSpPr>
              <p:spPr>
                <a:xfrm>
                  <a:off x="4001472" y="3287462"/>
                  <a:ext cx="31499" cy="26945"/>
                </a:xfrm>
                <a:custGeom>
                  <a:avLst/>
                  <a:gdLst/>
                  <a:ahLst/>
                  <a:cxnLst/>
                  <a:rect l="l" t="t" r="r" b="b"/>
                  <a:pathLst>
                    <a:path w="4005" h="3426" extrusionOk="0">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38" name="Google Shape;2838;p29"/>
                <p:cNvSpPr/>
                <p:nvPr/>
              </p:nvSpPr>
              <p:spPr>
                <a:xfrm>
                  <a:off x="4014410" y="3297175"/>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2839" name="Google Shape;2839;p29"/>
            <p:cNvGrpSpPr/>
            <p:nvPr/>
          </p:nvGrpSpPr>
          <p:grpSpPr>
            <a:xfrm>
              <a:off x="4084715" y="3258865"/>
              <a:ext cx="184961" cy="137268"/>
              <a:chOff x="4084715" y="3258865"/>
              <a:chExt cx="184961" cy="137268"/>
            </a:xfrm>
          </p:grpSpPr>
          <p:grpSp>
            <p:nvGrpSpPr>
              <p:cNvPr id="2840" name="Google Shape;2840;p29"/>
              <p:cNvGrpSpPr/>
              <p:nvPr/>
            </p:nvGrpSpPr>
            <p:grpSpPr>
              <a:xfrm>
                <a:off x="4107453" y="3271583"/>
                <a:ext cx="153470" cy="110275"/>
                <a:chOff x="4107453" y="3271583"/>
                <a:chExt cx="153470" cy="110275"/>
              </a:xfrm>
            </p:grpSpPr>
            <p:sp>
              <p:nvSpPr>
                <p:cNvPr id="2841" name="Google Shape;2841;p29"/>
                <p:cNvSpPr/>
                <p:nvPr/>
              </p:nvSpPr>
              <p:spPr>
                <a:xfrm>
                  <a:off x="4107453" y="3271583"/>
                  <a:ext cx="153470" cy="110275"/>
                </a:xfrm>
                <a:custGeom>
                  <a:avLst/>
                  <a:gdLst/>
                  <a:ahLst/>
                  <a:cxnLst/>
                  <a:rect l="l" t="t" r="r" b="b"/>
                  <a:pathLst>
                    <a:path w="19513" h="14021" fill="none" extrusionOk="0">
                      <a:moveTo>
                        <a:pt x="19513" y="14021"/>
                      </a:moveTo>
                      <a:lnTo>
                        <a:pt x="14844" y="968"/>
                      </a:lnTo>
                      <a:lnTo>
                        <a:pt x="5674" y="1"/>
                      </a:lnTo>
                      <a:lnTo>
                        <a:pt x="1" y="968"/>
                      </a:lnTo>
                      <a:lnTo>
                        <a:pt x="8977" y="2674"/>
                      </a:lnTo>
                      <a:lnTo>
                        <a:pt x="14360" y="10102"/>
                      </a:lnTo>
                      <a:lnTo>
                        <a:pt x="19029" y="1402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42" name="Google Shape;2842;p29"/>
                <p:cNvSpPr/>
                <p:nvPr/>
              </p:nvSpPr>
              <p:spPr>
                <a:xfrm>
                  <a:off x="4155886" y="3271968"/>
                  <a:ext cx="22171" cy="20559"/>
                </a:xfrm>
                <a:custGeom>
                  <a:avLst/>
                  <a:gdLst/>
                  <a:ahLst/>
                  <a:cxnLst/>
                  <a:rect l="l" t="t" r="r" b="b"/>
                  <a:pathLst>
                    <a:path w="2819" h="2614" fill="none" extrusionOk="0">
                      <a:moveTo>
                        <a:pt x="2819" y="2613"/>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43" name="Google Shape;2843;p29"/>
                <p:cNvSpPr/>
                <p:nvPr/>
              </p:nvSpPr>
              <p:spPr>
                <a:xfrm>
                  <a:off x="4178049" y="3279196"/>
                  <a:ext cx="42345" cy="13331"/>
                </a:xfrm>
                <a:custGeom>
                  <a:avLst/>
                  <a:gdLst/>
                  <a:ahLst/>
                  <a:cxnLst/>
                  <a:rect l="l" t="t" r="r" b="b"/>
                  <a:pathLst>
                    <a:path w="5384" h="1695" fill="none" extrusionOk="0">
                      <a:moveTo>
                        <a:pt x="1" y="1694"/>
                      </a:moveTo>
                      <a:lnTo>
                        <a:pt x="5384"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44" name="Google Shape;2844;p29"/>
                <p:cNvSpPr/>
                <p:nvPr/>
              </p:nvSpPr>
              <p:spPr>
                <a:xfrm>
                  <a:off x="4220387" y="3279196"/>
                  <a:ext cx="8" cy="71745"/>
                </a:xfrm>
                <a:custGeom>
                  <a:avLst/>
                  <a:gdLst/>
                  <a:ahLst/>
                  <a:cxnLst/>
                  <a:rect l="l" t="t" r="r" b="b"/>
                  <a:pathLst>
                    <a:path w="1" h="9122" fill="none" extrusionOk="0">
                      <a:moveTo>
                        <a:pt x="1" y="0"/>
                      </a:moveTo>
                      <a:lnTo>
                        <a:pt x="1" y="912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45" name="Google Shape;2845;p29"/>
              <p:cNvGrpSpPr/>
              <p:nvPr/>
            </p:nvGrpSpPr>
            <p:grpSpPr>
              <a:xfrm>
                <a:off x="4136947" y="3258865"/>
                <a:ext cx="31499" cy="27001"/>
                <a:chOff x="4136947" y="3258865"/>
                <a:chExt cx="31499" cy="27001"/>
              </a:xfrm>
            </p:grpSpPr>
            <p:sp>
              <p:nvSpPr>
                <p:cNvPr id="2846" name="Google Shape;2846;p29"/>
                <p:cNvSpPr/>
                <p:nvPr/>
              </p:nvSpPr>
              <p:spPr>
                <a:xfrm>
                  <a:off x="4136947" y="3258865"/>
                  <a:ext cx="31499" cy="27001"/>
                </a:xfrm>
                <a:custGeom>
                  <a:avLst/>
                  <a:gdLst/>
                  <a:ahLst/>
                  <a:cxnLst/>
                  <a:rect l="l" t="t" r="r" b="b"/>
                  <a:pathLst>
                    <a:path w="4005" h="3433" extrusionOk="0">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47" name="Google Shape;2847;p29"/>
                <p:cNvSpPr/>
                <p:nvPr/>
              </p:nvSpPr>
              <p:spPr>
                <a:xfrm>
                  <a:off x="4151222" y="3268539"/>
                  <a:ext cx="7621" cy="7621"/>
                </a:xfrm>
                <a:custGeom>
                  <a:avLst/>
                  <a:gdLst/>
                  <a:ahLst/>
                  <a:cxnLst/>
                  <a:rect l="l" t="t" r="r" b="b"/>
                  <a:pathLst>
                    <a:path w="969" h="969" extrusionOk="0">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48" name="Google Shape;2848;p29"/>
              <p:cNvGrpSpPr/>
              <p:nvPr/>
            </p:nvGrpSpPr>
            <p:grpSpPr>
              <a:xfrm>
                <a:off x="4084715" y="3266478"/>
                <a:ext cx="31468" cy="26898"/>
                <a:chOff x="4084715" y="3266478"/>
                <a:chExt cx="31468" cy="26898"/>
              </a:xfrm>
            </p:grpSpPr>
            <p:sp>
              <p:nvSpPr>
                <p:cNvPr id="2849" name="Google Shape;2849;p29"/>
                <p:cNvSpPr/>
                <p:nvPr/>
              </p:nvSpPr>
              <p:spPr>
                <a:xfrm>
                  <a:off x="4084715" y="3266478"/>
                  <a:ext cx="31468" cy="26898"/>
                </a:xfrm>
                <a:custGeom>
                  <a:avLst/>
                  <a:gdLst/>
                  <a:ahLst/>
                  <a:cxnLst/>
                  <a:rect l="l" t="t" r="r" b="b"/>
                  <a:pathLst>
                    <a:path w="4001" h="3420" extrusionOk="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50" name="Google Shape;2850;p29"/>
                <p:cNvSpPr/>
                <p:nvPr/>
              </p:nvSpPr>
              <p:spPr>
                <a:xfrm>
                  <a:off x="4098896" y="3276152"/>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51" name="Google Shape;2851;p29"/>
              <p:cNvGrpSpPr/>
              <p:nvPr/>
            </p:nvGrpSpPr>
            <p:grpSpPr>
              <a:xfrm>
                <a:off x="4159213" y="3279849"/>
                <a:ext cx="31405" cy="26945"/>
                <a:chOff x="4159213" y="3279849"/>
                <a:chExt cx="31405" cy="26945"/>
              </a:xfrm>
            </p:grpSpPr>
            <p:sp>
              <p:nvSpPr>
                <p:cNvPr id="2852" name="Google Shape;2852;p29"/>
                <p:cNvSpPr/>
                <p:nvPr/>
              </p:nvSpPr>
              <p:spPr>
                <a:xfrm>
                  <a:off x="4159213" y="3279849"/>
                  <a:ext cx="31405" cy="26945"/>
                </a:xfrm>
                <a:custGeom>
                  <a:avLst/>
                  <a:gdLst/>
                  <a:ahLst/>
                  <a:cxnLst/>
                  <a:rect l="l" t="t" r="r" b="b"/>
                  <a:pathLst>
                    <a:path w="3993" h="3426" extrusionOk="0">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53" name="Google Shape;2853;p29"/>
                <p:cNvSpPr/>
                <p:nvPr/>
              </p:nvSpPr>
              <p:spPr>
                <a:xfrm>
                  <a:off x="4173385" y="3289570"/>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54" name="Google Shape;2854;p29"/>
              <p:cNvGrpSpPr/>
              <p:nvPr/>
            </p:nvGrpSpPr>
            <p:grpSpPr>
              <a:xfrm>
                <a:off x="4201550" y="3266502"/>
                <a:ext cx="31405" cy="26883"/>
                <a:chOff x="4201550" y="3266502"/>
                <a:chExt cx="31405" cy="26883"/>
              </a:xfrm>
            </p:grpSpPr>
            <p:sp>
              <p:nvSpPr>
                <p:cNvPr id="2855" name="Google Shape;2855;p29"/>
                <p:cNvSpPr/>
                <p:nvPr/>
              </p:nvSpPr>
              <p:spPr>
                <a:xfrm>
                  <a:off x="4201550" y="3266502"/>
                  <a:ext cx="31405" cy="26883"/>
                </a:xfrm>
                <a:custGeom>
                  <a:avLst/>
                  <a:gdLst/>
                  <a:ahLst/>
                  <a:cxnLst/>
                  <a:rect l="l" t="t" r="r" b="b"/>
                  <a:pathLst>
                    <a:path w="3993" h="3418" extrusionOk="0">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56" name="Google Shape;2856;p29"/>
                <p:cNvSpPr/>
                <p:nvPr/>
              </p:nvSpPr>
              <p:spPr>
                <a:xfrm>
                  <a:off x="4214331" y="3276247"/>
                  <a:ext cx="8919" cy="7582"/>
                </a:xfrm>
                <a:custGeom>
                  <a:avLst/>
                  <a:gdLst/>
                  <a:ahLst/>
                  <a:cxnLst/>
                  <a:rect l="l" t="t" r="r" b="b"/>
                  <a:pathLst>
                    <a:path w="1134" h="964" extrusionOk="0">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57" name="Google Shape;2857;p29"/>
              <p:cNvGrpSpPr/>
              <p:nvPr/>
            </p:nvGrpSpPr>
            <p:grpSpPr>
              <a:xfrm>
                <a:off x="4201550" y="3338278"/>
                <a:ext cx="31405" cy="26930"/>
                <a:chOff x="4201550" y="3338278"/>
                <a:chExt cx="31405" cy="26930"/>
              </a:xfrm>
            </p:grpSpPr>
            <p:sp>
              <p:nvSpPr>
                <p:cNvPr id="2858" name="Google Shape;2858;p29"/>
                <p:cNvSpPr/>
                <p:nvPr/>
              </p:nvSpPr>
              <p:spPr>
                <a:xfrm>
                  <a:off x="4201550" y="3338278"/>
                  <a:ext cx="31405" cy="26930"/>
                </a:xfrm>
                <a:custGeom>
                  <a:avLst/>
                  <a:gdLst/>
                  <a:ahLst/>
                  <a:cxnLst/>
                  <a:rect l="l" t="t" r="r" b="b"/>
                  <a:pathLst>
                    <a:path w="3993" h="3424" extrusionOk="0">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59" name="Google Shape;2859;p29"/>
                <p:cNvSpPr/>
                <p:nvPr/>
              </p:nvSpPr>
              <p:spPr>
                <a:xfrm>
                  <a:off x="4214331" y="3347976"/>
                  <a:ext cx="8919" cy="7590"/>
                </a:xfrm>
                <a:custGeom>
                  <a:avLst/>
                  <a:gdLst/>
                  <a:ahLst/>
                  <a:cxnLst/>
                  <a:rect l="l" t="t" r="r" b="b"/>
                  <a:pathLst>
                    <a:path w="1134" h="965" extrusionOk="0">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60" name="Google Shape;2860;p29"/>
              <p:cNvGrpSpPr/>
              <p:nvPr/>
            </p:nvGrpSpPr>
            <p:grpSpPr>
              <a:xfrm>
                <a:off x="4238272" y="3369132"/>
                <a:ext cx="31405" cy="27001"/>
                <a:chOff x="4238272" y="3369132"/>
                <a:chExt cx="31405" cy="27001"/>
              </a:xfrm>
            </p:grpSpPr>
            <p:sp>
              <p:nvSpPr>
                <p:cNvPr id="2861" name="Google Shape;2861;p29"/>
                <p:cNvSpPr/>
                <p:nvPr/>
              </p:nvSpPr>
              <p:spPr>
                <a:xfrm>
                  <a:off x="4238272" y="3369132"/>
                  <a:ext cx="31405" cy="27001"/>
                </a:xfrm>
                <a:custGeom>
                  <a:avLst/>
                  <a:gdLst/>
                  <a:ahLst/>
                  <a:cxnLst/>
                  <a:rect l="l" t="t" r="r" b="b"/>
                  <a:pathLst>
                    <a:path w="3993" h="3433" extrusionOk="0">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62" name="Google Shape;2862;p29"/>
                <p:cNvSpPr/>
                <p:nvPr/>
              </p:nvSpPr>
              <p:spPr>
                <a:xfrm>
                  <a:off x="4251217" y="3378806"/>
                  <a:ext cx="8856" cy="7605"/>
                </a:xfrm>
                <a:custGeom>
                  <a:avLst/>
                  <a:gdLst/>
                  <a:ahLst/>
                  <a:cxnLst/>
                  <a:rect l="l" t="t" r="r" b="b"/>
                  <a:pathLst>
                    <a:path w="1126" h="967" extrusionOk="0">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2863" name="Google Shape;2863;p29"/>
            <p:cNvGrpSpPr/>
            <p:nvPr/>
          </p:nvGrpSpPr>
          <p:grpSpPr>
            <a:xfrm>
              <a:off x="4068639" y="3200169"/>
              <a:ext cx="77643" cy="37272"/>
              <a:chOff x="4068639" y="3200169"/>
              <a:chExt cx="77643" cy="37272"/>
            </a:xfrm>
          </p:grpSpPr>
          <p:sp>
            <p:nvSpPr>
              <p:cNvPr id="2864" name="Google Shape;2864;p29"/>
              <p:cNvSpPr/>
              <p:nvPr/>
            </p:nvSpPr>
            <p:spPr>
              <a:xfrm>
                <a:off x="4087570" y="3212886"/>
                <a:ext cx="49958" cy="10374"/>
              </a:xfrm>
              <a:custGeom>
                <a:avLst/>
                <a:gdLst/>
                <a:ahLst/>
                <a:cxnLst/>
                <a:rect l="l" t="t" r="r" b="b"/>
                <a:pathLst>
                  <a:path w="6352" h="1319" fill="none" extrusionOk="0">
                    <a:moveTo>
                      <a:pt x="1" y="1319"/>
                    </a:moveTo>
                    <a:lnTo>
                      <a:pt x="6351"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2865" name="Google Shape;2865;p29"/>
              <p:cNvGrpSpPr/>
              <p:nvPr/>
            </p:nvGrpSpPr>
            <p:grpSpPr>
              <a:xfrm>
                <a:off x="4114878" y="3200169"/>
                <a:ext cx="31405" cy="26993"/>
                <a:chOff x="4114878" y="3200169"/>
                <a:chExt cx="31405" cy="26993"/>
              </a:xfrm>
            </p:grpSpPr>
            <p:sp>
              <p:nvSpPr>
                <p:cNvPr id="2866" name="Google Shape;2866;p29"/>
                <p:cNvSpPr/>
                <p:nvPr/>
              </p:nvSpPr>
              <p:spPr>
                <a:xfrm>
                  <a:off x="4114878" y="3200169"/>
                  <a:ext cx="31405" cy="26993"/>
                </a:xfrm>
                <a:custGeom>
                  <a:avLst/>
                  <a:gdLst/>
                  <a:ahLst/>
                  <a:cxnLst/>
                  <a:rect l="l" t="t" r="r" b="b"/>
                  <a:pathLst>
                    <a:path w="3993" h="3432" extrusionOk="0">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67" name="Google Shape;2867;p29"/>
                <p:cNvSpPr/>
                <p:nvPr/>
              </p:nvSpPr>
              <p:spPr>
                <a:xfrm>
                  <a:off x="4127721" y="3209835"/>
                  <a:ext cx="8950" cy="7684"/>
                </a:xfrm>
                <a:custGeom>
                  <a:avLst/>
                  <a:gdLst/>
                  <a:ahLst/>
                  <a:cxnLst/>
                  <a:rect l="l" t="t" r="r" b="b"/>
                  <a:pathLst>
                    <a:path w="1138" h="977" extrusionOk="0">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68" name="Google Shape;2868;p29"/>
              <p:cNvGrpSpPr/>
              <p:nvPr/>
            </p:nvGrpSpPr>
            <p:grpSpPr>
              <a:xfrm>
                <a:off x="4068639" y="3210535"/>
                <a:ext cx="31499" cy="26906"/>
                <a:chOff x="4068639" y="3210535"/>
                <a:chExt cx="31499" cy="26906"/>
              </a:xfrm>
            </p:grpSpPr>
            <p:sp>
              <p:nvSpPr>
                <p:cNvPr id="2869" name="Google Shape;2869;p29"/>
                <p:cNvSpPr/>
                <p:nvPr/>
              </p:nvSpPr>
              <p:spPr>
                <a:xfrm>
                  <a:off x="4068639" y="3210535"/>
                  <a:ext cx="31499" cy="26906"/>
                </a:xfrm>
                <a:custGeom>
                  <a:avLst/>
                  <a:gdLst/>
                  <a:ahLst/>
                  <a:cxnLst/>
                  <a:rect l="l" t="t" r="r" b="b"/>
                  <a:pathLst>
                    <a:path w="4005" h="3421" extrusionOk="0">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70" name="Google Shape;2870;p29"/>
                <p:cNvSpPr/>
                <p:nvPr/>
              </p:nvSpPr>
              <p:spPr>
                <a:xfrm>
                  <a:off x="4081577" y="3220209"/>
                  <a:ext cx="8856" cy="7582"/>
                </a:xfrm>
                <a:custGeom>
                  <a:avLst/>
                  <a:gdLst/>
                  <a:ahLst/>
                  <a:cxnLst/>
                  <a:rect l="l" t="t" r="r" b="b"/>
                  <a:pathLst>
                    <a:path w="1126" h="964" extrusionOk="0">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2871" name="Google Shape;2871;p29"/>
            <p:cNvGrpSpPr/>
            <p:nvPr/>
          </p:nvGrpSpPr>
          <p:grpSpPr>
            <a:xfrm>
              <a:off x="3869702" y="3066935"/>
              <a:ext cx="382664" cy="190294"/>
              <a:chOff x="3869702" y="3066935"/>
              <a:chExt cx="382664" cy="190294"/>
            </a:xfrm>
          </p:grpSpPr>
          <p:grpSp>
            <p:nvGrpSpPr>
              <p:cNvPr id="2872" name="Google Shape;2872;p29"/>
              <p:cNvGrpSpPr/>
              <p:nvPr/>
            </p:nvGrpSpPr>
            <p:grpSpPr>
              <a:xfrm>
                <a:off x="3888633" y="3082351"/>
                <a:ext cx="351172" cy="160698"/>
                <a:chOff x="3888633" y="3082351"/>
                <a:chExt cx="351172" cy="160698"/>
              </a:xfrm>
            </p:grpSpPr>
            <p:sp>
              <p:nvSpPr>
                <p:cNvPr id="2873" name="Google Shape;2873;p29"/>
                <p:cNvSpPr/>
                <p:nvPr/>
              </p:nvSpPr>
              <p:spPr>
                <a:xfrm>
                  <a:off x="3892440" y="3082351"/>
                  <a:ext cx="347366" cy="160698"/>
                </a:xfrm>
                <a:custGeom>
                  <a:avLst/>
                  <a:gdLst/>
                  <a:ahLst/>
                  <a:cxnLst/>
                  <a:rect l="l" t="t" r="r" b="b"/>
                  <a:pathLst>
                    <a:path w="44166" h="20432" fill="none" extrusionOk="0">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74" name="Google Shape;2874;p29"/>
                <p:cNvSpPr/>
                <p:nvPr/>
              </p:nvSpPr>
              <p:spPr>
                <a:xfrm>
                  <a:off x="3888633" y="3172924"/>
                  <a:ext cx="72979" cy="70124"/>
                </a:xfrm>
                <a:custGeom>
                  <a:avLst/>
                  <a:gdLst/>
                  <a:ahLst/>
                  <a:cxnLst/>
                  <a:rect l="l" t="t" r="r" b="b"/>
                  <a:pathLst>
                    <a:path w="9279" h="8916" fill="none" extrusionOk="0">
                      <a:moveTo>
                        <a:pt x="0" y="8916"/>
                      </a:moveTo>
                      <a:lnTo>
                        <a:pt x="9279" y="6883"/>
                      </a:lnTo>
                      <a:lnTo>
                        <a:pt x="7041"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75" name="Google Shape;2875;p29"/>
                <p:cNvSpPr/>
                <p:nvPr/>
              </p:nvSpPr>
              <p:spPr>
                <a:xfrm>
                  <a:off x="3960370" y="3203653"/>
                  <a:ext cx="79547" cy="19607"/>
                </a:xfrm>
                <a:custGeom>
                  <a:avLst/>
                  <a:gdLst/>
                  <a:ahLst/>
                  <a:cxnLst/>
                  <a:rect l="l" t="t" r="r" b="b"/>
                  <a:pathLst>
                    <a:path w="10114" h="2493" fill="none" extrusionOk="0">
                      <a:moveTo>
                        <a:pt x="0" y="2493"/>
                      </a:moveTo>
                      <a:lnTo>
                        <a:pt x="10113"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76" name="Google Shape;2876;p29"/>
                <p:cNvSpPr/>
                <p:nvPr/>
              </p:nvSpPr>
              <p:spPr>
                <a:xfrm>
                  <a:off x="4043613" y="3161504"/>
                  <a:ext cx="108474" cy="42156"/>
                </a:xfrm>
                <a:custGeom>
                  <a:avLst/>
                  <a:gdLst/>
                  <a:ahLst/>
                  <a:cxnLst/>
                  <a:rect l="l" t="t" r="r" b="b"/>
                  <a:pathLst>
                    <a:path w="13792" h="5360" fill="none" extrusionOk="0">
                      <a:moveTo>
                        <a:pt x="1" y="5360"/>
                      </a:moveTo>
                      <a:lnTo>
                        <a:pt x="13791"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77" name="Google Shape;2877;p29"/>
                <p:cNvSpPr/>
                <p:nvPr/>
              </p:nvSpPr>
              <p:spPr>
                <a:xfrm>
                  <a:off x="4152079" y="3082351"/>
                  <a:ext cx="17224" cy="82968"/>
                </a:xfrm>
                <a:custGeom>
                  <a:avLst/>
                  <a:gdLst/>
                  <a:ahLst/>
                  <a:cxnLst/>
                  <a:rect l="l" t="t" r="r" b="b"/>
                  <a:pathLst>
                    <a:path w="2190" h="10549" fill="none" extrusionOk="0">
                      <a:moveTo>
                        <a:pt x="0" y="10549"/>
                      </a:moveTo>
                      <a:lnTo>
                        <a:pt x="2190"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78" name="Google Shape;2878;p29"/>
                <p:cNvSpPr/>
                <p:nvPr/>
              </p:nvSpPr>
              <p:spPr>
                <a:xfrm>
                  <a:off x="4169296" y="3082351"/>
                  <a:ext cx="25797" cy="63557"/>
                </a:xfrm>
                <a:custGeom>
                  <a:avLst/>
                  <a:gdLst/>
                  <a:ahLst/>
                  <a:cxnLst/>
                  <a:rect l="l" t="t" r="r" b="b"/>
                  <a:pathLst>
                    <a:path w="3280" h="8081" fill="none" extrusionOk="0">
                      <a:moveTo>
                        <a:pt x="1" y="0"/>
                      </a:moveTo>
                      <a:lnTo>
                        <a:pt x="3279" y="808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79" name="Google Shape;2879;p29"/>
              <p:cNvGrpSpPr/>
              <p:nvPr/>
            </p:nvGrpSpPr>
            <p:grpSpPr>
              <a:xfrm>
                <a:off x="4143703" y="3066935"/>
                <a:ext cx="37783" cy="32357"/>
                <a:chOff x="4143703" y="3066935"/>
                <a:chExt cx="37783" cy="32357"/>
              </a:xfrm>
            </p:grpSpPr>
            <p:sp>
              <p:nvSpPr>
                <p:cNvPr id="2880" name="Google Shape;2880;p29"/>
                <p:cNvSpPr/>
                <p:nvPr/>
              </p:nvSpPr>
              <p:spPr>
                <a:xfrm>
                  <a:off x="4143703" y="3066935"/>
                  <a:ext cx="37783" cy="32357"/>
                </a:xfrm>
                <a:custGeom>
                  <a:avLst/>
                  <a:gdLst/>
                  <a:ahLst/>
                  <a:cxnLst/>
                  <a:rect l="l" t="t" r="r" b="b"/>
                  <a:pathLst>
                    <a:path w="4804" h="4114" extrusionOk="0">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81" name="Google Shape;2881;p29"/>
                <p:cNvSpPr/>
                <p:nvPr/>
              </p:nvSpPr>
              <p:spPr>
                <a:xfrm>
                  <a:off x="4158741" y="3076641"/>
                  <a:ext cx="13040" cy="13040"/>
                </a:xfrm>
                <a:custGeom>
                  <a:avLst/>
                  <a:gdLst/>
                  <a:ahLst/>
                  <a:cxnLst/>
                  <a:rect l="l" t="t" r="r" b="b"/>
                  <a:pathLst>
                    <a:path w="1658" h="1658" extrusionOk="0">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82" name="Google Shape;2882;p29"/>
              <p:cNvGrpSpPr/>
              <p:nvPr/>
            </p:nvGrpSpPr>
            <p:grpSpPr>
              <a:xfrm>
                <a:off x="4044565" y="3103563"/>
                <a:ext cx="37783" cy="32451"/>
                <a:chOff x="4044565" y="3103563"/>
                <a:chExt cx="37783" cy="32451"/>
              </a:xfrm>
            </p:grpSpPr>
            <p:sp>
              <p:nvSpPr>
                <p:cNvPr id="2883" name="Google Shape;2883;p29"/>
                <p:cNvSpPr/>
                <p:nvPr/>
              </p:nvSpPr>
              <p:spPr>
                <a:xfrm>
                  <a:off x="4044565" y="3103563"/>
                  <a:ext cx="37783" cy="32451"/>
                </a:xfrm>
                <a:custGeom>
                  <a:avLst/>
                  <a:gdLst/>
                  <a:ahLst/>
                  <a:cxnLst/>
                  <a:rect l="l" t="t" r="r" b="b"/>
                  <a:pathLst>
                    <a:path w="4804" h="4126" extrusionOk="0">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84" name="Google Shape;2884;p29"/>
                <p:cNvSpPr/>
                <p:nvPr/>
              </p:nvSpPr>
              <p:spPr>
                <a:xfrm>
                  <a:off x="4059602" y="3113268"/>
                  <a:ext cx="13040" cy="13048"/>
                </a:xfrm>
                <a:custGeom>
                  <a:avLst/>
                  <a:gdLst/>
                  <a:ahLst/>
                  <a:cxnLst/>
                  <a:rect l="l" t="t" r="r" b="b"/>
                  <a:pathLst>
                    <a:path w="1658" h="1659" extrusionOk="0">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85" name="Google Shape;2885;p29"/>
              <p:cNvGrpSpPr/>
              <p:nvPr/>
            </p:nvGrpSpPr>
            <p:grpSpPr>
              <a:xfrm>
                <a:off x="4017454" y="3188237"/>
                <a:ext cx="37776" cy="32357"/>
                <a:chOff x="4017454" y="3188237"/>
                <a:chExt cx="37776" cy="32357"/>
              </a:xfrm>
            </p:grpSpPr>
            <p:sp>
              <p:nvSpPr>
                <p:cNvPr id="2886" name="Google Shape;2886;p29"/>
                <p:cNvSpPr/>
                <p:nvPr/>
              </p:nvSpPr>
              <p:spPr>
                <a:xfrm>
                  <a:off x="4017454" y="3188237"/>
                  <a:ext cx="37776" cy="32357"/>
                </a:xfrm>
                <a:custGeom>
                  <a:avLst/>
                  <a:gdLst/>
                  <a:ahLst/>
                  <a:cxnLst/>
                  <a:rect l="l" t="t" r="r" b="b"/>
                  <a:pathLst>
                    <a:path w="4803" h="4114" extrusionOk="0">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87" name="Google Shape;2887;p29"/>
                <p:cNvSpPr/>
                <p:nvPr/>
              </p:nvSpPr>
              <p:spPr>
                <a:xfrm>
                  <a:off x="4032484" y="3197943"/>
                  <a:ext cx="13040" cy="13048"/>
                </a:xfrm>
                <a:custGeom>
                  <a:avLst/>
                  <a:gdLst/>
                  <a:ahLst/>
                  <a:cxnLst/>
                  <a:rect l="l" t="t" r="r" b="b"/>
                  <a:pathLst>
                    <a:path w="1658" h="1659" extrusionOk="0">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88" name="Google Shape;2888;p29"/>
              <p:cNvGrpSpPr/>
              <p:nvPr/>
            </p:nvGrpSpPr>
            <p:grpSpPr>
              <a:xfrm>
                <a:off x="3921548" y="3157509"/>
                <a:ext cx="37783" cy="32357"/>
                <a:chOff x="3921548" y="3157509"/>
                <a:chExt cx="37783" cy="32357"/>
              </a:xfrm>
            </p:grpSpPr>
            <p:sp>
              <p:nvSpPr>
                <p:cNvPr id="2889" name="Google Shape;2889;p29"/>
                <p:cNvSpPr/>
                <p:nvPr/>
              </p:nvSpPr>
              <p:spPr>
                <a:xfrm>
                  <a:off x="3921548" y="3157509"/>
                  <a:ext cx="37783" cy="32357"/>
                </a:xfrm>
                <a:custGeom>
                  <a:avLst/>
                  <a:gdLst/>
                  <a:ahLst/>
                  <a:cxnLst/>
                  <a:rect l="l" t="t" r="r" b="b"/>
                  <a:pathLst>
                    <a:path w="4804" h="4114" extrusionOk="0">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90" name="Google Shape;2890;p29"/>
                <p:cNvSpPr/>
                <p:nvPr/>
              </p:nvSpPr>
              <p:spPr>
                <a:xfrm>
                  <a:off x="3936586" y="3167214"/>
                  <a:ext cx="13040" cy="13040"/>
                </a:xfrm>
                <a:custGeom>
                  <a:avLst/>
                  <a:gdLst/>
                  <a:ahLst/>
                  <a:cxnLst/>
                  <a:rect l="l" t="t" r="r" b="b"/>
                  <a:pathLst>
                    <a:path w="1658" h="1658" extrusionOk="0">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91" name="Google Shape;2891;p29"/>
              <p:cNvGrpSpPr/>
              <p:nvPr/>
            </p:nvGrpSpPr>
            <p:grpSpPr>
              <a:xfrm>
                <a:off x="3939056" y="3211620"/>
                <a:ext cx="37783" cy="32380"/>
                <a:chOff x="3939056" y="3211620"/>
                <a:chExt cx="37783" cy="32380"/>
              </a:xfrm>
            </p:grpSpPr>
            <p:sp>
              <p:nvSpPr>
                <p:cNvPr id="2892" name="Google Shape;2892;p29"/>
                <p:cNvSpPr/>
                <p:nvPr/>
              </p:nvSpPr>
              <p:spPr>
                <a:xfrm>
                  <a:off x="3939056" y="3211620"/>
                  <a:ext cx="37783" cy="32380"/>
                </a:xfrm>
                <a:custGeom>
                  <a:avLst/>
                  <a:gdLst/>
                  <a:ahLst/>
                  <a:cxnLst/>
                  <a:rect l="l" t="t" r="r" b="b"/>
                  <a:pathLst>
                    <a:path w="4804" h="4117" extrusionOk="0">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93" name="Google Shape;2893;p29"/>
                <p:cNvSpPr/>
                <p:nvPr/>
              </p:nvSpPr>
              <p:spPr>
                <a:xfrm>
                  <a:off x="3954188" y="3221255"/>
                  <a:ext cx="13040" cy="13040"/>
                </a:xfrm>
                <a:custGeom>
                  <a:avLst/>
                  <a:gdLst/>
                  <a:ahLst/>
                  <a:cxnLst/>
                  <a:rect l="l" t="t" r="r" b="b"/>
                  <a:pathLst>
                    <a:path w="1658" h="1658" extrusionOk="0">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94" name="Google Shape;2894;p29"/>
              <p:cNvGrpSpPr/>
              <p:nvPr/>
            </p:nvGrpSpPr>
            <p:grpSpPr>
              <a:xfrm>
                <a:off x="4176240" y="3136965"/>
                <a:ext cx="31405" cy="26930"/>
                <a:chOff x="4176240" y="3136965"/>
                <a:chExt cx="31405" cy="26930"/>
              </a:xfrm>
            </p:grpSpPr>
            <p:sp>
              <p:nvSpPr>
                <p:cNvPr id="2895" name="Google Shape;2895;p29"/>
                <p:cNvSpPr/>
                <p:nvPr/>
              </p:nvSpPr>
              <p:spPr>
                <a:xfrm>
                  <a:off x="4176240" y="3136965"/>
                  <a:ext cx="31405" cy="26930"/>
                </a:xfrm>
                <a:custGeom>
                  <a:avLst/>
                  <a:gdLst/>
                  <a:ahLst/>
                  <a:cxnLst/>
                  <a:rect l="l" t="t" r="r" b="b"/>
                  <a:pathLst>
                    <a:path w="3993" h="3424" extrusionOk="0">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96" name="Google Shape;2896;p29"/>
                <p:cNvSpPr/>
                <p:nvPr/>
              </p:nvSpPr>
              <p:spPr>
                <a:xfrm>
                  <a:off x="4190327" y="3146663"/>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897" name="Google Shape;2897;p29"/>
              <p:cNvGrpSpPr/>
              <p:nvPr/>
            </p:nvGrpSpPr>
            <p:grpSpPr>
              <a:xfrm>
                <a:off x="4133148" y="3152593"/>
                <a:ext cx="31499" cy="27001"/>
                <a:chOff x="4133148" y="3152593"/>
                <a:chExt cx="31499" cy="27001"/>
              </a:xfrm>
            </p:grpSpPr>
            <p:sp>
              <p:nvSpPr>
                <p:cNvPr id="2898" name="Google Shape;2898;p29"/>
                <p:cNvSpPr/>
                <p:nvPr/>
              </p:nvSpPr>
              <p:spPr>
                <a:xfrm>
                  <a:off x="4133148" y="3152593"/>
                  <a:ext cx="31499" cy="27001"/>
                </a:xfrm>
                <a:custGeom>
                  <a:avLst/>
                  <a:gdLst/>
                  <a:ahLst/>
                  <a:cxnLst/>
                  <a:rect l="l" t="t" r="r" b="b"/>
                  <a:pathLst>
                    <a:path w="4005" h="3433" extrusionOk="0">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899" name="Google Shape;2899;p29"/>
                <p:cNvSpPr/>
                <p:nvPr/>
              </p:nvSpPr>
              <p:spPr>
                <a:xfrm>
                  <a:off x="4147321" y="316226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900" name="Google Shape;2900;p29"/>
              <p:cNvGrpSpPr/>
              <p:nvPr/>
            </p:nvGrpSpPr>
            <p:grpSpPr>
              <a:xfrm>
                <a:off x="4220866" y="3073534"/>
                <a:ext cx="31499" cy="26898"/>
                <a:chOff x="4220866" y="3073534"/>
                <a:chExt cx="31499" cy="26898"/>
              </a:xfrm>
            </p:grpSpPr>
            <p:sp>
              <p:nvSpPr>
                <p:cNvPr id="2901" name="Google Shape;2901;p29"/>
                <p:cNvSpPr/>
                <p:nvPr/>
              </p:nvSpPr>
              <p:spPr>
                <a:xfrm>
                  <a:off x="4220866" y="307353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02" name="Google Shape;2902;p29"/>
                <p:cNvSpPr/>
                <p:nvPr/>
              </p:nvSpPr>
              <p:spPr>
                <a:xfrm>
                  <a:off x="4235039" y="3083114"/>
                  <a:ext cx="7621" cy="7613"/>
                </a:xfrm>
                <a:custGeom>
                  <a:avLst/>
                  <a:gdLst/>
                  <a:ahLst/>
                  <a:cxnLst/>
                  <a:rect l="l" t="t" r="r" b="b"/>
                  <a:pathLst>
                    <a:path w="969" h="968" extrusionOk="0">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903" name="Google Shape;2903;p29"/>
              <p:cNvGrpSpPr/>
              <p:nvPr/>
            </p:nvGrpSpPr>
            <p:grpSpPr>
              <a:xfrm>
                <a:off x="3869702" y="3230323"/>
                <a:ext cx="31499" cy="26906"/>
                <a:chOff x="3869702" y="3230323"/>
                <a:chExt cx="31499" cy="26906"/>
              </a:xfrm>
            </p:grpSpPr>
            <p:sp>
              <p:nvSpPr>
                <p:cNvPr id="2904" name="Google Shape;2904;p29"/>
                <p:cNvSpPr/>
                <p:nvPr/>
              </p:nvSpPr>
              <p:spPr>
                <a:xfrm>
                  <a:off x="3869702" y="3230323"/>
                  <a:ext cx="31499" cy="26906"/>
                </a:xfrm>
                <a:custGeom>
                  <a:avLst/>
                  <a:gdLst/>
                  <a:ahLst/>
                  <a:cxnLst/>
                  <a:rect l="l" t="t" r="r" b="b"/>
                  <a:pathLst>
                    <a:path w="4005" h="3421" extrusionOk="0">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05" name="Google Shape;2905;p29"/>
                <p:cNvSpPr/>
                <p:nvPr/>
              </p:nvSpPr>
              <p:spPr>
                <a:xfrm>
                  <a:off x="388387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2906" name="Google Shape;2906;p29"/>
            <p:cNvGrpSpPr/>
            <p:nvPr/>
          </p:nvGrpSpPr>
          <p:grpSpPr>
            <a:xfrm>
              <a:off x="4271383" y="3065882"/>
              <a:ext cx="304556" cy="341663"/>
              <a:chOff x="4271383" y="3065882"/>
              <a:chExt cx="304556" cy="341663"/>
            </a:xfrm>
          </p:grpSpPr>
          <p:grpSp>
            <p:nvGrpSpPr>
              <p:cNvPr id="2907" name="Google Shape;2907;p29"/>
              <p:cNvGrpSpPr/>
              <p:nvPr/>
            </p:nvGrpSpPr>
            <p:grpSpPr>
              <a:xfrm>
                <a:off x="4293838" y="3078639"/>
                <a:ext cx="269353" cy="311973"/>
                <a:chOff x="4293838" y="3078639"/>
                <a:chExt cx="269353" cy="311973"/>
              </a:xfrm>
            </p:grpSpPr>
            <p:sp>
              <p:nvSpPr>
                <p:cNvPr id="2908" name="Google Shape;2908;p29"/>
                <p:cNvSpPr/>
                <p:nvPr/>
              </p:nvSpPr>
              <p:spPr>
                <a:xfrm>
                  <a:off x="4293838" y="3078639"/>
                  <a:ext cx="269353" cy="311973"/>
                </a:xfrm>
                <a:custGeom>
                  <a:avLst/>
                  <a:gdLst/>
                  <a:ahLst/>
                  <a:cxnLst/>
                  <a:rect l="l" t="t" r="r" b="b"/>
                  <a:pathLst>
                    <a:path w="34247" h="39666" fill="none" extrusionOk="0">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09" name="Google Shape;2909;p29"/>
                <p:cNvSpPr/>
                <p:nvPr/>
              </p:nvSpPr>
              <p:spPr>
                <a:xfrm>
                  <a:off x="4306965" y="3099473"/>
                  <a:ext cx="62519" cy="69652"/>
                </a:xfrm>
                <a:custGeom>
                  <a:avLst/>
                  <a:gdLst/>
                  <a:ahLst/>
                  <a:cxnLst/>
                  <a:rect l="l" t="t" r="r" b="b"/>
                  <a:pathLst>
                    <a:path w="7949" h="8856" fill="none" extrusionOk="0">
                      <a:moveTo>
                        <a:pt x="1" y="1"/>
                      </a:moveTo>
                      <a:lnTo>
                        <a:pt x="7948" y="8856"/>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10" name="Google Shape;2910;p29"/>
                <p:cNvSpPr/>
                <p:nvPr/>
              </p:nvSpPr>
              <p:spPr>
                <a:xfrm>
                  <a:off x="4369476" y="3169118"/>
                  <a:ext cx="26072" cy="98666"/>
                </a:xfrm>
                <a:custGeom>
                  <a:avLst/>
                  <a:gdLst/>
                  <a:ahLst/>
                  <a:cxnLst/>
                  <a:rect l="l" t="t" r="r" b="b"/>
                  <a:pathLst>
                    <a:path w="3315" h="12545" fill="none" extrusionOk="0">
                      <a:moveTo>
                        <a:pt x="0" y="1"/>
                      </a:moveTo>
                      <a:lnTo>
                        <a:pt x="3315" y="12545"/>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11" name="Google Shape;2911;p29"/>
                <p:cNvSpPr/>
                <p:nvPr/>
              </p:nvSpPr>
              <p:spPr>
                <a:xfrm>
                  <a:off x="4399347" y="3078639"/>
                  <a:ext cx="60041" cy="110558"/>
                </a:xfrm>
                <a:custGeom>
                  <a:avLst/>
                  <a:gdLst/>
                  <a:ahLst/>
                  <a:cxnLst/>
                  <a:rect l="l" t="t" r="r" b="b"/>
                  <a:pathLst>
                    <a:path w="7634" h="14057" fill="none" extrusionOk="0">
                      <a:moveTo>
                        <a:pt x="7634" y="14057"/>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12" name="Google Shape;2912;p29"/>
                <p:cNvSpPr/>
                <p:nvPr/>
              </p:nvSpPr>
              <p:spPr>
                <a:xfrm>
                  <a:off x="4373282" y="3169118"/>
                  <a:ext cx="82299" cy="20079"/>
                </a:xfrm>
                <a:custGeom>
                  <a:avLst/>
                  <a:gdLst/>
                  <a:ahLst/>
                  <a:cxnLst/>
                  <a:rect l="l" t="t" r="r" b="b"/>
                  <a:pathLst>
                    <a:path w="10464" h="2553" fill="none" extrusionOk="0">
                      <a:moveTo>
                        <a:pt x="0" y="1"/>
                      </a:moveTo>
                      <a:lnTo>
                        <a:pt x="10464" y="2553"/>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13" name="Google Shape;2913;p29"/>
                <p:cNvSpPr/>
                <p:nvPr/>
              </p:nvSpPr>
              <p:spPr>
                <a:xfrm>
                  <a:off x="4369476" y="3078639"/>
                  <a:ext cx="29879" cy="90487"/>
                </a:xfrm>
                <a:custGeom>
                  <a:avLst/>
                  <a:gdLst/>
                  <a:ahLst/>
                  <a:cxnLst/>
                  <a:rect l="l" t="t" r="r" b="b"/>
                  <a:pathLst>
                    <a:path w="3799" h="11505" fill="none" extrusionOk="0">
                      <a:moveTo>
                        <a:pt x="0" y="11505"/>
                      </a:moveTo>
                      <a:lnTo>
                        <a:pt x="3799"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14" name="Google Shape;2914;p29"/>
                <p:cNvSpPr/>
                <p:nvPr/>
              </p:nvSpPr>
              <p:spPr>
                <a:xfrm>
                  <a:off x="4293932" y="3169118"/>
                  <a:ext cx="75551" cy="41110"/>
                </a:xfrm>
                <a:custGeom>
                  <a:avLst/>
                  <a:gdLst/>
                  <a:ahLst/>
                  <a:cxnLst/>
                  <a:rect l="l" t="t" r="r" b="b"/>
                  <a:pathLst>
                    <a:path w="9606" h="5227" fill="none" extrusionOk="0">
                      <a:moveTo>
                        <a:pt x="1" y="5226"/>
                      </a:moveTo>
                      <a:lnTo>
                        <a:pt x="9605"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15" name="Google Shape;2915;p29"/>
                <p:cNvSpPr/>
                <p:nvPr/>
              </p:nvSpPr>
              <p:spPr>
                <a:xfrm>
                  <a:off x="4350159" y="3267776"/>
                  <a:ext cx="45389" cy="27032"/>
                </a:xfrm>
                <a:custGeom>
                  <a:avLst/>
                  <a:gdLst/>
                  <a:ahLst/>
                  <a:cxnLst/>
                  <a:rect l="l" t="t" r="r" b="b"/>
                  <a:pathLst>
                    <a:path w="5771" h="3437" fill="none" extrusionOk="0">
                      <a:moveTo>
                        <a:pt x="1" y="3436"/>
                      </a:moveTo>
                      <a:lnTo>
                        <a:pt x="5771"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16" name="Google Shape;2916;p29"/>
                <p:cNvSpPr/>
                <p:nvPr/>
              </p:nvSpPr>
              <p:spPr>
                <a:xfrm>
                  <a:off x="4395540" y="3267776"/>
                  <a:ext cx="38830" cy="76031"/>
                </a:xfrm>
                <a:custGeom>
                  <a:avLst/>
                  <a:gdLst/>
                  <a:ahLst/>
                  <a:cxnLst/>
                  <a:rect l="l" t="t" r="r" b="b"/>
                  <a:pathLst>
                    <a:path w="4937" h="9667" fill="none" extrusionOk="0">
                      <a:moveTo>
                        <a:pt x="1" y="1"/>
                      </a:moveTo>
                      <a:lnTo>
                        <a:pt x="4936" y="9666"/>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17" name="Google Shape;2917;p29"/>
                <p:cNvSpPr/>
                <p:nvPr/>
              </p:nvSpPr>
              <p:spPr>
                <a:xfrm>
                  <a:off x="4360439" y="3267776"/>
                  <a:ext cx="35109" cy="121978"/>
                </a:xfrm>
                <a:custGeom>
                  <a:avLst/>
                  <a:gdLst/>
                  <a:ahLst/>
                  <a:cxnLst/>
                  <a:rect l="l" t="t" r="r" b="b"/>
                  <a:pathLst>
                    <a:path w="4464" h="15509" fill="none" extrusionOk="0">
                      <a:moveTo>
                        <a:pt x="0" y="15509"/>
                      </a:moveTo>
                      <a:lnTo>
                        <a:pt x="4464"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18" name="Google Shape;2918;p29"/>
                <p:cNvSpPr/>
                <p:nvPr/>
              </p:nvSpPr>
              <p:spPr>
                <a:xfrm>
                  <a:off x="4293932" y="3210220"/>
                  <a:ext cx="101616" cy="57564"/>
                </a:xfrm>
                <a:custGeom>
                  <a:avLst/>
                  <a:gdLst/>
                  <a:ahLst/>
                  <a:cxnLst/>
                  <a:rect l="l" t="t" r="r" b="b"/>
                  <a:pathLst>
                    <a:path w="12920" h="7319" fill="none" extrusionOk="0">
                      <a:moveTo>
                        <a:pt x="1" y="0"/>
                      </a:moveTo>
                      <a:lnTo>
                        <a:pt x="12920" y="7319"/>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19" name="Google Shape;2919;p29"/>
                <p:cNvSpPr/>
                <p:nvPr/>
              </p:nvSpPr>
              <p:spPr>
                <a:xfrm>
                  <a:off x="4395540" y="3186436"/>
                  <a:ext cx="66420" cy="79735"/>
                </a:xfrm>
                <a:custGeom>
                  <a:avLst/>
                  <a:gdLst/>
                  <a:ahLst/>
                  <a:cxnLst/>
                  <a:rect l="l" t="t" r="r" b="b"/>
                  <a:pathLst>
                    <a:path w="8445" h="10138" fill="none" extrusionOk="0">
                      <a:moveTo>
                        <a:pt x="8444" y="0"/>
                      </a:moveTo>
                      <a:lnTo>
                        <a:pt x="1" y="10137"/>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20" name="Google Shape;2920;p29"/>
                <p:cNvSpPr/>
                <p:nvPr/>
              </p:nvSpPr>
              <p:spPr>
                <a:xfrm>
                  <a:off x="4459380" y="3189669"/>
                  <a:ext cx="41873" cy="123402"/>
                </a:xfrm>
                <a:custGeom>
                  <a:avLst/>
                  <a:gdLst/>
                  <a:ahLst/>
                  <a:cxnLst/>
                  <a:rect l="l" t="t" r="r" b="b"/>
                  <a:pathLst>
                    <a:path w="5324" h="15690" fill="none" extrusionOk="0">
                      <a:moveTo>
                        <a:pt x="1" y="0"/>
                      </a:moveTo>
                      <a:lnTo>
                        <a:pt x="5323" y="1569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21" name="Google Shape;2921;p29"/>
                <p:cNvSpPr/>
                <p:nvPr/>
              </p:nvSpPr>
              <p:spPr>
                <a:xfrm>
                  <a:off x="4395540" y="3267776"/>
                  <a:ext cx="105713" cy="45295"/>
                </a:xfrm>
                <a:custGeom>
                  <a:avLst/>
                  <a:gdLst/>
                  <a:ahLst/>
                  <a:cxnLst/>
                  <a:rect l="l" t="t" r="r" b="b"/>
                  <a:pathLst>
                    <a:path w="13441" h="5759" fill="none" extrusionOk="0">
                      <a:moveTo>
                        <a:pt x="1" y="1"/>
                      </a:moveTo>
                      <a:lnTo>
                        <a:pt x="13440" y="5759"/>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22" name="Google Shape;2922;p29"/>
                <p:cNvSpPr/>
                <p:nvPr/>
              </p:nvSpPr>
              <p:spPr>
                <a:xfrm>
                  <a:off x="4501246" y="3223252"/>
                  <a:ext cx="46435" cy="89818"/>
                </a:xfrm>
                <a:custGeom>
                  <a:avLst/>
                  <a:gdLst/>
                  <a:ahLst/>
                  <a:cxnLst/>
                  <a:rect l="l" t="t" r="r" b="b"/>
                  <a:pathLst>
                    <a:path w="5904" h="11420" fill="none" extrusionOk="0">
                      <a:moveTo>
                        <a:pt x="0" y="11420"/>
                      </a:moveTo>
                      <a:lnTo>
                        <a:pt x="5904"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23" name="Google Shape;2923;p29"/>
                <p:cNvSpPr/>
                <p:nvPr/>
              </p:nvSpPr>
              <p:spPr>
                <a:xfrm>
                  <a:off x="4459671" y="3104231"/>
                  <a:ext cx="58421" cy="84966"/>
                </a:xfrm>
                <a:custGeom>
                  <a:avLst/>
                  <a:gdLst/>
                  <a:ahLst/>
                  <a:cxnLst/>
                  <a:rect l="l" t="t" r="r" b="b"/>
                  <a:pathLst>
                    <a:path w="7428" h="10803" fill="none" extrusionOk="0">
                      <a:moveTo>
                        <a:pt x="0" y="10803"/>
                      </a:moveTo>
                      <a:lnTo>
                        <a:pt x="7428"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24" name="Google Shape;2924;p29"/>
                <p:cNvSpPr/>
                <p:nvPr/>
              </p:nvSpPr>
              <p:spPr>
                <a:xfrm>
                  <a:off x="4459671" y="3189189"/>
                  <a:ext cx="86586" cy="36737"/>
                </a:xfrm>
                <a:custGeom>
                  <a:avLst/>
                  <a:gdLst/>
                  <a:ahLst/>
                  <a:cxnLst/>
                  <a:rect l="l" t="t" r="r" b="b"/>
                  <a:pathLst>
                    <a:path w="11009" h="4671" fill="none" extrusionOk="0">
                      <a:moveTo>
                        <a:pt x="0" y="1"/>
                      </a:moveTo>
                      <a:lnTo>
                        <a:pt x="11008" y="467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925" name="Google Shape;2925;p29"/>
              <p:cNvGrpSpPr/>
              <p:nvPr/>
            </p:nvGrpSpPr>
            <p:grpSpPr>
              <a:xfrm>
                <a:off x="4538164" y="3342061"/>
                <a:ext cx="37776" cy="32380"/>
                <a:chOff x="4538164" y="3342061"/>
                <a:chExt cx="37776" cy="32380"/>
              </a:xfrm>
            </p:grpSpPr>
            <p:sp>
              <p:nvSpPr>
                <p:cNvPr id="2926" name="Google Shape;2926;p29"/>
                <p:cNvSpPr/>
                <p:nvPr/>
              </p:nvSpPr>
              <p:spPr>
                <a:xfrm>
                  <a:off x="4538164" y="3342061"/>
                  <a:ext cx="37776" cy="32380"/>
                </a:xfrm>
                <a:custGeom>
                  <a:avLst/>
                  <a:gdLst/>
                  <a:ahLst/>
                  <a:cxnLst/>
                  <a:rect l="l" t="t" r="r" b="b"/>
                  <a:pathLst>
                    <a:path w="4803" h="4117" extrusionOk="0">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27" name="Google Shape;2927;p29"/>
                <p:cNvSpPr/>
                <p:nvPr/>
              </p:nvSpPr>
              <p:spPr>
                <a:xfrm>
                  <a:off x="4553194" y="3351790"/>
                  <a:ext cx="13040" cy="13040"/>
                </a:xfrm>
                <a:custGeom>
                  <a:avLst/>
                  <a:gdLst/>
                  <a:ahLst/>
                  <a:cxnLst/>
                  <a:rect l="l" t="t" r="r" b="b"/>
                  <a:pathLst>
                    <a:path w="1658" h="1658" extrusionOk="0">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928" name="Google Shape;2928;p29"/>
              <p:cNvGrpSpPr/>
              <p:nvPr/>
            </p:nvGrpSpPr>
            <p:grpSpPr>
              <a:xfrm>
                <a:off x="4271383" y="3194742"/>
                <a:ext cx="37783" cy="32420"/>
                <a:chOff x="4271383" y="3194742"/>
                <a:chExt cx="37783" cy="32420"/>
              </a:xfrm>
            </p:grpSpPr>
            <p:sp>
              <p:nvSpPr>
                <p:cNvPr id="2929" name="Google Shape;2929;p29"/>
                <p:cNvSpPr/>
                <p:nvPr/>
              </p:nvSpPr>
              <p:spPr>
                <a:xfrm>
                  <a:off x="4271383" y="3194742"/>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30" name="Google Shape;2930;p29"/>
                <p:cNvSpPr/>
                <p:nvPr/>
              </p:nvSpPr>
              <p:spPr>
                <a:xfrm>
                  <a:off x="4286516" y="3204416"/>
                  <a:ext cx="13040" cy="13040"/>
                </a:xfrm>
                <a:custGeom>
                  <a:avLst/>
                  <a:gdLst/>
                  <a:ahLst/>
                  <a:cxnLst/>
                  <a:rect l="l" t="t" r="r" b="b"/>
                  <a:pathLst>
                    <a:path w="1658" h="1658" extrusionOk="0">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931" name="Google Shape;2931;p29"/>
              <p:cNvGrpSpPr/>
              <p:nvPr/>
            </p:nvGrpSpPr>
            <p:grpSpPr>
              <a:xfrm>
                <a:off x="4284416" y="3084058"/>
                <a:ext cx="37783" cy="32357"/>
                <a:chOff x="4284416" y="3084058"/>
                <a:chExt cx="37783" cy="32357"/>
              </a:xfrm>
            </p:grpSpPr>
            <p:sp>
              <p:nvSpPr>
                <p:cNvPr id="2932" name="Google Shape;2932;p29"/>
                <p:cNvSpPr/>
                <p:nvPr/>
              </p:nvSpPr>
              <p:spPr>
                <a:xfrm>
                  <a:off x="4284416" y="3084058"/>
                  <a:ext cx="37783" cy="32357"/>
                </a:xfrm>
                <a:custGeom>
                  <a:avLst/>
                  <a:gdLst/>
                  <a:ahLst/>
                  <a:cxnLst/>
                  <a:rect l="l" t="t" r="r" b="b"/>
                  <a:pathLst>
                    <a:path w="4804" h="4114"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33" name="Google Shape;2933;p29"/>
                <p:cNvSpPr/>
                <p:nvPr/>
              </p:nvSpPr>
              <p:spPr>
                <a:xfrm>
                  <a:off x="4299548" y="3093763"/>
                  <a:ext cx="13040" cy="13048"/>
                </a:xfrm>
                <a:custGeom>
                  <a:avLst/>
                  <a:gdLst/>
                  <a:ahLst/>
                  <a:cxnLst/>
                  <a:rect l="l" t="t" r="r" b="b"/>
                  <a:pathLst>
                    <a:path w="1658" h="1659" extrusionOk="0">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934" name="Google Shape;2934;p29"/>
              <p:cNvGrpSpPr/>
              <p:nvPr/>
            </p:nvGrpSpPr>
            <p:grpSpPr>
              <a:xfrm>
                <a:off x="4478697" y="3297561"/>
                <a:ext cx="37776" cy="32451"/>
                <a:chOff x="4478697" y="3297561"/>
                <a:chExt cx="37776" cy="32451"/>
              </a:xfrm>
            </p:grpSpPr>
            <p:sp>
              <p:nvSpPr>
                <p:cNvPr id="2935" name="Google Shape;2935;p29"/>
                <p:cNvSpPr/>
                <p:nvPr/>
              </p:nvSpPr>
              <p:spPr>
                <a:xfrm>
                  <a:off x="4478697" y="3297561"/>
                  <a:ext cx="37776" cy="32451"/>
                </a:xfrm>
                <a:custGeom>
                  <a:avLst/>
                  <a:gdLst/>
                  <a:ahLst/>
                  <a:cxnLst/>
                  <a:rect l="l" t="t" r="r" b="b"/>
                  <a:pathLst>
                    <a:path w="4803" h="4126" extrusionOk="0">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36" name="Google Shape;2936;p29"/>
                <p:cNvSpPr/>
                <p:nvPr/>
              </p:nvSpPr>
              <p:spPr>
                <a:xfrm>
                  <a:off x="4493727" y="3307361"/>
                  <a:ext cx="13048" cy="13040"/>
                </a:xfrm>
                <a:custGeom>
                  <a:avLst/>
                  <a:gdLst/>
                  <a:ahLst/>
                  <a:cxnLst/>
                  <a:rect l="l" t="t" r="r" b="b"/>
                  <a:pathLst>
                    <a:path w="1659" h="1658" extrusionOk="0">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937" name="Google Shape;2937;p29"/>
              <p:cNvGrpSpPr/>
              <p:nvPr/>
            </p:nvGrpSpPr>
            <p:grpSpPr>
              <a:xfrm>
                <a:off x="4411813" y="3331711"/>
                <a:ext cx="37776" cy="32451"/>
                <a:chOff x="4411813" y="3331711"/>
                <a:chExt cx="37776" cy="32451"/>
              </a:xfrm>
            </p:grpSpPr>
            <p:sp>
              <p:nvSpPr>
                <p:cNvPr id="2938" name="Google Shape;2938;p29"/>
                <p:cNvSpPr/>
                <p:nvPr/>
              </p:nvSpPr>
              <p:spPr>
                <a:xfrm>
                  <a:off x="4411813" y="3331711"/>
                  <a:ext cx="37776" cy="32451"/>
                </a:xfrm>
                <a:custGeom>
                  <a:avLst/>
                  <a:gdLst/>
                  <a:ahLst/>
                  <a:cxnLst/>
                  <a:rect l="l" t="t" r="r" b="b"/>
                  <a:pathLst>
                    <a:path w="4803" h="4126" extrusionOk="0">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39" name="Google Shape;2939;p29"/>
                <p:cNvSpPr/>
                <p:nvPr/>
              </p:nvSpPr>
              <p:spPr>
                <a:xfrm>
                  <a:off x="4426937" y="3341416"/>
                  <a:ext cx="13048" cy="13048"/>
                </a:xfrm>
                <a:custGeom>
                  <a:avLst/>
                  <a:gdLst/>
                  <a:ahLst/>
                  <a:cxnLst/>
                  <a:rect l="l" t="t" r="r" b="b"/>
                  <a:pathLst>
                    <a:path w="1659" h="1659" extrusionOk="0">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940" name="Google Shape;2940;p29"/>
              <p:cNvGrpSpPr/>
              <p:nvPr/>
            </p:nvGrpSpPr>
            <p:grpSpPr>
              <a:xfrm>
                <a:off x="4337984" y="3375188"/>
                <a:ext cx="37776" cy="32357"/>
                <a:chOff x="4337984" y="3375188"/>
                <a:chExt cx="37776" cy="32357"/>
              </a:xfrm>
            </p:grpSpPr>
            <p:sp>
              <p:nvSpPr>
                <p:cNvPr id="2941" name="Google Shape;2941;p29"/>
                <p:cNvSpPr/>
                <p:nvPr/>
              </p:nvSpPr>
              <p:spPr>
                <a:xfrm>
                  <a:off x="4337984" y="3375188"/>
                  <a:ext cx="37776" cy="32357"/>
                </a:xfrm>
                <a:custGeom>
                  <a:avLst/>
                  <a:gdLst/>
                  <a:ahLst/>
                  <a:cxnLst/>
                  <a:rect l="l" t="t" r="r" b="b"/>
                  <a:pathLst>
                    <a:path w="4803" h="4114" extrusionOk="0">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42" name="Google Shape;2942;p29"/>
                <p:cNvSpPr/>
                <p:nvPr/>
              </p:nvSpPr>
              <p:spPr>
                <a:xfrm>
                  <a:off x="4353108" y="3384894"/>
                  <a:ext cx="13048" cy="13048"/>
                </a:xfrm>
                <a:custGeom>
                  <a:avLst/>
                  <a:gdLst/>
                  <a:ahLst/>
                  <a:cxnLst/>
                  <a:rect l="l" t="t" r="r" b="b"/>
                  <a:pathLst>
                    <a:path w="1659" h="1659" extrusionOk="0">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943" name="Google Shape;2943;p29"/>
              <p:cNvGrpSpPr/>
              <p:nvPr/>
            </p:nvGrpSpPr>
            <p:grpSpPr>
              <a:xfrm>
                <a:off x="4494867" y="3090530"/>
                <a:ext cx="37878" cy="32451"/>
                <a:chOff x="4494867" y="3090530"/>
                <a:chExt cx="37878" cy="32451"/>
              </a:xfrm>
            </p:grpSpPr>
            <p:sp>
              <p:nvSpPr>
                <p:cNvPr id="2944" name="Google Shape;2944;p29"/>
                <p:cNvSpPr/>
                <p:nvPr/>
              </p:nvSpPr>
              <p:spPr>
                <a:xfrm>
                  <a:off x="4494867" y="3090530"/>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45" name="Google Shape;2945;p29"/>
                <p:cNvSpPr/>
                <p:nvPr/>
              </p:nvSpPr>
              <p:spPr>
                <a:xfrm>
                  <a:off x="4510000" y="3100236"/>
                  <a:ext cx="13040" cy="13040"/>
                </a:xfrm>
                <a:custGeom>
                  <a:avLst/>
                  <a:gdLst/>
                  <a:ahLst/>
                  <a:cxnLst/>
                  <a:rect l="l" t="t" r="r" b="b"/>
                  <a:pathLst>
                    <a:path w="1658" h="1658" extrusionOk="0">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946" name="Google Shape;2946;p29"/>
              <p:cNvGrpSpPr/>
              <p:nvPr/>
            </p:nvGrpSpPr>
            <p:grpSpPr>
              <a:xfrm>
                <a:off x="4525124" y="3207774"/>
                <a:ext cx="37783" cy="32420"/>
                <a:chOff x="4525124" y="3207774"/>
                <a:chExt cx="37783" cy="32420"/>
              </a:xfrm>
            </p:grpSpPr>
            <p:sp>
              <p:nvSpPr>
                <p:cNvPr id="2947" name="Google Shape;2947;p29"/>
                <p:cNvSpPr/>
                <p:nvPr/>
              </p:nvSpPr>
              <p:spPr>
                <a:xfrm>
                  <a:off x="4525124" y="3207774"/>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48" name="Google Shape;2948;p29"/>
                <p:cNvSpPr/>
                <p:nvPr/>
              </p:nvSpPr>
              <p:spPr>
                <a:xfrm>
                  <a:off x="4540256" y="3217448"/>
                  <a:ext cx="13040" cy="13040"/>
                </a:xfrm>
                <a:custGeom>
                  <a:avLst/>
                  <a:gdLst/>
                  <a:ahLst/>
                  <a:cxnLst/>
                  <a:rect l="l" t="t" r="r" b="b"/>
                  <a:pathLst>
                    <a:path w="1658" h="1658" extrusionOk="0">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949" name="Google Shape;2949;p29"/>
              <p:cNvGrpSpPr/>
              <p:nvPr/>
            </p:nvGrpSpPr>
            <p:grpSpPr>
              <a:xfrm>
                <a:off x="4440544" y="3176479"/>
                <a:ext cx="31499" cy="26898"/>
                <a:chOff x="4440544" y="3176479"/>
                <a:chExt cx="31499" cy="26898"/>
              </a:xfrm>
            </p:grpSpPr>
            <p:sp>
              <p:nvSpPr>
                <p:cNvPr id="2950" name="Google Shape;2950;p29"/>
                <p:cNvSpPr/>
                <p:nvPr/>
              </p:nvSpPr>
              <p:spPr>
                <a:xfrm>
                  <a:off x="4440544" y="3176479"/>
                  <a:ext cx="31499" cy="26898"/>
                </a:xfrm>
                <a:custGeom>
                  <a:avLst/>
                  <a:gdLst/>
                  <a:ahLst/>
                  <a:cxnLst/>
                  <a:rect l="l" t="t" r="r" b="b"/>
                  <a:pathLst>
                    <a:path w="4005" h="3420" extrusionOk="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51" name="Google Shape;2951;p29"/>
                <p:cNvSpPr/>
                <p:nvPr/>
              </p:nvSpPr>
              <p:spPr>
                <a:xfrm>
                  <a:off x="4454724" y="3186145"/>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952" name="Google Shape;2952;p29"/>
              <p:cNvGrpSpPr/>
              <p:nvPr/>
            </p:nvGrpSpPr>
            <p:grpSpPr>
              <a:xfrm>
                <a:off x="4350545" y="3156400"/>
                <a:ext cx="31405" cy="27001"/>
                <a:chOff x="4350545" y="3156400"/>
                <a:chExt cx="31405" cy="27001"/>
              </a:xfrm>
            </p:grpSpPr>
            <p:sp>
              <p:nvSpPr>
                <p:cNvPr id="2953" name="Google Shape;2953;p29"/>
                <p:cNvSpPr/>
                <p:nvPr/>
              </p:nvSpPr>
              <p:spPr>
                <a:xfrm>
                  <a:off x="4350545" y="3156400"/>
                  <a:ext cx="31405" cy="27001"/>
                </a:xfrm>
                <a:custGeom>
                  <a:avLst/>
                  <a:gdLst/>
                  <a:ahLst/>
                  <a:cxnLst/>
                  <a:rect l="l" t="t" r="r" b="b"/>
                  <a:pathLst>
                    <a:path w="3993" h="3433" extrusionOk="0">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54" name="Google Shape;2954;p29"/>
                <p:cNvSpPr/>
                <p:nvPr/>
              </p:nvSpPr>
              <p:spPr>
                <a:xfrm>
                  <a:off x="4364717" y="3166074"/>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955" name="Google Shape;2955;p29"/>
              <p:cNvGrpSpPr/>
              <p:nvPr/>
            </p:nvGrpSpPr>
            <p:grpSpPr>
              <a:xfrm>
                <a:off x="4376703" y="3255058"/>
                <a:ext cx="31405" cy="27001"/>
                <a:chOff x="4376703" y="3255058"/>
                <a:chExt cx="31405" cy="27001"/>
              </a:xfrm>
            </p:grpSpPr>
            <p:sp>
              <p:nvSpPr>
                <p:cNvPr id="2956" name="Google Shape;2956;p29"/>
                <p:cNvSpPr/>
                <p:nvPr/>
              </p:nvSpPr>
              <p:spPr>
                <a:xfrm>
                  <a:off x="4376703" y="3255058"/>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57" name="Google Shape;2957;p29"/>
                <p:cNvSpPr/>
                <p:nvPr/>
              </p:nvSpPr>
              <p:spPr>
                <a:xfrm>
                  <a:off x="4390884" y="3264732"/>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958" name="Google Shape;2958;p29"/>
              <p:cNvGrpSpPr/>
              <p:nvPr/>
            </p:nvGrpSpPr>
            <p:grpSpPr>
              <a:xfrm>
                <a:off x="4331322" y="3283656"/>
                <a:ext cx="31405" cy="26945"/>
                <a:chOff x="4331322" y="3283656"/>
                <a:chExt cx="31405" cy="26945"/>
              </a:xfrm>
            </p:grpSpPr>
            <p:sp>
              <p:nvSpPr>
                <p:cNvPr id="2959" name="Google Shape;2959;p29"/>
                <p:cNvSpPr/>
                <p:nvPr/>
              </p:nvSpPr>
              <p:spPr>
                <a:xfrm>
                  <a:off x="4331322" y="3283656"/>
                  <a:ext cx="31405" cy="26945"/>
                </a:xfrm>
                <a:custGeom>
                  <a:avLst/>
                  <a:gdLst/>
                  <a:ahLst/>
                  <a:cxnLst/>
                  <a:rect l="l" t="t" r="r" b="b"/>
                  <a:pathLst>
                    <a:path w="3993" h="3426" extrusionOk="0">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60" name="Google Shape;2960;p29"/>
                <p:cNvSpPr/>
                <p:nvPr/>
              </p:nvSpPr>
              <p:spPr>
                <a:xfrm>
                  <a:off x="4345503" y="3293274"/>
                  <a:ext cx="7613" cy="7621"/>
                </a:xfrm>
                <a:custGeom>
                  <a:avLst/>
                  <a:gdLst/>
                  <a:ahLst/>
                  <a:cxnLst/>
                  <a:rect l="l" t="t" r="r" b="b"/>
                  <a:pathLst>
                    <a:path w="968" h="969" extrusionOk="0">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2961" name="Google Shape;2961;p29"/>
              <p:cNvGrpSpPr/>
              <p:nvPr/>
            </p:nvGrpSpPr>
            <p:grpSpPr>
              <a:xfrm>
                <a:off x="4380510" y="3065882"/>
                <a:ext cx="31405" cy="26938"/>
                <a:chOff x="4380510" y="3065882"/>
                <a:chExt cx="31405" cy="26938"/>
              </a:xfrm>
            </p:grpSpPr>
            <p:sp>
              <p:nvSpPr>
                <p:cNvPr id="2962" name="Google Shape;2962;p29"/>
                <p:cNvSpPr/>
                <p:nvPr/>
              </p:nvSpPr>
              <p:spPr>
                <a:xfrm>
                  <a:off x="4380510" y="3065882"/>
                  <a:ext cx="31405" cy="26938"/>
                </a:xfrm>
                <a:custGeom>
                  <a:avLst/>
                  <a:gdLst/>
                  <a:ahLst/>
                  <a:cxnLst/>
                  <a:rect l="l" t="t" r="r" b="b"/>
                  <a:pathLst>
                    <a:path w="3993" h="3425" extrusionOk="0">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63" name="Google Shape;2963;p29"/>
                <p:cNvSpPr/>
                <p:nvPr/>
              </p:nvSpPr>
              <p:spPr>
                <a:xfrm>
                  <a:off x="4393354" y="3075500"/>
                  <a:ext cx="8950" cy="7676"/>
                </a:xfrm>
                <a:custGeom>
                  <a:avLst/>
                  <a:gdLst/>
                  <a:ahLst/>
                  <a:cxnLst/>
                  <a:rect l="l" t="t" r="r" b="b"/>
                  <a:pathLst>
                    <a:path w="1138" h="976" extrusionOk="0">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2964" name="Google Shape;2964;p29"/>
            <p:cNvGrpSpPr/>
            <p:nvPr/>
          </p:nvGrpSpPr>
          <p:grpSpPr>
            <a:xfrm>
              <a:off x="4558998" y="3188237"/>
              <a:ext cx="1280131" cy="1052746"/>
              <a:chOff x="4558998" y="3188237"/>
              <a:chExt cx="1280131" cy="1052746"/>
            </a:xfrm>
          </p:grpSpPr>
          <p:sp>
            <p:nvSpPr>
              <p:cNvPr id="2965" name="Google Shape;2965;p29"/>
              <p:cNvSpPr/>
              <p:nvPr/>
            </p:nvSpPr>
            <p:spPr>
              <a:xfrm>
                <a:off x="4916156" y="3750813"/>
                <a:ext cx="8" cy="8"/>
              </a:xfrm>
              <a:custGeom>
                <a:avLst/>
                <a:gdLst/>
                <a:ahLst/>
                <a:cxnLst/>
                <a:rect l="l" t="t" r="r" b="b"/>
                <a:pathLst>
                  <a:path w="1" h="1" fill="none" extrusionOk="0">
                    <a:moveTo>
                      <a:pt x="0" y="0"/>
                    </a:moveTo>
                    <a:close/>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2966" name="Google Shape;2966;p29"/>
              <p:cNvGrpSpPr/>
              <p:nvPr/>
            </p:nvGrpSpPr>
            <p:grpSpPr>
              <a:xfrm>
                <a:off x="4579164" y="3203653"/>
                <a:ext cx="1244833" cy="1020397"/>
                <a:chOff x="4579164" y="3203653"/>
                <a:chExt cx="1244833" cy="1020397"/>
              </a:xfrm>
            </p:grpSpPr>
            <p:sp>
              <p:nvSpPr>
                <p:cNvPr id="2967" name="Google Shape;2967;p29"/>
                <p:cNvSpPr/>
                <p:nvPr/>
              </p:nvSpPr>
              <p:spPr>
                <a:xfrm>
                  <a:off x="5490144" y="3482892"/>
                  <a:ext cx="58995" cy="4955"/>
                </a:xfrm>
                <a:custGeom>
                  <a:avLst/>
                  <a:gdLst/>
                  <a:ahLst/>
                  <a:cxnLst/>
                  <a:rect l="l" t="t" r="r" b="b"/>
                  <a:pathLst>
                    <a:path w="7501" h="630" fill="none" extrusionOk="0">
                      <a:moveTo>
                        <a:pt x="0" y="630"/>
                      </a:moveTo>
                      <a:lnTo>
                        <a:pt x="7500"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68" name="Google Shape;2968;p29"/>
                <p:cNvSpPr/>
                <p:nvPr/>
              </p:nvSpPr>
              <p:spPr>
                <a:xfrm>
                  <a:off x="5490616" y="3482892"/>
                  <a:ext cx="66137" cy="77360"/>
                </a:xfrm>
                <a:custGeom>
                  <a:avLst/>
                  <a:gdLst/>
                  <a:ahLst/>
                  <a:cxnLst/>
                  <a:rect l="l" t="t" r="r" b="b"/>
                  <a:pathLst>
                    <a:path w="8409" h="9836" fill="none" extrusionOk="0">
                      <a:moveTo>
                        <a:pt x="1" y="1"/>
                      </a:moveTo>
                      <a:lnTo>
                        <a:pt x="8408" y="9835"/>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2969" name="Google Shape;2969;p29"/>
                <p:cNvGrpSpPr/>
                <p:nvPr/>
              </p:nvGrpSpPr>
              <p:grpSpPr>
                <a:xfrm>
                  <a:off x="4579164" y="3203653"/>
                  <a:ext cx="1244833" cy="1020397"/>
                  <a:chOff x="4579164" y="3203653"/>
                  <a:chExt cx="1244833" cy="1020397"/>
                </a:xfrm>
              </p:grpSpPr>
              <p:sp>
                <p:nvSpPr>
                  <p:cNvPr id="2970" name="Google Shape;2970;p29"/>
                  <p:cNvSpPr/>
                  <p:nvPr/>
                </p:nvSpPr>
                <p:spPr>
                  <a:xfrm>
                    <a:off x="4787909" y="3833395"/>
                    <a:ext cx="69267" cy="22266"/>
                  </a:xfrm>
                  <a:custGeom>
                    <a:avLst/>
                    <a:gdLst/>
                    <a:ahLst/>
                    <a:cxnLst/>
                    <a:rect l="l" t="t" r="r" b="b"/>
                    <a:pathLst>
                      <a:path w="8807" h="2831" fill="none" extrusionOk="0">
                        <a:moveTo>
                          <a:pt x="8806" y="0"/>
                        </a:moveTo>
                        <a:lnTo>
                          <a:pt x="0" y="283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71" name="Google Shape;2971;p29"/>
                  <p:cNvSpPr/>
                  <p:nvPr/>
                </p:nvSpPr>
                <p:spPr>
                  <a:xfrm>
                    <a:off x="4857263" y="3819695"/>
                    <a:ext cx="69936" cy="14181"/>
                  </a:xfrm>
                  <a:custGeom>
                    <a:avLst/>
                    <a:gdLst/>
                    <a:ahLst/>
                    <a:cxnLst/>
                    <a:rect l="l" t="t" r="r" b="b"/>
                    <a:pathLst>
                      <a:path w="8892" h="1803" fill="none" extrusionOk="0">
                        <a:moveTo>
                          <a:pt x="1" y="1803"/>
                        </a:moveTo>
                        <a:lnTo>
                          <a:pt x="8892"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2972" name="Google Shape;2972;p29"/>
                  <p:cNvGrpSpPr/>
                  <p:nvPr/>
                </p:nvGrpSpPr>
                <p:grpSpPr>
                  <a:xfrm>
                    <a:off x="4579164" y="3203653"/>
                    <a:ext cx="1244833" cy="1020397"/>
                    <a:chOff x="4579164" y="3203653"/>
                    <a:chExt cx="1244833" cy="1020397"/>
                  </a:xfrm>
                </p:grpSpPr>
                <p:sp>
                  <p:nvSpPr>
                    <p:cNvPr id="2973" name="Google Shape;2973;p29"/>
                    <p:cNvSpPr/>
                    <p:nvPr/>
                  </p:nvSpPr>
                  <p:spPr>
                    <a:xfrm>
                      <a:off x="4930329" y="3363965"/>
                      <a:ext cx="23894" cy="102764"/>
                    </a:xfrm>
                    <a:custGeom>
                      <a:avLst/>
                      <a:gdLst/>
                      <a:ahLst/>
                      <a:cxnLst/>
                      <a:rect l="l" t="t" r="r" b="b"/>
                      <a:pathLst>
                        <a:path w="3038" h="13066" fill="none" extrusionOk="0">
                          <a:moveTo>
                            <a:pt x="3037" y="13065"/>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74" name="Google Shape;2974;p29"/>
                    <p:cNvSpPr/>
                    <p:nvPr/>
                  </p:nvSpPr>
                  <p:spPr>
                    <a:xfrm>
                      <a:off x="4849846" y="3385948"/>
                      <a:ext cx="104085" cy="79256"/>
                    </a:xfrm>
                    <a:custGeom>
                      <a:avLst/>
                      <a:gdLst/>
                      <a:ahLst/>
                      <a:cxnLst/>
                      <a:rect l="l" t="t" r="r" b="b"/>
                      <a:pathLst>
                        <a:path w="13234" h="10077" fill="none" extrusionOk="0">
                          <a:moveTo>
                            <a:pt x="0" y="0"/>
                          </a:moveTo>
                          <a:lnTo>
                            <a:pt x="13234" y="10077"/>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75" name="Google Shape;2975;p29"/>
                    <p:cNvSpPr/>
                    <p:nvPr/>
                  </p:nvSpPr>
                  <p:spPr>
                    <a:xfrm>
                      <a:off x="4849650" y="3306598"/>
                      <a:ext cx="45869" cy="79358"/>
                    </a:xfrm>
                    <a:custGeom>
                      <a:avLst/>
                      <a:gdLst/>
                      <a:ahLst/>
                      <a:cxnLst/>
                      <a:rect l="l" t="t" r="r" b="b"/>
                      <a:pathLst>
                        <a:path w="5832" h="10090" fill="none" extrusionOk="0">
                          <a:moveTo>
                            <a:pt x="5831" y="0"/>
                          </a:moveTo>
                          <a:lnTo>
                            <a:pt x="1" y="10089"/>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76" name="Google Shape;2976;p29"/>
                    <p:cNvSpPr/>
                    <p:nvPr/>
                  </p:nvSpPr>
                  <p:spPr>
                    <a:xfrm>
                      <a:off x="4849650" y="3361299"/>
                      <a:ext cx="84305" cy="24657"/>
                    </a:xfrm>
                    <a:custGeom>
                      <a:avLst/>
                      <a:gdLst/>
                      <a:ahLst/>
                      <a:cxnLst/>
                      <a:rect l="l" t="t" r="r" b="b"/>
                      <a:pathLst>
                        <a:path w="10719" h="3135" fill="none" extrusionOk="0">
                          <a:moveTo>
                            <a:pt x="1" y="3134"/>
                          </a:moveTo>
                          <a:lnTo>
                            <a:pt x="10719"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77" name="Google Shape;2977;p29"/>
                    <p:cNvSpPr/>
                    <p:nvPr/>
                  </p:nvSpPr>
                  <p:spPr>
                    <a:xfrm>
                      <a:off x="4789616" y="3306598"/>
                      <a:ext cx="19702" cy="54709"/>
                    </a:xfrm>
                    <a:custGeom>
                      <a:avLst/>
                      <a:gdLst/>
                      <a:ahLst/>
                      <a:cxnLst/>
                      <a:rect l="l" t="t" r="r" b="b"/>
                      <a:pathLst>
                        <a:path w="2505" h="6956" fill="none" extrusionOk="0">
                          <a:moveTo>
                            <a:pt x="2505" y="6956"/>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78" name="Google Shape;2978;p29"/>
                    <p:cNvSpPr/>
                    <p:nvPr/>
                  </p:nvSpPr>
                  <p:spPr>
                    <a:xfrm>
                      <a:off x="4738242" y="3357500"/>
                      <a:ext cx="74883" cy="10280"/>
                    </a:xfrm>
                    <a:custGeom>
                      <a:avLst/>
                      <a:gdLst/>
                      <a:ahLst/>
                      <a:cxnLst/>
                      <a:rect l="l" t="t" r="r" b="b"/>
                      <a:pathLst>
                        <a:path w="9521" h="1307" fill="none" extrusionOk="0">
                          <a:moveTo>
                            <a:pt x="1" y="1307"/>
                          </a:moveTo>
                          <a:lnTo>
                            <a:pt x="9521"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79" name="Google Shape;2979;p29"/>
                    <p:cNvSpPr/>
                    <p:nvPr/>
                  </p:nvSpPr>
                  <p:spPr>
                    <a:xfrm>
                      <a:off x="4710274" y="3357500"/>
                      <a:ext cx="99044" cy="63557"/>
                    </a:xfrm>
                    <a:custGeom>
                      <a:avLst/>
                      <a:gdLst/>
                      <a:ahLst/>
                      <a:cxnLst/>
                      <a:rect l="l" t="t" r="r" b="b"/>
                      <a:pathLst>
                        <a:path w="12593" h="8081" fill="none" extrusionOk="0">
                          <a:moveTo>
                            <a:pt x="0" y="8081"/>
                          </a:moveTo>
                          <a:lnTo>
                            <a:pt x="12593"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80" name="Google Shape;2980;p29"/>
                    <p:cNvSpPr/>
                    <p:nvPr/>
                  </p:nvSpPr>
                  <p:spPr>
                    <a:xfrm>
                      <a:off x="4809310" y="3306598"/>
                      <a:ext cx="87443" cy="50910"/>
                    </a:xfrm>
                    <a:custGeom>
                      <a:avLst/>
                      <a:gdLst/>
                      <a:ahLst/>
                      <a:cxnLst/>
                      <a:rect l="l" t="t" r="r" b="b"/>
                      <a:pathLst>
                        <a:path w="11118" h="6473" fill="none" extrusionOk="0">
                          <a:moveTo>
                            <a:pt x="1" y="6472"/>
                          </a:moveTo>
                          <a:lnTo>
                            <a:pt x="11118"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2981" name="Google Shape;2981;p29"/>
                    <p:cNvGrpSpPr/>
                    <p:nvPr/>
                  </p:nvGrpSpPr>
                  <p:grpSpPr>
                    <a:xfrm>
                      <a:off x="4579164" y="3203653"/>
                      <a:ext cx="1244833" cy="1020397"/>
                      <a:chOff x="4579164" y="3203653"/>
                      <a:chExt cx="1244833" cy="1020397"/>
                    </a:xfrm>
                  </p:grpSpPr>
                  <p:sp>
                    <p:nvSpPr>
                      <p:cNvPr id="2982" name="Google Shape;2982;p29"/>
                      <p:cNvSpPr/>
                      <p:nvPr/>
                    </p:nvSpPr>
                    <p:spPr>
                      <a:xfrm>
                        <a:off x="4617986" y="3614284"/>
                        <a:ext cx="53002" cy="21031"/>
                      </a:xfrm>
                      <a:custGeom>
                        <a:avLst/>
                        <a:gdLst/>
                        <a:ahLst/>
                        <a:cxnLst/>
                        <a:rect l="l" t="t" r="r" b="b"/>
                        <a:pathLst>
                          <a:path w="6739" h="2674" fill="none" extrusionOk="0">
                            <a:moveTo>
                              <a:pt x="0" y="0"/>
                            </a:moveTo>
                            <a:lnTo>
                              <a:pt x="6738" y="2674"/>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83" name="Google Shape;2983;p29"/>
                      <p:cNvSpPr/>
                      <p:nvPr/>
                    </p:nvSpPr>
                    <p:spPr>
                      <a:xfrm>
                        <a:off x="4624545" y="3589069"/>
                        <a:ext cx="43682" cy="63180"/>
                      </a:xfrm>
                      <a:custGeom>
                        <a:avLst/>
                        <a:gdLst/>
                        <a:ahLst/>
                        <a:cxnLst/>
                        <a:rect l="l" t="t" r="r" b="b"/>
                        <a:pathLst>
                          <a:path w="5554" h="8033" fill="none" extrusionOk="0">
                            <a:moveTo>
                              <a:pt x="1" y="8033"/>
                            </a:moveTo>
                            <a:lnTo>
                              <a:pt x="5553"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84" name="Google Shape;2984;p29"/>
                      <p:cNvSpPr/>
                      <p:nvPr/>
                    </p:nvSpPr>
                    <p:spPr>
                      <a:xfrm>
                        <a:off x="4668220" y="3517907"/>
                        <a:ext cx="112178" cy="71170"/>
                      </a:xfrm>
                      <a:custGeom>
                        <a:avLst/>
                        <a:gdLst/>
                        <a:ahLst/>
                        <a:cxnLst/>
                        <a:rect l="l" t="t" r="r" b="b"/>
                        <a:pathLst>
                          <a:path w="14263" h="9049" fill="none" extrusionOk="0">
                            <a:moveTo>
                              <a:pt x="0" y="9049"/>
                            </a:moveTo>
                            <a:lnTo>
                              <a:pt x="14262"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85" name="Google Shape;2985;p29"/>
                      <p:cNvSpPr/>
                      <p:nvPr/>
                    </p:nvSpPr>
                    <p:spPr>
                      <a:xfrm>
                        <a:off x="4706562" y="3516766"/>
                        <a:ext cx="77455" cy="79924"/>
                      </a:xfrm>
                      <a:custGeom>
                        <a:avLst/>
                        <a:gdLst/>
                        <a:ahLst/>
                        <a:cxnLst/>
                        <a:rect l="l" t="t" r="r" b="b"/>
                        <a:pathLst>
                          <a:path w="9848" h="10162" fill="none" extrusionOk="0">
                            <a:moveTo>
                              <a:pt x="0" y="10161"/>
                            </a:moveTo>
                            <a:lnTo>
                              <a:pt x="9847"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86" name="Google Shape;2986;p29"/>
                      <p:cNvSpPr/>
                      <p:nvPr/>
                    </p:nvSpPr>
                    <p:spPr>
                      <a:xfrm>
                        <a:off x="4763646" y="3516766"/>
                        <a:ext cx="20370" cy="52806"/>
                      </a:xfrm>
                      <a:custGeom>
                        <a:avLst/>
                        <a:gdLst/>
                        <a:ahLst/>
                        <a:cxnLst/>
                        <a:rect l="l" t="t" r="r" b="b"/>
                        <a:pathLst>
                          <a:path w="2590" h="6714" fill="none" extrusionOk="0">
                            <a:moveTo>
                              <a:pt x="0" y="6714"/>
                            </a:moveTo>
                            <a:lnTo>
                              <a:pt x="2589"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87" name="Google Shape;2987;p29"/>
                      <p:cNvSpPr/>
                      <p:nvPr/>
                    </p:nvSpPr>
                    <p:spPr>
                      <a:xfrm>
                        <a:off x="4783151" y="3520565"/>
                        <a:ext cx="45861" cy="97432"/>
                      </a:xfrm>
                      <a:custGeom>
                        <a:avLst/>
                        <a:gdLst/>
                        <a:ahLst/>
                        <a:cxnLst/>
                        <a:rect l="l" t="t" r="r" b="b"/>
                        <a:pathLst>
                          <a:path w="5831" h="12388" fill="none" extrusionOk="0">
                            <a:moveTo>
                              <a:pt x="5831" y="1238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88" name="Google Shape;2988;p29"/>
                      <p:cNvSpPr/>
                      <p:nvPr/>
                    </p:nvSpPr>
                    <p:spPr>
                      <a:xfrm>
                        <a:off x="4738242" y="3483175"/>
                        <a:ext cx="44917" cy="37398"/>
                      </a:xfrm>
                      <a:custGeom>
                        <a:avLst/>
                        <a:gdLst/>
                        <a:ahLst/>
                        <a:cxnLst/>
                        <a:rect l="l" t="t" r="r" b="b"/>
                        <a:pathLst>
                          <a:path w="5711" h="4755" fill="none" extrusionOk="0">
                            <a:moveTo>
                              <a:pt x="1" y="1"/>
                            </a:moveTo>
                            <a:lnTo>
                              <a:pt x="5710" y="4755"/>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89" name="Google Shape;2989;p29"/>
                      <p:cNvSpPr/>
                      <p:nvPr/>
                    </p:nvSpPr>
                    <p:spPr>
                      <a:xfrm>
                        <a:off x="4704941" y="3501823"/>
                        <a:ext cx="78217" cy="18750"/>
                      </a:xfrm>
                      <a:custGeom>
                        <a:avLst/>
                        <a:gdLst/>
                        <a:ahLst/>
                        <a:cxnLst/>
                        <a:rect l="l" t="t" r="r" b="b"/>
                        <a:pathLst>
                          <a:path w="9945" h="2384" fill="none" extrusionOk="0">
                            <a:moveTo>
                              <a:pt x="1" y="1"/>
                            </a:moveTo>
                            <a:lnTo>
                              <a:pt x="9944" y="2384"/>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90" name="Google Shape;2990;p29"/>
                      <p:cNvSpPr/>
                      <p:nvPr/>
                    </p:nvSpPr>
                    <p:spPr>
                      <a:xfrm>
                        <a:off x="4668220" y="3520565"/>
                        <a:ext cx="115796" cy="19324"/>
                      </a:xfrm>
                      <a:custGeom>
                        <a:avLst/>
                        <a:gdLst/>
                        <a:ahLst/>
                        <a:cxnLst/>
                        <a:rect l="l" t="t" r="r" b="b"/>
                        <a:pathLst>
                          <a:path w="14723" h="2457" fill="none" extrusionOk="0">
                            <a:moveTo>
                              <a:pt x="0" y="2457"/>
                            </a:moveTo>
                            <a:lnTo>
                              <a:pt x="14722"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91" name="Google Shape;2991;p29"/>
                      <p:cNvSpPr/>
                      <p:nvPr/>
                    </p:nvSpPr>
                    <p:spPr>
                      <a:xfrm>
                        <a:off x="4813117" y="3462915"/>
                        <a:ext cx="40347" cy="51193"/>
                      </a:xfrm>
                      <a:custGeom>
                        <a:avLst/>
                        <a:gdLst/>
                        <a:ahLst/>
                        <a:cxnLst/>
                        <a:rect l="l" t="t" r="r" b="b"/>
                        <a:pathLst>
                          <a:path w="5130" h="6509" fill="none" extrusionOk="0">
                            <a:moveTo>
                              <a:pt x="5130" y="6508"/>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92" name="Google Shape;2992;p29"/>
                      <p:cNvSpPr/>
                      <p:nvPr/>
                    </p:nvSpPr>
                    <p:spPr>
                      <a:xfrm>
                        <a:off x="4787807" y="3462915"/>
                        <a:ext cx="25317" cy="55000"/>
                      </a:xfrm>
                      <a:custGeom>
                        <a:avLst/>
                        <a:gdLst/>
                        <a:ahLst/>
                        <a:cxnLst/>
                        <a:rect l="l" t="t" r="r" b="b"/>
                        <a:pathLst>
                          <a:path w="3219" h="6993" fill="none" extrusionOk="0">
                            <a:moveTo>
                              <a:pt x="1" y="6992"/>
                            </a:moveTo>
                            <a:lnTo>
                              <a:pt x="3219"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93" name="Google Shape;2993;p29"/>
                      <p:cNvSpPr/>
                      <p:nvPr/>
                    </p:nvSpPr>
                    <p:spPr>
                      <a:xfrm>
                        <a:off x="4781342" y="3514100"/>
                        <a:ext cx="72311" cy="6953"/>
                      </a:xfrm>
                      <a:custGeom>
                        <a:avLst/>
                        <a:gdLst/>
                        <a:ahLst/>
                        <a:cxnLst/>
                        <a:rect l="l" t="t" r="r" b="b"/>
                        <a:pathLst>
                          <a:path w="9194" h="884" fill="none" extrusionOk="0">
                            <a:moveTo>
                              <a:pt x="0" y="883"/>
                            </a:moveTo>
                            <a:lnTo>
                              <a:pt x="9194"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94" name="Google Shape;2994;p29"/>
                      <p:cNvSpPr/>
                      <p:nvPr/>
                    </p:nvSpPr>
                    <p:spPr>
                      <a:xfrm>
                        <a:off x="4853645" y="3514100"/>
                        <a:ext cx="26175" cy="59184"/>
                      </a:xfrm>
                      <a:custGeom>
                        <a:avLst/>
                        <a:gdLst/>
                        <a:ahLst/>
                        <a:cxnLst/>
                        <a:rect l="l" t="t" r="r" b="b"/>
                        <a:pathLst>
                          <a:path w="3328" h="7525" fill="none" extrusionOk="0">
                            <a:moveTo>
                              <a:pt x="1" y="0"/>
                            </a:moveTo>
                            <a:lnTo>
                              <a:pt x="3328" y="7525"/>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95" name="Google Shape;2995;p29"/>
                      <p:cNvSpPr/>
                      <p:nvPr/>
                    </p:nvSpPr>
                    <p:spPr>
                      <a:xfrm>
                        <a:off x="4827392" y="3514100"/>
                        <a:ext cx="26261" cy="100381"/>
                      </a:xfrm>
                      <a:custGeom>
                        <a:avLst/>
                        <a:gdLst/>
                        <a:ahLst/>
                        <a:cxnLst/>
                        <a:rect l="l" t="t" r="r" b="b"/>
                        <a:pathLst>
                          <a:path w="3339" h="12763" fill="none" extrusionOk="0">
                            <a:moveTo>
                              <a:pt x="3339" y="0"/>
                            </a:moveTo>
                            <a:lnTo>
                              <a:pt x="0" y="12762"/>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2996" name="Google Shape;2996;p29"/>
                      <p:cNvGrpSpPr/>
                      <p:nvPr/>
                    </p:nvGrpSpPr>
                    <p:grpSpPr>
                      <a:xfrm>
                        <a:off x="4579164" y="3203653"/>
                        <a:ext cx="1244833" cy="1020397"/>
                        <a:chOff x="4579164" y="3203653"/>
                        <a:chExt cx="1244833" cy="1020397"/>
                      </a:xfrm>
                    </p:grpSpPr>
                    <p:sp>
                      <p:nvSpPr>
                        <p:cNvPr id="2997" name="Google Shape;2997;p29"/>
                        <p:cNvSpPr/>
                        <p:nvPr/>
                      </p:nvSpPr>
                      <p:spPr>
                        <a:xfrm>
                          <a:off x="4879812" y="3466721"/>
                          <a:ext cx="74411" cy="106563"/>
                        </a:xfrm>
                        <a:custGeom>
                          <a:avLst/>
                          <a:gdLst/>
                          <a:ahLst/>
                          <a:cxnLst/>
                          <a:rect l="l" t="t" r="r" b="b"/>
                          <a:pathLst>
                            <a:path w="9461" h="13549" fill="none" extrusionOk="0">
                              <a:moveTo>
                                <a:pt x="1" y="13549"/>
                              </a:moveTo>
                              <a:lnTo>
                                <a:pt x="9460"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98" name="Google Shape;2998;p29"/>
                        <p:cNvSpPr/>
                        <p:nvPr/>
                      </p:nvSpPr>
                      <p:spPr>
                        <a:xfrm>
                          <a:off x="4954215" y="3408017"/>
                          <a:ext cx="105989" cy="58712"/>
                        </a:xfrm>
                        <a:custGeom>
                          <a:avLst/>
                          <a:gdLst/>
                          <a:ahLst/>
                          <a:cxnLst/>
                          <a:rect l="l" t="t" r="r" b="b"/>
                          <a:pathLst>
                            <a:path w="13476" h="7465" fill="none" extrusionOk="0">
                              <a:moveTo>
                                <a:pt x="0" y="7464"/>
                              </a:moveTo>
                              <a:lnTo>
                                <a:pt x="13476"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2999" name="Google Shape;2999;p29"/>
                        <p:cNvSpPr/>
                        <p:nvPr/>
                      </p:nvSpPr>
                      <p:spPr>
                        <a:xfrm>
                          <a:off x="4953924" y="3465195"/>
                          <a:ext cx="119792" cy="54811"/>
                        </a:xfrm>
                        <a:custGeom>
                          <a:avLst/>
                          <a:gdLst/>
                          <a:ahLst/>
                          <a:cxnLst/>
                          <a:rect l="l" t="t" r="r" b="b"/>
                          <a:pathLst>
                            <a:path w="15231" h="6969" fill="none" extrusionOk="0">
                              <a:moveTo>
                                <a:pt x="1" y="1"/>
                              </a:moveTo>
                              <a:lnTo>
                                <a:pt x="15231" y="6968"/>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00" name="Google Shape;3000;p29"/>
                        <p:cNvSpPr/>
                        <p:nvPr/>
                      </p:nvSpPr>
                      <p:spPr>
                        <a:xfrm>
                          <a:off x="5073708" y="3521045"/>
                          <a:ext cx="26938" cy="71839"/>
                        </a:xfrm>
                        <a:custGeom>
                          <a:avLst/>
                          <a:gdLst/>
                          <a:ahLst/>
                          <a:cxnLst/>
                          <a:rect l="l" t="t" r="r" b="b"/>
                          <a:pathLst>
                            <a:path w="3425" h="9134" fill="none" extrusionOk="0">
                              <a:moveTo>
                                <a:pt x="1" y="0"/>
                              </a:moveTo>
                              <a:lnTo>
                                <a:pt x="3424" y="9133"/>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01" name="Google Shape;3001;p29"/>
                        <p:cNvSpPr/>
                        <p:nvPr/>
                      </p:nvSpPr>
                      <p:spPr>
                        <a:xfrm>
                          <a:off x="5100637" y="3586309"/>
                          <a:ext cx="26741" cy="81167"/>
                        </a:xfrm>
                        <a:custGeom>
                          <a:avLst/>
                          <a:gdLst/>
                          <a:ahLst/>
                          <a:cxnLst/>
                          <a:rect l="l" t="t" r="r" b="b"/>
                          <a:pathLst>
                            <a:path w="3400" h="10320" fill="none" extrusionOk="0">
                              <a:moveTo>
                                <a:pt x="3399" y="1031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02" name="Google Shape;3002;p29"/>
                        <p:cNvSpPr/>
                        <p:nvPr/>
                      </p:nvSpPr>
                      <p:spPr>
                        <a:xfrm>
                          <a:off x="5088549" y="3252840"/>
                          <a:ext cx="693968" cy="520624"/>
                        </a:xfrm>
                        <a:custGeom>
                          <a:avLst/>
                          <a:gdLst/>
                          <a:ahLst/>
                          <a:cxnLst/>
                          <a:rect l="l" t="t" r="r" b="b"/>
                          <a:pathLst>
                            <a:path w="88235" h="66195" fill="none" extrusionOk="0">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03" name="Google Shape;3003;p29"/>
                        <p:cNvSpPr/>
                        <p:nvPr/>
                      </p:nvSpPr>
                      <p:spPr>
                        <a:xfrm>
                          <a:off x="5060203" y="3203653"/>
                          <a:ext cx="544588" cy="316354"/>
                        </a:xfrm>
                        <a:custGeom>
                          <a:avLst/>
                          <a:gdLst/>
                          <a:ahLst/>
                          <a:cxnLst/>
                          <a:rect l="l" t="t" r="r" b="b"/>
                          <a:pathLst>
                            <a:path w="69242" h="40223" fill="none" extrusionOk="0">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04" name="Google Shape;3004;p29"/>
                        <p:cNvSpPr/>
                        <p:nvPr/>
                      </p:nvSpPr>
                      <p:spPr>
                        <a:xfrm>
                          <a:off x="5127371" y="3507533"/>
                          <a:ext cx="124739" cy="267835"/>
                        </a:xfrm>
                        <a:custGeom>
                          <a:avLst/>
                          <a:gdLst/>
                          <a:ahLst/>
                          <a:cxnLst/>
                          <a:rect l="l" t="t" r="r" b="b"/>
                          <a:pathLst>
                            <a:path w="15860" h="34054" fill="none" extrusionOk="0">
                              <a:moveTo>
                                <a:pt x="9266" y="1"/>
                              </a:moveTo>
                              <a:lnTo>
                                <a:pt x="10101" y="14396"/>
                              </a:lnTo>
                              <a:lnTo>
                                <a:pt x="15859" y="34053"/>
                              </a:lnTo>
                              <a:lnTo>
                                <a:pt x="0" y="19851"/>
                              </a:lnTo>
                              <a:lnTo>
                                <a:pt x="1234" y="33642"/>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05" name="Google Shape;3005;p29"/>
                        <p:cNvSpPr/>
                        <p:nvPr/>
                      </p:nvSpPr>
                      <p:spPr>
                        <a:xfrm>
                          <a:off x="5100637" y="3507533"/>
                          <a:ext cx="99618" cy="78784"/>
                        </a:xfrm>
                        <a:custGeom>
                          <a:avLst/>
                          <a:gdLst/>
                          <a:ahLst/>
                          <a:cxnLst/>
                          <a:rect l="l" t="t" r="r" b="b"/>
                          <a:pathLst>
                            <a:path w="12666" h="10017" fill="none" extrusionOk="0">
                              <a:moveTo>
                                <a:pt x="0" y="10017"/>
                              </a:moveTo>
                              <a:lnTo>
                                <a:pt x="12665"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06" name="Google Shape;3006;p29"/>
                        <p:cNvSpPr/>
                        <p:nvPr/>
                      </p:nvSpPr>
                      <p:spPr>
                        <a:xfrm>
                          <a:off x="5200248" y="3501068"/>
                          <a:ext cx="156514" cy="6473"/>
                        </a:xfrm>
                        <a:custGeom>
                          <a:avLst/>
                          <a:gdLst/>
                          <a:ahLst/>
                          <a:cxnLst/>
                          <a:rect l="l" t="t" r="r" b="b"/>
                          <a:pathLst>
                            <a:path w="19900" h="823" fill="none" extrusionOk="0">
                              <a:moveTo>
                                <a:pt x="0" y="823"/>
                              </a:moveTo>
                              <a:lnTo>
                                <a:pt x="19900"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07" name="Google Shape;3007;p29"/>
                        <p:cNvSpPr/>
                        <p:nvPr/>
                      </p:nvSpPr>
                      <p:spPr>
                        <a:xfrm>
                          <a:off x="5127371" y="3507533"/>
                          <a:ext cx="72885" cy="155853"/>
                        </a:xfrm>
                        <a:custGeom>
                          <a:avLst/>
                          <a:gdLst/>
                          <a:ahLst/>
                          <a:cxnLst/>
                          <a:rect l="l" t="t" r="r" b="b"/>
                          <a:pathLst>
                            <a:path w="9267" h="19816" fill="none" extrusionOk="0">
                              <a:moveTo>
                                <a:pt x="9266" y="1"/>
                              </a:moveTo>
                              <a:lnTo>
                                <a:pt x="0" y="19815"/>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08" name="Google Shape;3008;p29"/>
                        <p:cNvSpPr/>
                        <p:nvPr/>
                      </p:nvSpPr>
                      <p:spPr>
                        <a:xfrm>
                          <a:off x="5352947" y="3384139"/>
                          <a:ext cx="126265" cy="117692"/>
                        </a:xfrm>
                        <a:custGeom>
                          <a:avLst/>
                          <a:gdLst/>
                          <a:ahLst/>
                          <a:cxnLst/>
                          <a:rect l="l" t="t" r="r" b="b"/>
                          <a:pathLst>
                            <a:path w="16054" h="14964" fill="none" extrusionOk="0">
                              <a:moveTo>
                                <a:pt x="1" y="14964"/>
                              </a:moveTo>
                              <a:lnTo>
                                <a:pt x="16053"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09" name="Google Shape;3009;p29"/>
                        <p:cNvSpPr/>
                        <p:nvPr/>
                      </p:nvSpPr>
                      <p:spPr>
                        <a:xfrm>
                          <a:off x="5356753" y="3246375"/>
                          <a:ext cx="61567" cy="254700"/>
                        </a:xfrm>
                        <a:custGeom>
                          <a:avLst/>
                          <a:gdLst/>
                          <a:ahLst/>
                          <a:cxnLst/>
                          <a:rect l="l" t="t" r="r" b="b"/>
                          <a:pathLst>
                            <a:path w="7828" h="32384" fill="none" extrusionOk="0">
                              <a:moveTo>
                                <a:pt x="1" y="32383"/>
                              </a:moveTo>
                              <a:lnTo>
                                <a:pt x="7827"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10" name="Google Shape;3010;p29"/>
                        <p:cNvSpPr/>
                        <p:nvPr/>
                      </p:nvSpPr>
                      <p:spPr>
                        <a:xfrm>
                          <a:off x="5352947" y="3486698"/>
                          <a:ext cx="141483" cy="10571"/>
                        </a:xfrm>
                        <a:custGeom>
                          <a:avLst/>
                          <a:gdLst/>
                          <a:ahLst/>
                          <a:cxnLst/>
                          <a:rect l="l" t="t" r="r" b="b"/>
                          <a:pathLst>
                            <a:path w="17989" h="1344" fill="none" extrusionOk="0">
                              <a:moveTo>
                                <a:pt x="1" y="1343"/>
                              </a:moveTo>
                              <a:lnTo>
                                <a:pt x="17989"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11" name="Google Shape;3011;p29"/>
                        <p:cNvSpPr/>
                        <p:nvPr/>
                      </p:nvSpPr>
                      <p:spPr>
                        <a:xfrm>
                          <a:off x="5353898" y="3501068"/>
                          <a:ext cx="18089" cy="136725"/>
                        </a:xfrm>
                        <a:custGeom>
                          <a:avLst/>
                          <a:gdLst/>
                          <a:ahLst/>
                          <a:cxnLst/>
                          <a:rect l="l" t="t" r="r" b="b"/>
                          <a:pathLst>
                            <a:path w="2300" h="17384" fill="none" extrusionOk="0">
                              <a:moveTo>
                                <a:pt x="1" y="0"/>
                              </a:moveTo>
                              <a:lnTo>
                                <a:pt x="2299" y="17383"/>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12" name="Google Shape;3012;p29"/>
                        <p:cNvSpPr/>
                        <p:nvPr/>
                      </p:nvSpPr>
                      <p:spPr>
                        <a:xfrm>
                          <a:off x="5206721" y="3620749"/>
                          <a:ext cx="102379" cy="98863"/>
                        </a:xfrm>
                        <a:custGeom>
                          <a:avLst/>
                          <a:gdLst/>
                          <a:ahLst/>
                          <a:cxnLst/>
                          <a:rect l="l" t="t" r="r" b="b"/>
                          <a:pathLst>
                            <a:path w="13017" h="12570" fill="none" extrusionOk="0">
                              <a:moveTo>
                                <a:pt x="0" y="1"/>
                              </a:moveTo>
                              <a:lnTo>
                                <a:pt x="13016" y="12569"/>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13" name="Google Shape;3013;p29"/>
                        <p:cNvSpPr/>
                        <p:nvPr/>
                      </p:nvSpPr>
                      <p:spPr>
                        <a:xfrm>
                          <a:off x="5293102" y="3715798"/>
                          <a:ext cx="15997" cy="101238"/>
                        </a:xfrm>
                        <a:custGeom>
                          <a:avLst/>
                          <a:gdLst/>
                          <a:ahLst/>
                          <a:cxnLst/>
                          <a:rect l="l" t="t" r="r" b="b"/>
                          <a:pathLst>
                            <a:path w="2034" h="12872" fill="none" extrusionOk="0">
                              <a:moveTo>
                                <a:pt x="2033" y="0"/>
                              </a:moveTo>
                              <a:lnTo>
                                <a:pt x="1" y="1287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14" name="Google Shape;3014;p29"/>
                        <p:cNvSpPr/>
                        <p:nvPr/>
                      </p:nvSpPr>
                      <p:spPr>
                        <a:xfrm>
                          <a:off x="5127371" y="3659854"/>
                          <a:ext cx="92862" cy="134539"/>
                        </a:xfrm>
                        <a:custGeom>
                          <a:avLst/>
                          <a:gdLst/>
                          <a:ahLst/>
                          <a:cxnLst/>
                          <a:rect l="l" t="t" r="r" b="b"/>
                          <a:pathLst>
                            <a:path w="11807" h="17106" fill="none" extrusionOk="0">
                              <a:moveTo>
                                <a:pt x="11807" y="17105"/>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15" name="Google Shape;3015;p29"/>
                        <p:cNvSpPr/>
                        <p:nvPr/>
                      </p:nvSpPr>
                      <p:spPr>
                        <a:xfrm>
                          <a:off x="5479203" y="3327149"/>
                          <a:ext cx="150615" cy="56998"/>
                        </a:xfrm>
                        <a:custGeom>
                          <a:avLst/>
                          <a:gdLst/>
                          <a:ahLst/>
                          <a:cxnLst/>
                          <a:rect l="l" t="t" r="r" b="b"/>
                          <a:pathLst>
                            <a:path w="19150" h="7247" fill="none" extrusionOk="0">
                              <a:moveTo>
                                <a:pt x="19149" y="0"/>
                              </a:moveTo>
                              <a:lnTo>
                                <a:pt x="0" y="7246"/>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16" name="Google Shape;3016;p29"/>
                        <p:cNvSpPr/>
                        <p:nvPr/>
                      </p:nvSpPr>
                      <p:spPr>
                        <a:xfrm>
                          <a:off x="5371980" y="3633790"/>
                          <a:ext cx="59373" cy="4003"/>
                        </a:xfrm>
                        <a:custGeom>
                          <a:avLst/>
                          <a:gdLst/>
                          <a:ahLst/>
                          <a:cxnLst/>
                          <a:rect l="l" t="t" r="r" b="b"/>
                          <a:pathLst>
                            <a:path w="7549" h="509" fill="none" extrusionOk="0">
                              <a:moveTo>
                                <a:pt x="0" y="508"/>
                              </a:moveTo>
                              <a:lnTo>
                                <a:pt x="7549"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17" name="Google Shape;3017;p29"/>
                        <p:cNvSpPr/>
                        <p:nvPr/>
                      </p:nvSpPr>
                      <p:spPr>
                        <a:xfrm>
                          <a:off x="5352947" y="3497261"/>
                          <a:ext cx="78406" cy="136536"/>
                        </a:xfrm>
                        <a:custGeom>
                          <a:avLst/>
                          <a:gdLst/>
                          <a:ahLst/>
                          <a:cxnLst/>
                          <a:rect l="l" t="t" r="r" b="b"/>
                          <a:pathLst>
                            <a:path w="9969" h="17360" fill="none" extrusionOk="0">
                              <a:moveTo>
                                <a:pt x="9969" y="17359"/>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18" name="Google Shape;3018;p29"/>
                        <p:cNvSpPr/>
                        <p:nvPr/>
                      </p:nvSpPr>
                      <p:spPr>
                        <a:xfrm>
                          <a:off x="4917296" y="3466721"/>
                          <a:ext cx="40733" cy="122356"/>
                        </a:xfrm>
                        <a:custGeom>
                          <a:avLst/>
                          <a:gdLst/>
                          <a:ahLst/>
                          <a:cxnLst/>
                          <a:rect l="l" t="t" r="r" b="b"/>
                          <a:pathLst>
                            <a:path w="5179" h="15557" fill="none" extrusionOk="0">
                              <a:moveTo>
                                <a:pt x="1" y="15557"/>
                              </a:moveTo>
                              <a:lnTo>
                                <a:pt x="5178"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19" name="Google Shape;3019;p29"/>
                        <p:cNvSpPr/>
                        <p:nvPr/>
                      </p:nvSpPr>
                      <p:spPr>
                        <a:xfrm>
                          <a:off x="5060203" y="3408017"/>
                          <a:ext cx="111416" cy="19513"/>
                        </a:xfrm>
                        <a:custGeom>
                          <a:avLst/>
                          <a:gdLst/>
                          <a:ahLst/>
                          <a:cxnLst/>
                          <a:rect l="l" t="t" r="r" b="b"/>
                          <a:pathLst>
                            <a:path w="14166" h="2481" fill="none" extrusionOk="0">
                              <a:moveTo>
                                <a:pt x="0" y="0"/>
                              </a:moveTo>
                              <a:lnTo>
                                <a:pt x="14165" y="248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20" name="Google Shape;3020;p29"/>
                        <p:cNvSpPr/>
                        <p:nvPr/>
                      </p:nvSpPr>
                      <p:spPr>
                        <a:xfrm>
                          <a:off x="5127371" y="3620749"/>
                          <a:ext cx="79358" cy="42636"/>
                        </a:xfrm>
                        <a:custGeom>
                          <a:avLst/>
                          <a:gdLst/>
                          <a:ahLst/>
                          <a:cxnLst/>
                          <a:rect l="l" t="t" r="r" b="b"/>
                          <a:pathLst>
                            <a:path w="10090" h="5421" fill="none" extrusionOk="0">
                              <a:moveTo>
                                <a:pt x="0" y="5420"/>
                              </a:moveTo>
                              <a:lnTo>
                                <a:pt x="10089"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021" name="Google Shape;3021;p29"/>
                        <p:cNvGrpSpPr/>
                        <p:nvPr/>
                      </p:nvGrpSpPr>
                      <p:grpSpPr>
                        <a:xfrm>
                          <a:off x="4579164" y="3203653"/>
                          <a:ext cx="1244833" cy="1020397"/>
                          <a:chOff x="4579164" y="3203653"/>
                          <a:chExt cx="1244833" cy="1020397"/>
                        </a:xfrm>
                      </p:grpSpPr>
                      <p:sp>
                        <p:nvSpPr>
                          <p:cNvPr id="3022" name="Google Shape;3022;p29"/>
                          <p:cNvSpPr/>
                          <p:nvPr/>
                        </p:nvSpPr>
                        <p:spPr>
                          <a:xfrm>
                            <a:off x="4949551" y="3708185"/>
                            <a:ext cx="37972" cy="3815"/>
                          </a:xfrm>
                          <a:custGeom>
                            <a:avLst/>
                            <a:gdLst/>
                            <a:ahLst/>
                            <a:cxnLst/>
                            <a:rect l="l" t="t" r="r" b="b"/>
                            <a:pathLst>
                              <a:path w="4828" h="485" fill="none" extrusionOk="0">
                                <a:moveTo>
                                  <a:pt x="0" y="1"/>
                                </a:moveTo>
                                <a:lnTo>
                                  <a:pt x="4827" y="485"/>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023" name="Google Shape;3023;p29"/>
                          <p:cNvGrpSpPr/>
                          <p:nvPr/>
                        </p:nvGrpSpPr>
                        <p:grpSpPr>
                          <a:xfrm>
                            <a:off x="4579164" y="3203653"/>
                            <a:ext cx="1244833" cy="1020397"/>
                            <a:chOff x="4579164" y="3203653"/>
                            <a:chExt cx="1244833" cy="1020397"/>
                          </a:xfrm>
                        </p:grpSpPr>
                        <p:sp>
                          <p:nvSpPr>
                            <p:cNvPr id="3024" name="Google Shape;3024;p29"/>
                            <p:cNvSpPr/>
                            <p:nvPr/>
                          </p:nvSpPr>
                          <p:spPr>
                            <a:xfrm>
                              <a:off x="4953357" y="3586309"/>
                              <a:ext cx="147288" cy="121884"/>
                            </a:xfrm>
                            <a:custGeom>
                              <a:avLst/>
                              <a:gdLst/>
                              <a:ahLst/>
                              <a:cxnLst/>
                              <a:rect l="l" t="t" r="r" b="b"/>
                              <a:pathLst>
                                <a:path w="18727" h="15497" fill="none" extrusionOk="0">
                                  <a:moveTo>
                                    <a:pt x="18726" y="1"/>
                                  </a:moveTo>
                                  <a:lnTo>
                                    <a:pt x="0" y="15497"/>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25" name="Google Shape;3025;p29"/>
                            <p:cNvSpPr/>
                            <p:nvPr/>
                          </p:nvSpPr>
                          <p:spPr>
                            <a:xfrm>
                              <a:off x="4987515" y="3592876"/>
                              <a:ext cx="113130" cy="119123"/>
                            </a:xfrm>
                            <a:custGeom>
                              <a:avLst/>
                              <a:gdLst/>
                              <a:ahLst/>
                              <a:cxnLst/>
                              <a:rect l="l" t="t" r="r" b="b"/>
                              <a:pathLst>
                                <a:path w="14384" h="15146" fill="none" extrusionOk="0">
                                  <a:moveTo>
                                    <a:pt x="0" y="15146"/>
                                  </a:moveTo>
                                  <a:lnTo>
                                    <a:pt x="14383"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26" name="Google Shape;3026;p29"/>
                            <p:cNvSpPr/>
                            <p:nvPr/>
                          </p:nvSpPr>
                          <p:spPr>
                            <a:xfrm>
                              <a:off x="4913395" y="3708185"/>
                              <a:ext cx="39970" cy="45389"/>
                            </a:xfrm>
                            <a:custGeom>
                              <a:avLst/>
                              <a:gdLst/>
                              <a:ahLst/>
                              <a:cxnLst/>
                              <a:rect l="l" t="t" r="r" b="b"/>
                              <a:pathLst>
                                <a:path w="5082" h="5771" fill="none" extrusionOk="0">
                                  <a:moveTo>
                                    <a:pt x="1" y="5771"/>
                                  </a:moveTo>
                                  <a:lnTo>
                                    <a:pt x="5081"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27" name="Google Shape;3027;p29"/>
                            <p:cNvSpPr/>
                            <p:nvPr/>
                          </p:nvSpPr>
                          <p:spPr>
                            <a:xfrm>
                              <a:off x="4888943" y="3704378"/>
                              <a:ext cx="60616" cy="26080"/>
                            </a:xfrm>
                            <a:custGeom>
                              <a:avLst/>
                              <a:gdLst/>
                              <a:ahLst/>
                              <a:cxnLst/>
                              <a:rect l="l" t="t" r="r" b="b"/>
                              <a:pathLst>
                                <a:path w="7707" h="3316" fill="none" extrusionOk="0">
                                  <a:moveTo>
                                    <a:pt x="1" y="3315"/>
                                  </a:moveTo>
                                  <a:lnTo>
                                    <a:pt x="7706"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28" name="Google Shape;3028;p29"/>
                            <p:cNvSpPr/>
                            <p:nvPr/>
                          </p:nvSpPr>
                          <p:spPr>
                            <a:xfrm>
                              <a:off x="4917296" y="3589069"/>
                              <a:ext cx="32262" cy="119123"/>
                            </a:xfrm>
                            <a:custGeom>
                              <a:avLst/>
                              <a:gdLst/>
                              <a:ahLst/>
                              <a:cxnLst/>
                              <a:rect l="l" t="t" r="r" b="b"/>
                              <a:pathLst>
                                <a:path w="4102" h="15146" fill="none" extrusionOk="0">
                                  <a:moveTo>
                                    <a:pt x="1" y="1"/>
                                  </a:moveTo>
                                  <a:lnTo>
                                    <a:pt x="4101" y="15146"/>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29" name="Google Shape;3029;p29"/>
                            <p:cNvSpPr/>
                            <p:nvPr/>
                          </p:nvSpPr>
                          <p:spPr>
                            <a:xfrm>
                              <a:off x="4949551" y="3708185"/>
                              <a:ext cx="22840" cy="72885"/>
                            </a:xfrm>
                            <a:custGeom>
                              <a:avLst/>
                              <a:gdLst/>
                              <a:ahLst/>
                              <a:cxnLst/>
                              <a:rect l="l" t="t" r="r" b="b"/>
                              <a:pathLst>
                                <a:path w="2904" h="9267" fill="none" extrusionOk="0">
                                  <a:moveTo>
                                    <a:pt x="0" y="1"/>
                                  </a:moveTo>
                                  <a:lnTo>
                                    <a:pt x="2904" y="9267"/>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30" name="Google Shape;3030;p29"/>
                            <p:cNvSpPr/>
                            <p:nvPr/>
                          </p:nvSpPr>
                          <p:spPr>
                            <a:xfrm>
                              <a:off x="4912066" y="3752237"/>
                              <a:ext cx="60325" cy="28833"/>
                            </a:xfrm>
                            <a:custGeom>
                              <a:avLst/>
                              <a:gdLst/>
                              <a:ahLst/>
                              <a:cxnLst/>
                              <a:rect l="l" t="t" r="r" b="b"/>
                              <a:pathLst>
                                <a:path w="7670" h="3666" fill="none" extrusionOk="0">
                                  <a:moveTo>
                                    <a:pt x="0" y="1"/>
                                  </a:moveTo>
                                  <a:lnTo>
                                    <a:pt x="7670" y="3666"/>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031" name="Google Shape;3031;p29"/>
                            <p:cNvGrpSpPr/>
                            <p:nvPr/>
                          </p:nvGrpSpPr>
                          <p:grpSpPr>
                            <a:xfrm>
                              <a:off x="4579164" y="3203653"/>
                              <a:ext cx="1244833" cy="1020397"/>
                              <a:chOff x="4579164" y="3203653"/>
                              <a:chExt cx="1244833" cy="1020397"/>
                            </a:xfrm>
                          </p:grpSpPr>
                          <p:sp>
                            <p:nvSpPr>
                              <p:cNvPr id="3032" name="Google Shape;3032;p29"/>
                              <p:cNvSpPr/>
                              <p:nvPr/>
                            </p:nvSpPr>
                            <p:spPr>
                              <a:xfrm>
                                <a:off x="4590301" y="3738347"/>
                                <a:ext cx="92956" cy="91722"/>
                              </a:xfrm>
                              <a:custGeom>
                                <a:avLst/>
                                <a:gdLst/>
                                <a:ahLst/>
                                <a:cxnLst/>
                                <a:rect l="l" t="t" r="r" b="b"/>
                                <a:pathLst>
                                  <a:path w="11819" h="11662" fill="none" extrusionOk="0">
                                    <a:moveTo>
                                      <a:pt x="0" y="0"/>
                                    </a:moveTo>
                                    <a:lnTo>
                                      <a:pt x="11819" y="11662"/>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33" name="Google Shape;3033;p29"/>
                              <p:cNvSpPr/>
                              <p:nvPr/>
                            </p:nvSpPr>
                            <p:spPr>
                              <a:xfrm>
                                <a:off x="4683250" y="3652241"/>
                                <a:ext cx="33591" cy="177828"/>
                              </a:xfrm>
                              <a:custGeom>
                                <a:avLst/>
                                <a:gdLst/>
                                <a:ahLst/>
                                <a:cxnLst/>
                                <a:rect l="l" t="t" r="r" b="b"/>
                                <a:pathLst>
                                  <a:path w="4271" h="22610" fill="none" extrusionOk="0">
                                    <a:moveTo>
                                      <a:pt x="1" y="22610"/>
                                    </a:moveTo>
                                    <a:lnTo>
                                      <a:pt x="4271"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34" name="Google Shape;3034;p29"/>
                              <p:cNvSpPr/>
                              <p:nvPr/>
                            </p:nvSpPr>
                            <p:spPr>
                              <a:xfrm>
                                <a:off x="4716833" y="3652241"/>
                                <a:ext cx="70982" cy="207707"/>
                              </a:xfrm>
                              <a:custGeom>
                                <a:avLst/>
                                <a:gdLst/>
                                <a:ahLst/>
                                <a:cxnLst/>
                                <a:rect l="l" t="t" r="r" b="b"/>
                                <a:pathLst>
                                  <a:path w="9025" h="26409" fill="none" extrusionOk="0">
                                    <a:moveTo>
                                      <a:pt x="1" y="1"/>
                                    </a:moveTo>
                                    <a:lnTo>
                                      <a:pt x="9025" y="26408"/>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35" name="Google Shape;3035;p29"/>
                              <p:cNvSpPr/>
                              <p:nvPr/>
                            </p:nvSpPr>
                            <p:spPr>
                              <a:xfrm>
                                <a:off x="4813117" y="3694578"/>
                                <a:ext cx="44154" cy="139297"/>
                              </a:xfrm>
                              <a:custGeom>
                                <a:avLst/>
                                <a:gdLst/>
                                <a:ahLst/>
                                <a:cxnLst/>
                                <a:rect l="l" t="t" r="r" b="b"/>
                                <a:pathLst>
                                  <a:path w="5614" h="17711" fill="none" extrusionOk="0">
                                    <a:moveTo>
                                      <a:pt x="5614" y="1771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36" name="Google Shape;3036;p29"/>
                              <p:cNvSpPr/>
                              <p:nvPr/>
                            </p:nvSpPr>
                            <p:spPr>
                              <a:xfrm>
                                <a:off x="4787807" y="3694578"/>
                                <a:ext cx="25317" cy="165369"/>
                              </a:xfrm>
                              <a:custGeom>
                                <a:avLst/>
                                <a:gdLst/>
                                <a:ahLst/>
                                <a:cxnLst/>
                                <a:rect l="l" t="t" r="r" b="b"/>
                                <a:pathLst>
                                  <a:path w="3219" h="21026" fill="none" extrusionOk="0">
                                    <a:moveTo>
                                      <a:pt x="3219" y="1"/>
                                    </a:moveTo>
                                    <a:lnTo>
                                      <a:pt x="1" y="21025"/>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37" name="Google Shape;3037;p29"/>
                              <p:cNvSpPr/>
                              <p:nvPr/>
                            </p:nvSpPr>
                            <p:spPr>
                              <a:xfrm>
                                <a:off x="4683250" y="3830061"/>
                                <a:ext cx="106374" cy="25223"/>
                              </a:xfrm>
                              <a:custGeom>
                                <a:avLst/>
                                <a:gdLst/>
                                <a:ahLst/>
                                <a:cxnLst/>
                                <a:rect l="l" t="t" r="r" b="b"/>
                                <a:pathLst>
                                  <a:path w="13525" h="3207" fill="none" extrusionOk="0">
                                    <a:moveTo>
                                      <a:pt x="1" y="1"/>
                                    </a:moveTo>
                                    <a:lnTo>
                                      <a:pt x="13525" y="3206"/>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38" name="Google Shape;3038;p29"/>
                              <p:cNvSpPr/>
                              <p:nvPr/>
                            </p:nvSpPr>
                            <p:spPr>
                              <a:xfrm>
                                <a:off x="4670980" y="3830061"/>
                                <a:ext cx="12277" cy="79263"/>
                              </a:xfrm>
                              <a:custGeom>
                                <a:avLst/>
                                <a:gdLst/>
                                <a:ahLst/>
                                <a:cxnLst/>
                                <a:rect l="l" t="t" r="r" b="b"/>
                                <a:pathLst>
                                  <a:path w="1561" h="10078" fill="none" extrusionOk="0">
                                    <a:moveTo>
                                      <a:pt x="1561" y="1"/>
                                    </a:moveTo>
                                    <a:lnTo>
                                      <a:pt x="0" y="10077"/>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39" name="Google Shape;3039;p29"/>
                              <p:cNvSpPr/>
                              <p:nvPr/>
                            </p:nvSpPr>
                            <p:spPr>
                              <a:xfrm>
                                <a:off x="4583828" y="3830061"/>
                                <a:ext cx="99429" cy="34543"/>
                              </a:xfrm>
                              <a:custGeom>
                                <a:avLst/>
                                <a:gdLst/>
                                <a:ahLst/>
                                <a:cxnLst/>
                                <a:rect l="l" t="t" r="r" b="b"/>
                                <a:pathLst>
                                  <a:path w="12642" h="4392" fill="none" extrusionOk="0">
                                    <a:moveTo>
                                      <a:pt x="0" y="4392"/>
                                    </a:moveTo>
                                    <a:lnTo>
                                      <a:pt x="12642"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40" name="Google Shape;3040;p29"/>
                              <p:cNvSpPr/>
                              <p:nvPr/>
                            </p:nvSpPr>
                            <p:spPr>
                              <a:xfrm>
                                <a:off x="4683250" y="3830061"/>
                                <a:ext cx="50336" cy="117983"/>
                              </a:xfrm>
                              <a:custGeom>
                                <a:avLst/>
                                <a:gdLst/>
                                <a:ahLst/>
                                <a:cxnLst/>
                                <a:rect l="l" t="t" r="r" b="b"/>
                                <a:pathLst>
                                  <a:path w="6400" h="15001" fill="none" extrusionOk="0">
                                    <a:moveTo>
                                      <a:pt x="1" y="1"/>
                                    </a:moveTo>
                                    <a:lnTo>
                                      <a:pt x="6400" y="1500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41" name="Google Shape;3041;p29"/>
                              <p:cNvSpPr/>
                              <p:nvPr/>
                            </p:nvSpPr>
                            <p:spPr>
                              <a:xfrm>
                                <a:off x="4733578" y="3855276"/>
                                <a:ext cx="56046" cy="92768"/>
                              </a:xfrm>
                              <a:custGeom>
                                <a:avLst/>
                                <a:gdLst/>
                                <a:ahLst/>
                                <a:cxnLst/>
                                <a:rect l="l" t="t" r="r" b="b"/>
                                <a:pathLst>
                                  <a:path w="7126" h="11795" fill="none" extrusionOk="0">
                                    <a:moveTo>
                                      <a:pt x="1" y="11795"/>
                                    </a:moveTo>
                                    <a:lnTo>
                                      <a:pt x="7126"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42" name="Google Shape;3042;p29"/>
                              <p:cNvSpPr/>
                              <p:nvPr/>
                            </p:nvSpPr>
                            <p:spPr>
                              <a:xfrm>
                                <a:off x="4888943" y="3730450"/>
                                <a:ext cx="34928" cy="89252"/>
                              </a:xfrm>
                              <a:custGeom>
                                <a:avLst/>
                                <a:gdLst/>
                                <a:ahLst/>
                                <a:cxnLst/>
                                <a:rect l="l" t="t" r="r" b="b"/>
                                <a:pathLst>
                                  <a:path w="4441" h="11348" fill="none" extrusionOk="0">
                                    <a:moveTo>
                                      <a:pt x="4440" y="11347"/>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43" name="Google Shape;3043;p29"/>
                              <p:cNvSpPr/>
                              <p:nvPr/>
                            </p:nvSpPr>
                            <p:spPr>
                              <a:xfrm>
                                <a:off x="4590301" y="3667468"/>
                                <a:ext cx="49762" cy="70887"/>
                              </a:xfrm>
                              <a:custGeom>
                                <a:avLst/>
                                <a:gdLst/>
                                <a:ahLst/>
                                <a:cxnLst/>
                                <a:rect l="l" t="t" r="r" b="b"/>
                                <a:pathLst>
                                  <a:path w="6327" h="9013" fill="none" extrusionOk="0">
                                    <a:moveTo>
                                      <a:pt x="0" y="9012"/>
                                    </a:moveTo>
                                    <a:lnTo>
                                      <a:pt x="6327"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44" name="Google Shape;3044;p29"/>
                              <p:cNvSpPr/>
                              <p:nvPr/>
                            </p:nvSpPr>
                            <p:spPr>
                              <a:xfrm>
                                <a:off x="4640338" y="3648536"/>
                                <a:ext cx="80593" cy="20268"/>
                              </a:xfrm>
                              <a:custGeom>
                                <a:avLst/>
                                <a:gdLst/>
                                <a:ahLst/>
                                <a:cxnLst/>
                                <a:rect l="l" t="t" r="r" b="b"/>
                                <a:pathLst>
                                  <a:path w="10247" h="2577" fill="none" extrusionOk="0">
                                    <a:moveTo>
                                      <a:pt x="1" y="2577"/>
                                    </a:moveTo>
                                    <a:lnTo>
                                      <a:pt x="10247"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045" name="Google Shape;3045;p29"/>
                              <p:cNvGrpSpPr/>
                              <p:nvPr/>
                            </p:nvGrpSpPr>
                            <p:grpSpPr>
                              <a:xfrm>
                                <a:off x="4579164" y="3203653"/>
                                <a:ext cx="1244833" cy="1020397"/>
                                <a:chOff x="4579164" y="3203653"/>
                                <a:chExt cx="1244833" cy="1020397"/>
                              </a:xfrm>
                            </p:grpSpPr>
                            <p:sp>
                              <p:nvSpPr>
                                <p:cNvPr id="3046" name="Google Shape;3046;p29"/>
                                <p:cNvSpPr/>
                                <p:nvPr/>
                              </p:nvSpPr>
                              <p:spPr>
                                <a:xfrm>
                                  <a:off x="4753083" y="3966015"/>
                                  <a:ext cx="92964" cy="53765"/>
                                </a:xfrm>
                                <a:custGeom>
                                  <a:avLst/>
                                  <a:gdLst/>
                                  <a:ahLst/>
                                  <a:cxnLst/>
                                  <a:rect l="l" t="t" r="r" b="b"/>
                                  <a:pathLst>
                                    <a:path w="11820" h="6836" fill="none" extrusionOk="0">
                                      <a:moveTo>
                                        <a:pt x="1" y="6836"/>
                                      </a:moveTo>
                                      <a:lnTo>
                                        <a:pt x="11819"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47" name="Google Shape;3047;p29"/>
                                <p:cNvSpPr/>
                                <p:nvPr/>
                              </p:nvSpPr>
                              <p:spPr>
                                <a:xfrm>
                                  <a:off x="4846040" y="3952794"/>
                                  <a:ext cx="103519" cy="13135"/>
                                </a:xfrm>
                                <a:custGeom>
                                  <a:avLst/>
                                  <a:gdLst/>
                                  <a:ahLst/>
                                  <a:cxnLst/>
                                  <a:rect l="l" t="t" r="r" b="b"/>
                                  <a:pathLst>
                                    <a:path w="13162" h="1670" fill="none" extrusionOk="0">
                                      <a:moveTo>
                                        <a:pt x="13161" y="0"/>
                                      </a:moveTo>
                                      <a:lnTo>
                                        <a:pt x="0" y="167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48" name="Google Shape;3048;p29"/>
                                <p:cNvSpPr/>
                                <p:nvPr/>
                              </p:nvSpPr>
                              <p:spPr>
                                <a:xfrm>
                                  <a:off x="4846040" y="3962216"/>
                                  <a:ext cx="64800" cy="128066"/>
                                </a:xfrm>
                                <a:custGeom>
                                  <a:avLst/>
                                  <a:gdLst/>
                                  <a:ahLst/>
                                  <a:cxnLst/>
                                  <a:rect l="l" t="t" r="r" b="b"/>
                                  <a:pathLst>
                                    <a:path w="8239" h="16283" fill="none" extrusionOk="0">
                                      <a:moveTo>
                                        <a:pt x="0" y="0"/>
                                      </a:moveTo>
                                      <a:lnTo>
                                        <a:pt x="8238" y="16282"/>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49" name="Google Shape;3049;p29"/>
                                <p:cNvSpPr/>
                                <p:nvPr/>
                              </p:nvSpPr>
                              <p:spPr>
                                <a:xfrm>
                                  <a:off x="4842233" y="3962216"/>
                                  <a:ext cx="3815" cy="164787"/>
                                </a:xfrm>
                                <a:custGeom>
                                  <a:avLst/>
                                  <a:gdLst/>
                                  <a:ahLst/>
                                  <a:cxnLst/>
                                  <a:rect l="l" t="t" r="r" b="b"/>
                                  <a:pathLst>
                                    <a:path w="485" h="20952" fill="none" extrusionOk="0">
                                      <a:moveTo>
                                        <a:pt x="0" y="20952"/>
                                      </a:moveTo>
                                      <a:lnTo>
                                        <a:pt x="484"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50" name="Google Shape;3050;p29"/>
                                <p:cNvSpPr/>
                                <p:nvPr/>
                              </p:nvSpPr>
                              <p:spPr>
                                <a:xfrm>
                                  <a:off x="4842233" y="4123189"/>
                                  <a:ext cx="37587" cy="53002"/>
                                </a:xfrm>
                                <a:custGeom>
                                  <a:avLst/>
                                  <a:gdLst/>
                                  <a:ahLst/>
                                  <a:cxnLst/>
                                  <a:rect l="l" t="t" r="r" b="b"/>
                                  <a:pathLst>
                                    <a:path w="4779" h="6739" fill="none" extrusionOk="0">
                                      <a:moveTo>
                                        <a:pt x="4779" y="673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51" name="Google Shape;3051;p29"/>
                                <p:cNvSpPr/>
                                <p:nvPr/>
                              </p:nvSpPr>
                              <p:spPr>
                                <a:xfrm>
                                  <a:off x="4770779" y="4118525"/>
                                  <a:ext cx="71461" cy="4672"/>
                                </a:xfrm>
                                <a:custGeom>
                                  <a:avLst/>
                                  <a:gdLst/>
                                  <a:ahLst/>
                                  <a:cxnLst/>
                                  <a:rect l="l" t="t" r="r" b="b"/>
                                  <a:pathLst>
                                    <a:path w="9086" h="594" fill="none" extrusionOk="0">
                                      <a:moveTo>
                                        <a:pt x="9085" y="594"/>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52" name="Google Shape;3052;p29"/>
                                <p:cNvSpPr/>
                                <p:nvPr/>
                              </p:nvSpPr>
                              <p:spPr>
                                <a:xfrm>
                                  <a:off x="4842233" y="4090274"/>
                                  <a:ext cx="68606" cy="32923"/>
                                </a:xfrm>
                                <a:custGeom>
                                  <a:avLst/>
                                  <a:gdLst/>
                                  <a:ahLst/>
                                  <a:cxnLst/>
                                  <a:rect l="l" t="t" r="r" b="b"/>
                                  <a:pathLst>
                                    <a:path w="8723" h="4186" fill="none" extrusionOk="0">
                                      <a:moveTo>
                                        <a:pt x="0" y="4186"/>
                                      </a:moveTo>
                                      <a:lnTo>
                                        <a:pt x="8722"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053" name="Google Shape;3053;p29"/>
                                <p:cNvGrpSpPr/>
                                <p:nvPr/>
                              </p:nvGrpSpPr>
                              <p:grpSpPr>
                                <a:xfrm>
                                  <a:off x="4579164" y="3203653"/>
                                  <a:ext cx="1244833" cy="1020397"/>
                                  <a:chOff x="4579164" y="3203653"/>
                                  <a:chExt cx="1244833" cy="1020397"/>
                                </a:xfrm>
                              </p:grpSpPr>
                              <p:sp>
                                <p:nvSpPr>
                                  <p:cNvPr id="3054" name="Google Shape;3054;p29"/>
                                  <p:cNvSpPr/>
                                  <p:nvPr/>
                                </p:nvSpPr>
                                <p:spPr>
                                  <a:xfrm>
                                    <a:off x="4788476" y="3855276"/>
                                    <a:ext cx="57572" cy="110747"/>
                                  </a:xfrm>
                                  <a:custGeom>
                                    <a:avLst/>
                                    <a:gdLst/>
                                    <a:ahLst/>
                                    <a:cxnLst/>
                                    <a:rect l="l" t="t" r="r" b="b"/>
                                    <a:pathLst>
                                      <a:path w="7320" h="14081" fill="none" extrusionOk="0">
                                        <a:moveTo>
                                          <a:pt x="7319" y="1408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55" name="Google Shape;3055;p29"/>
                                  <p:cNvSpPr/>
                                  <p:nvPr/>
                                </p:nvSpPr>
                                <p:spPr>
                                  <a:xfrm>
                                    <a:off x="4846040" y="3833867"/>
                                    <a:ext cx="11231" cy="132156"/>
                                  </a:xfrm>
                                  <a:custGeom>
                                    <a:avLst/>
                                    <a:gdLst/>
                                    <a:ahLst/>
                                    <a:cxnLst/>
                                    <a:rect l="l" t="t" r="r" b="b"/>
                                    <a:pathLst>
                                      <a:path w="1428" h="16803" fill="none" extrusionOk="0">
                                        <a:moveTo>
                                          <a:pt x="0" y="16803"/>
                                        </a:moveTo>
                                        <a:lnTo>
                                          <a:pt x="1428"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56" name="Google Shape;3056;p29"/>
                                  <p:cNvSpPr/>
                                  <p:nvPr/>
                                </p:nvSpPr>
                                <p:spPr>
                                  <a:xfrm>
                                    <a:off x="4761554" y="3854796"/>
                                    <a:ext cx="26261" cy="164984"/>
                                  </a:xfrm>
                                  <a:custGeom>
                                    <a:avLst/>
                                    <a:gdLst/>
                                    <a:ahLst/>
                                    <a:cxnLst/>
                                    <a:rect l="l" t="t" r="r" b="b"/>
                                    <a:pathLst>
                                      <a:path w="3339" h="20977" fill="none" extrusionOk="0">
                                        <a:moveTo>
                                          <a:pt x="0" y="20977"/>
                                        </a:moveTo>
                                        <a:lnTo>
                                          <a:pt x="3339"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57" name="Google Shape;3057;p29"/>
                                  <p:cNvSpPr/>
                                  <p:nvPr/>
                                </p:nvSpPr>
                                <p:spPr>
                                  <a:xfrm>
                                    <a:off x="4846991" y="3818263"/>
                                    <a:ext cx="74025" cy="146242"/>
                                  </a:xfrm>
                                  <a:custGeom>
                                    <a:avLst/>
                                    <a:gdLst/>
                                    <a:ahLst/>
                                    <a:cxnLst/>
                                    <a:rect l="l" t="t" r="r" b="b"/>
                                    <a:pathLst>
                                      <a:path w="9412" h="18594" fill="none" extrusionOk="0">
                                        <a:moveTo>
                                          <a:pt x="0" y="18593"/>
                                        </a:moveTo>
                                        <a:lnTo>
                                          <a:pt x="9411"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58" name="Google Shape;3058;p29"/>
                                  <p:cNvSpPr/>
                                  <p:nvPr/>
                                </p:nvSpPr>
                                <p:spPr>
                                  <a:xfrm>
                                    <a:off x="4927191" y="3823305"/>
                                    <a:ext cx="22368" cy="129497"/>
                                  </a:xfrm>
                                  <a:custGeom>
                                    <a:avLst/>
                                    <a:gdLst/>
                                    <a:ahLst/>
                                    <a:cxnLst/>
                                    <a:rect l="l" t="t" r="r" b="b"/>
                                    <a:pathLst>
                                      <a:path w="2844" h="16465" fill="none" extrusionOk="0">
                                        <a:moveTo>
                                          <a:pt x="1" y="1"/>
                                        </a:moveTo>
                                        <a:lnTo>
                                          <a:pt x="2843" y="16464"/>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059" name="Google Shape;3059;p29"/>
                                  <p:cNvGrpSpPr/>
                                  <p:nvPr/>
                                </p:nvGrpSpPr>
                                <p:grpSpPr>
                                  <a:xfrm>
                                    <a:off x="4579164" y="3203653"/>
                                    <a:ext cx="1244833" cy="1020397"/>
                                    <a:chOff x="4579164" y="3203653"/>
                                    <a:chExt cx="1244833" cy="1020397"/>
                                  </a:xfrm>
                                </p:grpSpPr>
                                <p:sp>
                                  <p:nvSpPr>
                                    <p:cNvPr id="3060" name="Google Shape;3060;p29"/>
                                    <p:cNvSpPr/>
                                    <p:nvPr/>
                                  </p:nvSpPr>
                                  <p:spPr>
                                    <a:xfrm>
                                      <a:off x="4579164" y="3652241"/>
                                      <a:ext cx="422626" cy="571809"/>
                                    </a:xfrm>
                                    <a:custGeom>
                                      <a:avLst/>
                                      <a:gdLst/>
                                      <a:ahLst/>
                                      <a:cxnLst/>
                                      <a:rect l="l" t="t" r="r" b="b"/>
                                      <a:pathLst>
                                        <a:path w="53735" h="72703" fill="none" extrusionOk="0">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3061" name="Google Shape;3061;p29"/>
                                    <p:cNvSpPr/>
                                    <p:nvPr/>
                                  </p:nvSpPr>
                                  <p:spPr>
                                    <a:xfrm>
                                      <a:off x="4617986" y="3203653"/>
                                      <a:ext cx="1206011" cy="684357"/>
                                    </a:xfrm>
                                    <a:custGeom>
                                      <a:avLst/>
                                      <a:gdLst/>
                                      <a:ahLst/>
                                      <a:cxnLst/>
                                      <a:rect l="l" t="t" r="r" b="b"/>
                                      <a:pathLst>
                                        <a:path w="153339" h="87013" fill="none" extrusionOk="0">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62" name="Google Shape;3062;p29"/>
                                    <p:cNvSpPr/>
                                    <p:nvPr/>
                                  </p:nvSpPr>
                                  <p:spPr>
                                    <a:xfrm>
                                      <a:off x="4906356" y="3466721"/>
                                      <a:ext cx="194289" cy="358880"/>
                                    </a:xfrm>
                                    <a:custGeom>
                                      <a:avLst/>
                                      <a:gdLst/>
                                      <a:ahLst/>
                                      <a:cxnLst/>
                                      <a:rect l="l" t="t" r="r" b="b"/>
                                      <a:pathLst>
                                        <a:path w="24703" h="45630" fill="none" extrusionOk="0">
                                          <a:moveTo>
                                            <a:pt x="8396" y="39968"/>
                                          </a:moveTo>
                                          <a:lnTo>
                                            <a:pt x="9835" y="45629"/>
                                          </a:lnTo>
                                          <a:lnTo>
                                            <a:pt x="11626" y="36786"/>
                                          </a:lnTo>
                                          <a:lnTo>
                                            <a:pt x="5492" y="30218"/>
                                          </a:lnTo>
                                          <a:lnTo>
                                            <a:pt x="1" y="25016"/>
                                          </a:lnTo>
                                          <a:lnTo>
                                            <a:pt x="1392" y="16040"/>
                                          </a:lnTo>
                                          <a:lnTo>
                                            <a:pt x="24702" y="15206"/>
                                          </a:lnTo>
                                          <a:lnTo>
                                            <a:pt x="6472"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63" name="Google Shape;3063;p29"/>
                                    <p:cNvSpPr/>
                                    <p:nvPr/>
                                  </p:nvSpPr>
                                  <p:spPr>
                                    <a:xfrm>
                                      <a:off x="4972383" y="3756043"/>
                                      <a:ext cx="25412" cy="25026"/>
                                    </a:xfrm>
                                    <a:custGeom>
                                      <a:avLst/>
                                      <a:gdLst/>
                                      <a:ahLst/>
                                      <a:cxnLst/>
                                      <a:rect l="l" t="t" r="r" b="b"/>
                                      <a:pathLst>
                                        <a:path w="3231" h="3182" fill="none" extrusionOk="0">
                                          <a:moveTo>
                                            <a:pt x="1" y="3182"/>
                                          </a:moveTo>
                                          <a:lnTo>
                                            <a:pt x="3231"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grpSp>
                        <p:sp>
                          <p:nvSpPr>
                            <p:cNvPr id="3064" name="Google Shape;3064;p29"/>
                            <p:cNvSpPr/>
                            <p:nvPr/>
                          </p:nvSpPr>
                          <p:spPr>
                            <a:xfrm>
                              <a:off x="4890375" y="3688019"/>
                              <a:ext cx="5144" cy="43769"/>
                            </a:xfrm>
                            <a:custGeom>
                              <a:avLst/>
                              <a:gdLst/>
                              <a:ahLst/>
                              <a:cxnLst/>
                              <a:rect l="l" t="t" r="r" b="b"/>
                              <a:pathLst>
                                <a:path w="654" h="5565" fill="none" extrusionOk="0">
                                  <a:moveTo>
                                    <a:pt x="653" y="0"/>
                                  </a:moveTo>
                                  <a:lnTo>
                                    <a:pt x="0" y="5565"/>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65" name="Google Shape;3065;p29"/>
                            <p:cNvSpPr/>
                            <p:nvPr/>
                          </p:nvSpPr>
                          <p:spPr>
                            <a:xfrm>
                              <a:off x="4899317" y="3688019"/>
                              <a:ext cx="54048" cy="20174"/>
                            </a:xfrm>
                            <a:custGeom>
                              <a:avLst/>
                              <a:gdLst/>
                              <a:ahLst/>
                              <a:cxnLst/>
                              <a:rect l="l" t="t" r="r" b="b"/>
                              <a:pathLst>
                                <a:path w="6872" h="2565" fill="none" extrusionOk="0">
                                  <a:moveTo>
                                    <a:pt x="0" y="0"/>
                                  </a:moveTo>
                                  <a:lnTo>
                                    <a:pt x="6871" y="2565"/>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66" name="Google Shape;3066;p29"/>
                            <p:cNvSpPr/>
                            <p:nvPr/>
                          </p:nvSpPr>
                          <p:spPr>
                            <a:xfrm>
                              <a:off x="4862690" y="3700571"/>
                              <a:ext cx="27693" cy="31216"/>
                            </a:xfrm>
                            <a:custGeom>
                              <a:avLst/>
                              <a:gdLst/>
                              <a:ahLst/>
                              <a:cxnLst/>
                              <a:rect l="l" t="t" r="r" b="b"/>
                              <a:pathLst>
                                <a:path w="3521" h="3969" fill="none" extrusionOk="0">
                                  <a:moveTo>
                                    <a:pt x="0" y="1"/>
                                  </a:moveTo>
                                  <a:lnTo>
                                    <a:pt x="3520" y="3969"/>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sp>
                      <p:nvSpPr>
                        <p:cNvPr id="3067" name="Google Shape;3067;p29"/>
                        <p:cNvSpPr/>
                        <p:nvPr/>
                      </p:nvSpPr>
                      <p:spPr>
                        <a:xfrm>
                          <a:off x="4953924" y="3297081"/>
                          <a:ext cx="146053" cy="168122"/>
                        </a:xfrm>
                        <a:custGeom>
                          <a:avLst/>
                          <a:gdLst/>
                          <a:ahLst/>
                          <a:cxnLst/>
                          <a:rect l="l" t="t" r="r" b="b"/>
                          <a:pathLst>
                            <a:path w="18570" h="21376" fill="none" extrusionOk="0">
                              <a:moveTo>
                                <a:pt x="1" y="21376"/>
                              </a:moveTo>
                              <a:lnTo>
                                <a:pt x="18569"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grpSp>
          </p:grpSp>
          <p:grpSp>
            <p:nvGrpSpPr>
              <p:cNvPr id="3068" name="Google Shape;3068;p29"/>
              <p:cNvGrpSpPr/>
              <p:nvPr/>
            </p:nvGrpSpPr>
            <p:grpSpPr>
              <a:xfrm>
                <a:off x="4595437" y="3598775"/>
                <a:ext cx="37776" cy="32451"/>
                <a:chOff x="4595437" y="3598775"/>
                <a:chExt cx="37776" cy="32451"/>
              </a:xfrm>
            </p:grpSpPr>
            <p:sp>
              <p:nvSpPr>
                <p:cNvPr id="3069" name="Google Shape;3069;p29"/>
                <p:cNvSpPr/>
                <p:nvPr/>
              </p:nvSpPr>
              <p:spPr>
                <a:xfrm>
                  <a:off x="4595437" y="3598775"/>
                  <a:ext cx="37776" cy="32451"/>
                </a:xfrm>
                <a:custGeom>
                  <a:avLst/>
                  <a:gdLst/>
                  <a:ahLst/>
                  <a:cxnLst/>
                  <a:rect l="l" t="t" r="r" b="b"/>
                  <a:pathLst>
                    <a:path w="4803" h="4126" extrusionOk="0">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70" name="Google Shape;3070;p29"/>
                <p:cNvSpPr/>
                <p:nvPr/>
              </p:nvSpPr>
              <p:spPr>
                <a:xfrm>
                  <a:off x="4610561" y="3608480"/>
                  <a:ext cx="13040" cy="13040"/>
                </a:xfrm>
                <a:custGeom>
                  <a:avLst/>
                  <a:gdLst/>
                  <a:ahLst/>
                  <a:cxnLst/>
                  <a:rect l="l" t="t" r="r" b="b"/>
                  <a:pathLst>
                    <a:path w="1658" h="1658" extrusionOk="0">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071" name="Google Shape;3071;p29"/>
              <p:cNvGrpSpPr/>
              <p:nvPr/>
            </p:nvGrpSpPr>
            <p:grpSpPr>
              <a:xfrm>
                <a:off x="4641864" y="3524443"/>
                <a:ext cx="37776" cy="32380"/>
                <a:chOff x="4641864" y="3524443"/>
                <a:chExt cx="37776" cy="32380"/>
              </a:xfrm>
            </p:grpSpPr>
            <p:sp>
              <p:nvSpPr>
                <p:cNvPr id="3072" name="Google Shape;3072;p29"/>
                <p:cNvSpPr/>
                <p:nvPr/>
              </p:nvSpPr>
              <p:spPr>
                <a:xfrm>
                  <a:off x="4641864" y="3524443"/>
                  <a:ext cx="37776" cy="32380"/>
                </a:xfrm>
                <a:custGeom>
                  <a:avLst/>
                  <a:gdLst/>
                  <a:ahLst/>
                  <a:cxnLst/>
                  <a:rect l="l" t="t" r="r" b="b"/>
                  <a:pathLst>
                    <a:path w="4803" h="4117" extrusionOk="0">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73" name="Google Shape;3073;p29"/>
                <p:cNvSpPr/>
                <p:nvPr/>
              </p:nvSpPr>
              <p:spPr>
                <a:xfrm>
                  <a:off x="4656988" y="3534077"/>
                  <a:ext cx="13048" cy="13040"/>
                </a:xfrm>
                <a:custGeom>
                  <a:avLst/>
                  <a:gdLst/>
                  <a:ahLst/>
                  <a:cxnLst/>
                  <a:rect l="l" t="t" r="r" b="b"/>
                  <a:pathLst>
                    <a:path w="1659" h="1658" extrusionOk="0">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074" name="Google Shape;3074;p29"/>
              <p:cNvGrpSpPr/>
              <p:nvPr/>
            </p:nvGrpSpPr>
            <p:grpSpPr>
              <a:xfrm>
                <a:off x="4648431" y="3893901"/>
                <a:ext cx="37776" cy="32357"/>
                <a:chOff x="4648431" y="3893901"/>
                <a:chExt cx="37776" cy="32357"/>
              </a:xfrm>
            </p:grpSpPr>
            <p:sp>
              <p:nvSpPr>
                <p:cNvPr id="3075" name="Google Shape;3075;p29"/>
                <p:cNvSpPr/>
                <p:nvPr/>
              </p:nvSpPr>
              <p:spPr>
                <a:xfrm>
                  <a:off x="4648431" y="3893901"/>
                  <a:ext cx="37776" cy="32357"/>
                </a:xfrm>
                <a:custGeom>
                  <a:avLst/>
                  <a:gdLst/>
                  <a:ahLst/>
                  <a:cxnLst/>
                  <a:rect l="l" t="t" r="r" b="b"/>
                  <a:pathLst>
                    <a:path w="4803" h="4114" extrusionOk="0">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76" name="Google Shape;3076;p29"/>
                <p:cNvSpPr/>
                <p:nvPr/>
              </p:nvSpPr>
              <p:spPr>
                <a:xfrm>
                  <a:off x="4663556" y="3903606"/>
                  <a:ext cx="13040" cy="13040"/>
                </a:xfrm>
                <a:custGeom>
                  <a:avLst/>
                  <a:gdLst/>
                  <a:ahLst/>
                  <a:cxnLst/>
                  <a:rect l="l" t="t" r="r" b="b"/>
                  <a:pathLst>
                    <a:path w="1658" h="1658" extrusionOk="0">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077" name="Google Shape;3077;p29"/>
              <p:cNvGrpSpPr/>
              <p:nvPr/>
            </p:nvGrpSpPr>
            <p:grpSpPr>
              <a:xfrm>
                <a:off x="4567752" y="3722908"/>
                <a:ext cx="37870" cy="32380"/>
                <a:chOff x="4567752" y="3722908"/>
                <a:chExt cx="37870" cy="32380"/>
              </a:xfrm>
            </p:grpSpPr>
            <p:sp>
              <p:nvSpPr>
                <p:cNvPr id="3078" name="Google Shape;3078;p29"/>
                <p:cNvSpPr/>
                <p:nvPr/>
              </p:nvSpPr>
              <p:spPr>
                <a:xfrm>
                  <a:off x="4567752" y="3722908"/>
                  <a:ext cx="37870" cy="32380"/>
                </a:xfrm>
                <a:custGeom>
                  <a:avLst/>
                  <a:gdLst/>
                  <a:ahLst/>
                  <a:cxnLst/>
                  <a:rect l="l" t="t" r="r" b="b"/>
                  <a:pathLst>
                    <a:path w="4815" h="4117" extrusionOk="0">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79" name="Google Shape;3079;p29"/>
                <p:cNvSpPr/>
                <p:nvPr/>
              </p:nvSpPr>
              <p:spPr>
                <a:xfrm>
                  <a:off x="4580690" y="3732543"/>
                  <a:ext cx="15227" cy="13064"/>
                </a:xfrm>
                <a:custGeom>
                  <a:avLst/>
                  <a:gdLst/>
                  <a:ahLst/>
                  <a:cxnLst/>
                  <a:rect l="l" t="t" r="r" b="b"/>
                  <a:pathLst>
                    <a:path w="1936" h="1661" extrusionOk="0">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080" name="Google Shape;3080;p29"/>
              <p:cNvGrpSpPr/>
              <p:nvPr/>
            </p:nvGrpSpPr>
            <p:grpSpPr>
              <a:xfrm>
                <a:off x="4617506" y="3652052"/>
                <a:ext cx="37783" cy="32357"/>
                <a:chOff x="4617506" y="3652052"/>
                <a:chExt cx="37783" cy="32357"/>
              </a:xfrm>
            </p:grpSpPr>
            <p:sp>
              <p:nvSpPr>
                <p:cNvPr id="3081" name="Google Shape;3081;p29"/>
                <p:cNvSpPr/>
                <p:nvPr/>
              </p:nvSpPr>
              <p:spPr>
                <a:xfrm>
                  <a:off x="4617506" y="3652052"/>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82" name="Google Shape;3082;p29"/>
                <p:cNvSpPr/>
                <p:nvPr/>
              </p:nvSpPr>
              <p:spPr>
                <a:xfrm>
                  <a:off x="4632638" y="3661758"/>
                  <a:ext cx="13040" cy="13040"/>
                </a:xfrm>
                <a:custGeom>
                  <a:avLst/>
                  <a:gdLst/>
                  <a:ahLst/>
                  <a:cxnLst/>
                  <a:rect l="l" t="t" r="r" b="b"/>
                  <a:pathLst>
                    <a:path w="1658" h="1658" extrusionOk="0">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083" name="Google Shape;3083;p29"/>
              <p:cNvGrpSpPr/>
              <p:nvPr/>
            </p:nvGrpSpPr>
            <p:grpSpPr>
              <a:xfrm>
                <a:off x="4739005" y="3554149"/>
                <a:ext cx="37870" cy="32357"/>
                <a:chOff x="4739005" y="3554149"/>
                <a:chExt cx="37870" cy="32357"/>
              </a:xfrm>
            </p:grpSpPr>
            <p:sp>
              <p:nvSpPr>
                <p:cNvPr id="3084" name="Google Shape;3084;p29"/>
                <p:cNvSpPr/>
                <p:nvPr/>
              </p:nvSpPr>
              <p:spPr>
                <a:xfrm>
                  <a:off x="4739005" y="3554149"/>
                  <a:ext cx="37870" cy="32357"/>
                </a:xfrm>
                <a:custGeom>
                  <a:avLst/>
                  <a:gdLst/>
                  <a:ahLst/>
                  <a:cxnLst/>
                  <a:rect l="l" t="t" r="r" b="b"/>
                  <a:pathLst>
                    <a:path w="4815" h="4114" extrusionOk="0">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85" name="Google Shape;3085;p29"/>
                <p:cNvSpPr/>
                <p:nvPr/>
              </p:nvSpPr>
              <p:spPr>
                <a:xfrm>
                  <a:off x="4751943" y="3563854"/>
                  <a:ext cx="15227" cy="13048"/>
                </a:xfrm>
                <a:custGeom>
                  <a:avLst/>
                  <a:gdLst/>
                  <a:ahLst/>
                  <a:cxnLst/>
                  <a:rect l="l" t="t" r="r" b="b"/>
                  <a:pathLst>
                    <a:path w="1936" h="1659" extrusionOk="0">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086" name="Google Shape;3086;p29"/>
              <p:cNvGrpSpPr/>
              <p:nvPr/>
            </p:nvGrpSpPr>
            <p:grpSpPr>
              <a:xfrm>
                <a:off x="4806557" y="3630258"/>
                <a:ext cx="37776" cy="32364"/>
                <a:chOff x="4806557" y="3630258"/>
                <a:chExt cx="37776" cy="32364"/>
              </a:xfrm>
            </p:grpSpPr>
            <p:sp>
              <p:nvSpPr>
                <p:cNvPr id="3087" name="Google Shape;3087;p29"/>
                <p:cNvSpPr/>
                <p:nvPr/>
              </p:nvSpPr>
              <p:spPr>
                <a:xfrm>
                  <a:off x="4806557" y="3630258"/>
                  <a:ext cx="37776" cy="32364"/>
                </a:xfrm>
                <a:custGeom>
                  <a:avLst/>
                  <a:gdLst/>
                  <a:ahLst/>
                  <a:cxnLst/>
                  <a:rect l="l" t="t" r="r" b="b"/>
                  <a:pathLst>
                    <a:path w="4803" h="4115" extrusionOk="0">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88" name="Google Shape;3088;p29"/>
                <p:cNvSpPr/>
                <p:nvPr/>
              </p:nvSpPr>
              <p:spPr>
                <a:xfrm>
                  <a:off x="4819495" y="3639972"/>
                  <a:ext cx="15227" cy="13040"/>
                </a:xfrm>
                <a:custGeom>
                  <a:avLst/>
                  <a:gdLst/>
                  <a:ahLst/>
                  <a:cxnLst/>
                  <a:rect l="l" t="t" r="r" b="b"/>
                  <a:pathLst>
                    <a:path w="1936" h="1658" extrusionOk="0">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089" name="Google Shape;3089;p29"/>
              <p:cNvGrpSpPr/>
              <p:nvPr/>
            </p:nvGrpSpPr>
            <p:grpSpPr>
              <a:xfrm>
                <a:off x="4737007" y="4004357"/>
                <a:ext cx="37870" cy="32357"/>
                <a:chOff x="4737007" y="4004357"/>
                <a:chExt cx="37870" cy="32357"/>
              </a:xfrm>
            </p:grpSpPr>
            <p:sp>
              <p:nvSpPr>
                <p:cNvPr id="3090" name="Google Shape;3090;p29"/>
                <p:cNvSpPr/>
                <p:nvPr/>
              </p:nvSpPr>
              <p:spPr>
                <a:xfrm>
                  <a:off x="4737007" y="4004357"/>
                  <a:ext cx="37870" cy="32357"/>
                </a:xfrm>
                <a:custGeom>
                  <a:avLst/>
                  <a:gdLst/>
                  <a:ahLst/>
                  <a:cxnLst/>
                  <a:rect l="l" t="t" r="r" b="b"/>
                  <a:pathLst>
                    <a:path w="4815" h="4114" extrusionOk="0">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91" name="Google Shape;3091;p29"/>
                <p:cNvSpPr/>
                <p:nvPr/>
              </p:nvSpPr>
              <p:spPr>
                <a:xfrm>
                  <a:off x="4752131" y="4014062"/>
                  <a:ext cx="13040" cy="13048"/>
                </a:xfrm>
                <a:custGeom>
                  <a:avLst/>
                  <a:gdLst/>
                  <a:ahLst/>
                  <a:cxnLst/>
                  <a:rect l="l" t="t" r="r" b="b"/>
                  <a:pathLst>
                    <a:path w="1658" h="1659" extrusionOk="0">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092" name="Google Shape;3092;p29"/>
              <p:cNvGrpSpPr/>
              <p:nvPr/>
            </p:nvGrpSpPr>
            <p:grpSpPr>
              <a:xfrm>
                <a:off x="4773634" y="4208627"/>
                <a:ext cx="37776" cy="32357"/>
                <a:chOff x="4773634" y="4208627"/>
                <a:chExt cx="37776" cy="32357"/>
              </a:xfrm>
            </p:grpSpPr>
            <p:sp>
              <p:nvSpPr>
                <p:cNvPr id="3093" name="Google Shape;3093;p29"/>
                <p:cNvSpPr/>
                <p:nvPr/>
              </p:nvSpPr>
              <p:spPr>
                <a:xfrm>
                  <a:off x="4773634" y="4208627"/>
                  <a:ext cx="37776" cy="32357"/>
                </a:xfrm>
                <a:custGeom>
                  <a:avLst/>
                  <a:gdLst/>
                  <a:ahLst/>
                  <a:cxnLst/>
                  <a:rect l="l" t="t" r="r" b="b"/>
                  <a:pathLst>
                    <a:path w="4803" h="4114" extrusionOk="0">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94" name="Google Shape;3094;p29"/>
                <p:cNvSpPr/>
                <p:nvPr/>
              </p:nvSpPr>
              <p:spPr>
                <a:xfrm>
                  <a:off x="4788664" y="4218332"/>
                  <a:ext cx="13048" cy="13040"/>
                </a:xfrm>
                <a:custGeom>
                  <a:avLst/>
                  <a:gdLst/>
                  <a:ahLst/>
                  <a:cxnLst/>
                  <a:rect l="l" t="t" r="r" b="b"/>
                  <a:pathLst>
                    <a:path w="1659"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095" name="Google Shape;3095;p29"/>
              <p:cNvGrpSpPr/>
              <p:nvPr/>
            </p:nvGrpSpPr>
            <p:grpSpPr>
              <a:xfrm>
                <a:off x="4888282" y="4074764"/>
                <a:ext cx="37776" cy="32451"/>
                <a:chOff x="4888282" y="4074764"/>
                <a:chExt cx="37776" cy="32451"/>
              </a:xfrm>
            </p:grpSpPr>
            <p:sp>
              <p:nvSpPr>
                <p:cNvPr id="3096" name="Google Shape;3096;p29"/>
                <p:cNvSpPr/>
                <p:nvPr/>
              </p:nvSpPr>
              <p:spPr>
                <a:xfrm>
                  <a:off x="4888282" y="4074764"/>
                  <a:ext cx="37776" cy="32451"/>
                </a:xfrm>
                <a:custGeom>
                  <a:avLst/>
                  <a:gdLst/>
                  <a:ahLst/>
                  <a:cxnLst/>
                  <a:rect l="l" t="t" r="r" b="b"/>
                  <a:pathLst>
                    <a:path w="4803" h="4126" extrusionOk="0">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097" name="Google Shape;3097;p29"/>
                <p:cNvSpPr/>
                <p:nvPr/>
              </p:nvSpPr>
              <p:spPr>
                <a:xfrm>
                  <a:off x="4901220" y="4084470"/>
                  <a:ext cx="15227" cy="13064"/>
                </a:xfrm>
                <a:custGeom>
                  <a:avLst/>
                  <a:gdLst/>
                  <a:ahLst/>
                  <a:cxnLst/>
                  <a:rect l="l" t="t" r="r" b="b"/>
                  <a:pathLst>
                    <a:path w="1936" h="1661" extrusionOk="0">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098" name="Google Shape;3098;p29"/>
              <p:cNvGrpSpPr/>
              <p:nvPr/>
            </p:nvGrpSpPr>
            <p:grpSpPr>
              <a:xfrm>
                <a:off x="4901315" y="3804271"/>
                <a:ext cx="37776" cy="32364"/>
                <a:chOff x="4901315" y="3804271"/>
                <a:chExt cx="37776" cy="32364"/>
              </a:xfrm>
            </p:grpSpPr>
            <p:sp>
              <p:nvSpPr>
                <p:cNvPr id="3099" name="Google Shape;3099;p29"/>
                <p:cNvSpPr/>
                <p:nvPr/>
              </p:nvSpPr>
              <p:spPr>
                <a:xfrm>
                  <a:off x="4901315" y="3804271"/>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00" name="Google Shape;3100;p29"/>
                <p:cNvSpPr/>
                <p:nvPr/>
              </p:nvSpPr>
              <p:spPr>
                <a:xfrm>
                  <a:off x="4914253" y="3813985"/>
                  <a:ext cx="15235" cy="13040"/>
                </a:xfrm>
                <a:custGeom>
                  <a:avLst/>
                  <a:gdLst/>
                  <a:ahLst/>
                  <a:cxnLst/>
                  <a:rect l="l" t="t" r="r" b="b"/>
                  <a:pathLst>
                    <a:path w="1937" h="1658" extrusionOk="0">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01" name="Google Shape;3101;p29"/>
              <p:cNvGrpSpPr/>
              <p:nvPr/>
            </p:nvGrpSpPr>
            <p:grpSpPr>
              <a:xfrm>
                <a:off x="4866394" y="3715035"/>
                <a:ext cx="37846" cy="32357"/>
                <a:chOff x="4866394" y="3715035"/>
                <a:chExt cx="37846" cy="32357"/>
              </a:xfrm>
            </p:grpSpPr>
            <p:sp>
              <p:nvSpPr>
                <p:cNvPr id="3102" name="Google Shape;3102;p29"/>
                <p:cNvSpPr/>
                <p:nvPr/>
              </p:nvSpPr>
              <p:spPr>
                <a:xfrm>
                  <a:off x="4866394" y="3715035"/>
                  <a:ext cx="37846" cy="32357"/>
                </a:xfrm>
                <a:custGeom>
                  <a:avLst/>
                  <a:gdLst/>
                  <a:ahLst/>
                  <a:cxnLst/>
                  <a:rect l="l" t="t" r="r" b="b"/>
                  <a:pathLst>
                    <a:path w="4812" h="4114" extrusionOk="0">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03" name="Google Shape;3103;p29"/>
                <p:cNvSpPr/>
                <p:nvPr/>
              </p:nvSpPr>
              <p:spPr>
                <a:xfrm>
                  <a:off x="4879340" y="3724646"/>
                  <a:ext cx="15227" cy="13103"/>
                </a:xfrm>
                <a:custGeom>
                  <a:avLst/>
                  <a:gdLst/>
                  <a:ahLst/>
                  <a:cxnLst/>
                  <a:rect l="l" t="t" r="r" b="b"/>
                  <a:pathLst>
                    <a:path w="1936" h="1666" extrusionOk="0">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04" name="Google Shape;3104;p29"/>
              <p:cNvGrpSpPr/>
              <p:nvPr/>
            </p:nvGrpSpPr>
            <p:grpSpPr>
              <a:xfrm>
                <a:off x="4979233" y="3839798"/>
                <a:ext cx="37878" cy="32420"/>
                <a:chOff x="4979233" y="3839798"/>
                <a:chExt cx="37878" cy="32420"/>
              </a:xfrm>
            </p:grpSpPr>
            <p:sp>
              <p:nvSpPr>
                <p:cNvPr id="3105" name="Google Shape;3105;p29"/>
                <p:cNvSpPr/>
                <p:nvPr/>
              </p:nvSpPr>
              <p:spPr>
                <a:xfrm>
                  <a:off x="4979233" y="3839798"/>
                  <a:ext cx="37878" cy="32420"/>
                </a:xfrm>
                <a:custGeom>
                  <a:avLst/>
                  <a:gdLst/>
                  <a:ahLst/>
                  <a:cxnLst/>
                  <a:rect l="l" t="t" r="r" b="b"/>
                  <a:pathLst>
                    <a:path w="4816" h="4122" extrusionOk="0">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06" name="Google Shape;3106;p29"/>
                <p:cNvSpPr/>
                <p:nvPr/>
              </p:nvSpPr>
              <p:spPr>
                <a:xfrm>
                  <a:off x="4994366" y="384947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07" name="Google Shape;3107;p29"/>
              <p:cNvGrpSpPr/>
              <p:nvPr/>
            </p:nvGrpSpPr>
            <p:grpSpPr>
              <a:xfrm>
                <a:off x="4790662" y="3679147"/>
                <a:ext cx="37783" cy="32380"/>
                <a:chOff x="4790662" y="3679147"/>
                <a:chExt cx="37783" cy="32380"/>
              </a:xfrm>
            </p:grpSpPr>
            <p:sp>
              <p:nvSpPr>
                <p:cNvPr id="3108" name="Google Shape;3108;p29"/>
                <p:cNvSpPr/>
                <p:nvPr/>
              </p:nvSpPr>
              <p:spPr>
                <a:xfrm>
                  <a:off x="4790662" y="3679147"/>
                  <a:ext cx="37783" cy="32380"/>
                </a:xfrm>
                <a:custGeom>
                  <a:avLst/>
                  <a:gdLst/>
                  <a:ahLst/>
                  <a:cxnLst/>
                  <a:rect l="l" t="t" r="r" b="b"/>
                  <a:pathLst>
                    <a:path w="4804" h="4117" extrusionOk="0">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09" name="Google Shape;3109;p29"/>
                <p:cNvSpPr/>
                <p:nvPr/>
              </p:nvSpPr>
              <p:spPr>
                <a:xfrm>
                  <a:off x="4803506" y="3688774"/>
                  <a:ext cx="15235" cy="13072"/>
                </a:xfrm>
                <a:custGeom>
                  <a:avLst/>
                  <a:gdLst/>
                  <a:ahLst/>
                  <a:cxnLst/>
                  <a:rect l="l" t="t" r="r" b="b"/>
                  <a:pathLst>
                    <a:path w="1937" h="1662" extrusionOk="0">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10" name="Google Shape;3110;p29"/>
              <p:cNvGrpSpPr/>
              <p:nvPr/>
            </p:nvGrpSpPr>
            <p:grpSpPr>
              <a:xfrm>
                <a:off x="4857263" y="3557861"/>
                <a:ext cx="37776" cy="32357"/>
                <a:chOff x="4857263" y="3557861"/>
                <a:chExt cx="37776" cy="32357"/>
              </a:xfrm>
            </p:grpSpPr>
            <p:sp>
              <p:nvSpPr>
                <p:cNvPr id="3111" name="Google Shape;3111;p29"/>
                <p:cNvSpPr/>
                <p:nvPr/>
              </p:nvSpPr>
              <p:spPr>
                <a:xfrm>
                  <a:off x="4857263" y="3557861"/>
                  <a:ext cx="37776" cy="32357"/>
                </a:xfrm>
                <a:custGeom>
                  <a:avLst/>
                  <a:gdLst/>
                  <a:ahLst/>
                  <a:cxnLst/>
                  <a:rect l="l" t="t" r="r" b="b"/>
                  <a:pathLst>
                    <a:path w="4803" h="4114" extrusionOk="0">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12" name="Google Shape;3112;p29"/>
                <p:cNvSpPr/>
                <p:nvPr/>
              </p:nvSpPr>
              <p:spPr>
                <a:xfrm>
                  <a:off x="4870106" y="3567566"/>
                  <a:ext cx="15329" cy="13040"/>
                </a:xfrm>
                <a:custGeom>
                  <a:avLst/>
                  <a:gdLst/>
                  <a:ahLst/>
                  <a:cxnLst/>
                  <a:rect l="l" t="t" r="r" b="b"/>
                  <a:pathLst>
                    <a:path w="1949" h="1658" extrusionOk="0">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13" name="Google Shape;3113;p29"/>
              <p:cNvGrpSpPr/>
              <p:nvPr/>
            </p:nvGrpSpPr>
            <p:grpSpPr>
              <a:xfrm>
                <a:off x="4883902" y="3648033"/>
                <a:ext cx="37783" cy="32380"/>
                <a:chOff x="4883902" y="3648033"/>
                <a:chExt cx="37783" cy="32380"/>
              </a:xfrm>
            </p:grpSpPr>
            <p:sp>
              <p:nvSpPr>
                <p:cNvPr id="3114" name="Google Shape;3114;p29"/>
                <p:cNvSpPr/>
                <p:nvPr/>
              </p:nvSpPr>
              <p:spPr>
                <a:xfrm>
                  <a:off x="4883902" y="3648033"/>
                  <a:ext cx="37783" cy="32380"/>
                </a:xfrm>
                <a:custGeom>
                  <a:avLst/>
                  <a:gdLst/>
                  <a:ahLst/>
                  <a:cxnLst/>
                  <a:rect l="l" t="t" r="r" b="b"/>
                  <a:pathLst>
                    <a:path w="4804" h="4117" extrusionOk="0">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15" name="Google Shape;3115;p29"/>
                <p:cNvSpPr/>
                <p:nvPr/>
              </p:nvSpPr>
              <p:spPr>
                <a:xfrm>
                  <a:off x="4896745" y="3657668"/>
                  <a:ext cx="15329" cy="13009"/>
                </a:xfrm>
                <a:custGeom>
                  <a:avLst/>
                  <a:gdLst/>
                  <a:ahLst/>
                  <a:cxnLst/>
                  <a:rect l="l" t="t" r="r" b="b"/>
                  <a:pathLst>
                    <a:path w="1949" h="1654" extrusionOk="0">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16" name="Google Shape;3116;p29"/>
              <p:cNvGrpSpPr/>
              <p:nvPr/>
            </p:nvGrpSpPr>
            <p:grpSpPr>
              <a:xfrm>
                <a:off x="4907780" y="3347220"/>
                <a:ext cx="37878" cy="32357"/>
                <a:chOff x="4907780" y="3347220"/>
                <a:chExt cx="37878" cy="32357"/>
              </a:xfrm>
            </p:grpSpPr>
            <p:sp>
              <p:nvSpPr>
                <p:cNvPr id="3117" name="Google Shape;3117;p29"/>
                <p:cNvSpPr/>
                <p:nvPr/>
              </p:nvSpPr>
              <p:spPr>
                <a:xfrm>
                  <a:off x="4907780" y="3347220"/>
                  <a:ext cx="37878" cy="32357"/>
                </a:xfrm>
                <a:custGeom>
                  <a:avLst/>
                  <a:gdLst/>
                  <a:ahLst/>
                  <a:cxnLst/>
                  <a:rect l="l" t="t" r="r" b="b"/>
                  <a:pathLst>
                    <a:path w="4816" h="4114" extrusionOk="0">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18" name="Google Shape;3118;p29"/>
                <p:cNvSpPr/>
                <p:nvPr/>
              </p:nvSpPr>
              <p:spPr>
                <a:xfrm>
                  <a:off x="4922912" y="3356926"/>
                  <a:ext cx="13040" cy="13040"/>
                </a:xfrm>
                <a:custGeom>
                  <a:avLst/>
                  <a:gdLst/>
                  <a:ahLst/>
                  <a:cxnLst/>
                  <a:rect l="l" t="t" r="r" b="b"/>
                  <a:pathLst>
                    <a:path w="1658" h="1658" extrusionOk="0">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19" name="Google Shape;3119;p29"/>
              <p:cNvGrpSpPr/>
              <p:nvPr/>
            </p:nvGrpSpPr>
            <p:grpSpPr>
              <a:xfrm>
                <a:off x="5065048" y="3738150"/>
                <a:ext cx="37783" cy="32364"/>
                <a:chOff x="5065048" y="3738150"/>
                <a:chExt cx="37783" cy="32364"/>
              </a:xfrm>
            </p:grpSpPr>
            <p:sp>
              <p:nvSpPr>
                <p:cNvPr id="3120" name="Google Shape;3120;p29"/>
                <p:cNvSpPr/>
                <p:nvPr/>
              </p:nvSpPr>
              <p:spPr>
                <a:xfrm>
                  <a:off x="5065048" y="3738150"/>
                  <a:ext cx="37783" cy="32364"/>
                </a:xfrm>
                <a:custGeom>
                  <a:avLst/>
                  <a:gdLst/>
                  <a:ahLst/>
                  <a:cxnLst/>
                  <a:rect l="l" t="t" r="r" b="b"/>
                  <a:pathLst>
                    <a:path w="4804" h="4115"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21" name="Google Shape;3121;p29"/>
                <p:cNvSpPr/>
                <p:nvPr/>
              </p:nvSpPr>
              <p:spPr>
                <a:xfrm>
                  <a:off x="5077994" y="3747761"/>
                  <a:ext cx="15227" cy="13072"/>
                </a:xfrm>
                <a:custGeom>
                  <a:avLst/>
                  <a:gdLst/>
                  <a:ahLst/>
                  <a:cxnLst/>
                  <a:rect l="l" t="t" r="r" b="b"/>
                  <a:pathLst>
                    <a:path w="1936" h="1662" extrusionOk="0">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22" name="Google Shape;3122;p29"/>
              <p:cNvGrpSpPr/>
              <p:nvPr/>
            </p:nvGrpSpPr>
            <p:grpSpPr>
              <a:xfrm>
                <a:off x="5071616" y="3284615"/>
                <a:ext cx="37783" cy="32357"/>
                <a:chOff x="5071616" y="3284615"/>
                <a:chExt cx="37783" cy="32357"/>
              </a:xfrm>
            </p:grpSpPr>
            <p:sp>
              <p:nvSpPr>
                <p:cNvPr id="3123" name="Google Shape;3123;p29"/>
                <p:cNvSpPr/>
                <p:nvPr/>
              </p:nvSpPr>
              <p:spPr>
                <a:xfrm>
                  <a:off x="5071616" y="3284615"/>
                  <a:ext cx="37783" cy="32357"/>
                </a:xfrm>
                <a:custGeom>
                  <a:avLst/>
                  <a:gdLst/>
                  <a:ahLst/>
                  <a:cxnLst/>
                  <a:rect l="l" t="t" r="r" b="b"/>
                  <a:pathLst>
                    <a:path w="4804" h="4114" extrusionOk="0">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24" name="Google Shape;3124;p29"/>
                <p:cNvSpPr/>
                <p:nvPr/>
              </p:nvSpPr>
              <p:spPr>
                <a:xfrm>
                  <a:off x="5086646" y="3294320"/>
                  <a:ext cx="13048" cy="13048"/>
                </a:xfrm>
                <a:custGeom>
                  <a:avLst/>
                  <a:gdLst/>
                  <a:ahLst/>
                  <a:cxnLst/>
                  <a:rect l="l" t="t" r="r" b="b"/>
                  <a:pathLst>
                    <a:path w="1659" h="1659" extrusionOk="0">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25" name="Google Shape;3125;p29"/>
              <p:cNvGrpSpPr/>
              <p:nvPr/>
            </p:nvGrpSpPr>
            <p:grpSpPr>
              <a:xfrm>
                <a:off x="5389291" y="3759921"/>
                <a:ext cx="37783" cy="32380"/>
                <a:chOff x="5389291" y="3759921"/>
                <a:chExt cx="37783" cy="32380"/>
              </a:xfrm>
            </p:grpSpPr>
            <p:sp>
              <p:nvSpPr>
                <p:cNvPr id="3126" name="Google Shape;3126;p29"/>
                <p:cNvSpPr/>
                <p:nvPr/>
              </p:nvSpPr>
              <p:spPr>
                <a:xfrm>
                  <a:off x="5389291" y="3759921"/>
                  <a:ext cx="37783" cy="32380"/>
                </a:xfrm>
                <a:custGeom>
                  <a:avLst/>
                  <a:gdLst/>
                  <a:ahLst/>
                  <a:cxnLst/>
                  <a:rect l="l" t="t" r="r" b="b"/>
                  <a:pathLst>
                    <a:path w="4804" h="4117" extrusionOk="0">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27" name="Google Shape;3127;p29"/>
                <p:cNvSpPr/>
                <p:nvPr/>
              </p:nvSpPr>
              <p:spPr>
                <a:xfrm>
                  <a:off x="5402229" y="3769555"/>
                  <a:ext cx="15235" cy="13064"/>
                </a:xfrm>
                <a:custGeom>
                  <a:avLst/>
                  <a:gdLst/>
                  <a:ahLst/>
                  <a:cxnLst/>
                  <a:rect l="l" t="t" r="r" b="b"/>
                  <a:pathLst>
                    <a:path w="1937" h="1661" extrusionOk="0">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28" name="Google Shape;3128;p29"/>
              <p:cNvGrpSpPr/>
              <p:nvPr/>
            </p:nvGrpSpPr>
            <p:grpSpPr>
              <a:xfrm>
                <a:off x="5431534" y="3632932"/>
                <a:ext cx="37878" cy="32451"/>
                <a:chOff x="5431534" y="3632932"/>
                <a:chExt cx="37878" cy="32451"/>
              </a:xfrm>
            </p:grpSpPr>
            <p:sp>
              <p:nvSpPr>
                <p:cNvPr id="3129" name="Google Shape;3129;p29"/>
                <p:cNvSpPr/>
                <p:nvPr/>
              </p:nvSpPr>
              <p:spPr>
                <a:xfrm>
                  <a:off x="5431534" y="3632932"/>
                  <a:ext cx="37878" cy="32451"/>
                </a:xfrm>
                <a:custGeom>
                  <a:avLst/>
                  <a:gdLst/>
                  <a:ahLst/>
                  <a:cxnLst/>
                  <a:rect l="l" t="t" r="r" b="b"/>
                  <a:pathLst>
                    <a:path w="4816" h="4126" extrusionOk="0">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30" name="Google Shape;3130;p29"/>
                <p:cNvSpPr/>
                <p:nvPr/>
              </p:nvSpPr>
              <p:spPr>
                <a:xfrm>
                  <a:off x="5444472" y="3642638"/>
                  <a:ext cx="15235" cy="13064"/>
                </a:xfrm>
                <a:custGeom>
                  <a:avLst/>
                  <a:gdLst/>
                  <a:ahLst/>
                  <a:cxnLst/>
                  <a:rect l="l" t="t" r="r" b="b"/>
                  <a:pathLst>
                    <a:path w="1937" h="1661" extrusionOk="0">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31" name="Google Shape;3131;p29"/>
              <p:cNvGrpSpPr/>
              <p:nvPr/>
            </p:nvGrpSpPr>
            <p:grpSpPr>
              <a:xfrm>
                <a:off x="5540755" y="3544829"/>
                <a:ext cx="37783" cy="32357"/>
                <a:chOff x="5540755" y="3544829"/>
                <a:chExt cx="37783" cy="32357"/>
              </a:xfrm>
            </p:grpSpPr>
            <p:sp>
              <p:nvSpPr>
                <p:cNvPr id="3132" name="Google Shape;3132;p29"/>
                <p:cNvSpPr/>
                <p:nvPr/>
              </p:nvSpPr>
              <p:spPr>
                <a:xfrm>
                  <a:off x="5540755" y="3544829"/>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33" name="Google Shape;3133;p29"/>
                <p:cNvSpPr/>
                <p:nvPr/>
              </p:nvSpPr>
              <p:spPr>
                <a:xfrm>
                  <a:off x="5553693" y="3554534"/>
                  <a:ext cx="15235" cy="13040"/>
                </a:xfrm>
                <a:custGeom>
                  <a:avLst/>
                  <a:gdLst/>
                  <a:ahLst/>
                  <a:cxnLst/>
                  <a:rect l="l" t="t" r="r" b="b"/>
                  <a:pathLst>
                    <a:path w="1937" h="1658" extrusionOk="0">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34" name="Google Shape;3134;p29"/>
              <p:cNvGrpSpPr/>
              <p:nvPr/>
            </p:nvGrpSpPr>
            <p:grpSpPr>
              <a:xfrm>
                <a:off x="5579293" y="3412107"/>
                <a:ext cx="37776" cy="32357"/>
                <a:chOff x="5579293" y="3412107"/>
                <a:chExt cx="37776" cy="32357"/>
              </a:xfrm>
            </p:grpSpPr>
            <p:sp>
              <p:nvSpPr>
                <p:cNvPr id="3135" name="Google Shape;3135;p29"/>
                <p:cNvSpPr/>
                <p:nvPr/>
              </p:nvSpPr>
              <p:spPr>
                <a:xfrm>
                  <a:off x="5579293" y="3412107"/>
                  <a:ext cx="37776" cy="32357"/>
                </a:xfrm>
                <a:custGeom>
                  <a:avLst/>
                  <a:gdLst/>
                  <a:ahLst/>
                  <a:cxnLst/>
                  <a:rect l="l" t="t" r="r" b="b"/>
                  <a:pathLst>
                    <a:path w="4803" h="4114" extrusionOk="0">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36" name="Google Shape;3136;p29"/>
                <p:cNvSpPr/>
                <p:nvPr/>
              </p:nvSpPr>
              <p:spPr>
                <a:xfrm>
                  <a:off x="5594418" y="3421812"/>
                  <a:ext cx="13040" cy="13040"/>
                </a:xfrm>
                <a:custGeom>
                  <a:avLst/>
                  <a:gdLst/>
                  <a:ahLst/>
                  <a:cxnLst/>
                  <a:rect l="l" t="t" r="r" b="b"/>
                  <a:pathLst>
                    <a:path w="1658" h="1658" extrusionOk="0">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37" name="Google Shape;3137;p29"/>
              <p:cNvGrpSpPr/>
              <p:nvPr/>
            </p:nvGrpSpPr>
            <p:grpSpPr>
              <a:xfrm>
                <a:off x="5801346" y="3284615"/>
                <a:ext cx="37783" cy="32357"/>
                <a:chOff x="5801346" y="3284615"/>
                <a:chExt cx="37783" cy="32357"/>
              </a:xfrm>
            </p:grpSpPr>
            <p:sp>
              <p:nvSpPr>
                <p:cNvPr id="3138" name="Google Shape;3138;p29"/>
                <p:cNvSpPr/>
                <p:nvPr/>
              </p:nvSpPr>
              <p:spPr>
                <a:xfrm>
                  <a:off x="5801346" y="3284615"/>
                  <a:ext cx="37783" cy="32357"/>
                </a:xfrm>
                <a:custGeom>
                  <a:avLst/>
                  <a:gdLst/>
                  <a:ahLst/>
                  <a:cxnLst/>
                  <a:rect l="l" t="t" r="r" b="b"/>
                  <a:pathLst>
                    <a:path w="4804" h="4114" extrusionOk="0">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39" name="Google Shape;3139;p29"/>
                <p:cNvSpPr/>
                <p:nvPr/>
              </p:nvSpPr>
              <p:spPr>
                <a:xfrm>
                  <a:off x="5816478" y="3294320"/>
                  <a:ext cx="13040" cy="13048"/>
                </a:xfrm>
                <a:custGeom>
                  <a:avLst/>
                  <a:gdLst/>
                  <a:ahLst/>
                  <a:cxnLst/>
                  <a:rect l="l" t="t" r="r" b="b"/>
                  <a:pathLst>
                    <a:path w="1658" h="1659" extrusionOk="0">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40" name="Google Shape;3140;p29"/>
              <p:cNvGrpSpPr/>
              <p:nvPr/>
            </p:nvGrpSpPr>
            <p:grpSpPr>
              <a:xfrm>
                <a:off x="5763578" y="3399067"/>
                <a:ext cx="37776" cy="32364"/>
                <a:chOff x="5763578" y="3399067"/>
                <a:chExt cx="37776" cy="32364"/>
              </a:xfrm>
            </p:grpSpPr>
            <p:sp>
              <p:nvSpPr>
                <p:cNvPr id="3141" name="Google Shape;3141;p29"/>
                <p:cNvSpPr/>
                <p:nvPr/>
              </p:nvSpPr>
              <p:spPr>
                <a:xfrm>
                  <a:off x="5763578" y="3399067"/>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42" name="Google Shape;3142;p29"/>
                <p:cNvSpPr/>
                <p:nvPr/>
              </p:nvSpPr>
              <p:spPr>
                <a:xfrm>
                  <a:off x="5776516" y="3408780"/>
                  <a:ext cx="15235" cy="13040"/>
                </a:xfrm>
                <a:custGeom>
                  <a:avLst/>
                  <a:gdLst/>
                  <a:ahLst/>
                  <a:cxnLst/>
                  <a:rect l="l" t="t" r="r" b="b"/>
                  <a:pathLst>
                    <a:path w="1937" h="1658" extrusionOk="0">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43" name="Google Shape;3143;p29"/>
              <p:cNvGrpSpPr/>
              <p:nvPr/>
            </p:nvGrpSpPr>
            <p:grpSpPr>
              <a:xfrm>
                <a:off x="5395858" y="3230952"/>
                <a:ext cx="37776" cy="32364"/>
                <a:chOff x="5395858" y="3230952"/>
                <a:chExt cx="37776" cy="32364"/>
              </a:xfrm>
            </p:grpSpPr>
            <p:sp>
              <p:nvSpPr>
                <p:cNvPr id="3144" name="Google Shape;3144;p29"/>
                <p:cNvSpPr/>
                <p:nvPr/>
              </p:nvSpPr>
              <p:spPr>
                <a:xfrm>
                  <a:off x="5395858" y="3230952"/>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45" name="Google Shape;3145;p29"/>
                <p:cNvSpPr/>
                <p:nvPr/>
              </p:nvSpPr>
              <p:spPr>
                <a:xfrm>
                  <a:off x="5408702" y="3240571"/>
                  <a:ext cx="15227" cy="13064"/>
                </a:xfrm>
                <a:custGeom>
                  <a:avLst/>
                  <a:gdLst/>
                  <a:ahLst/>
                  <a:cxnLst/>
                  <a:rect l="l" t="t" r="r" b="b"/>
                  <a:pathLst>
                    <a:path w="1936" h="1661" extrusionOk="0">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46" name="Google Shape;3146;p29"/>
              <p:cNvGrpSpPr/>
              <p:nvPr/>
            </p:nvGrpSpPr>
            <p:grpSpPr>
              <a:xfrm>
                <a:off x="5264088" y="3188237"/>
                <a:ext cx="37776" cy="32357"/>
                <a:chOff x="5264088" y="3188237"/>
                <a:chExt cx="37776" cy="32357"/>
              </a:xfrm>
            </p:grpSpPr>
            <p:sp>
              <p:nvSpPr>
                <p:cNvPr id="3147" name="Google Shape;3147;p29"/>
                <p:cNvSpPr/>
                <p:nvPr/>
              </p:nvSpPr>
              <p:spPr>
                <a:xfrm>
                  <a:off x="5264088" y="3188237"/>
                  <a:ext cx="37776" cy="32357"/>
                </a:xfrm>
                <a:custGeom>
                  <a:avLst/>
                  <a:gdLst/>
                  <a:ahLst/>
                  <a:cxnLst/>
                  <a:rect l="l" t="t" r="r" b="b"/>
                  <a:pathLst>
                    <a:path w="4803" h="4114" extrusionOk="0">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48" name="Google Shape;3148;p29"/>
                <p:cNvSpPr/>
                <p:nvPr/>
              </p:nvSpPr>
              <p:spPr>
                <a:xfrm>
                  <a:off x="5279212" y="3197943"/>
                  <a:ext cx="13048" cy="13048"/>
                </a:xfrm>
                <a:custGeom>
                  <a:avLst/>
                  <a:gdLst/>
                  <a:ahLst/>
                  <a:cxnLst/>
                  <a:rect l="l" t="t" r="r" b="b"/>
                  <a:pathLst>
                    <a:path w="1659" h="1659" extrusionOk="0">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49" name="Google Shape;3149;p29"/>
              <p:cNvGrpSpPr/>
              <p:nvPr/>
            </p:nvGrpSpPr>
            <p:grpSpPr>
              <a:xfrm>
                <a:off x="5585758" y="3237425"/>
                <a:ext cx="37878" cy="32357"/>
                <a:chOff x="5585758" y="3237425"/>
                <a:chExt cx="37878" cy="32357"/>
              </a:xfrm>
            </p:grpSpPr>
            <p:sp>
              <p:nvSpPr>
                <p:cNvPr id="3150" name="Google Shape;3150;p29"/>
                <p:cNvSpPr/>
                <p:nvPr/>
              </p:nvSpPr>
              <p:spPr>
                <a:xfrm>
                  <a:off x="5585758" y="3237425"/>
                  <a:ext cx="37878" cy="32357"/>
                </a:xfrm>
                <a:custGeom>
                  <a:avLst/>
                  <a:gdLst/>
                  <a:ahLst/>
                  <a:cxnLst/>
                  <a:rect l="l" t="t" r="r" b="b"/>
                  <a:pathLst>
                    <a:path w="4816" h="4114" extrusionOk="0">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51" name="Google Shape;3151;p29"/>
                <p:cNvSpPr/>
                <p:nvPr/>
              </p:nvSpPr>
              <p:spPr>
                <a:xfrm>
                  <a:off x="5598696" y="3247130"/>
                  <a:ext cx="15235" cy="13048"/>
                </a:xfrm>
                <a:custGeom>
                  <a:avLst/>
                  <a:gdLst/>
                  <a:ahLst/>
                  <a:cxnLst/>
                  <a:rect l="l" t="t" r="r" b="b"/>
                  <a:pathLst>
                    <a:path w="1937" h="1659" extrusionOk="0">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52" name="Google Shape;3152;p29"/>
              <p:cNvGrpSpPr/>
              <p:nvPr/>
            </p:nvGrpSpPr>
            <p:grpSpPr>
              <a:xfrm>
                <a:off x="4874196" y="3291088"/>
                <a:ext cx="37878" cy="32451"/>
                <a:chOff x="4874196" y="3291088"/>
                <a:chExt cx="37878" cy="32451"/>
              </a:xfrm>
            </p:grpSpPr>
            <p:sp>
              <p:nvSpPr>
                <p:cNvPr id="3153" name="Google Shape;3153;p29"/>
                <p:cNvSpPr/>
                <p:nvPr/>
              </p:nvSpPr>
              <p:spPr>
                <a:xfrm>
                  <a:off x="4874196"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54" name="Google Shape;3154;p29"/>
                <p:cNvSpPr/>
                <p:nvPr/>
              </p:nvSpPr>
              <p:spPr>
                <a:xfrm>
                  <a:off x="4889328" y="3300793"/>
                  <a:ext cx="13040" cy="13040"/>
                </a:xfrm>
                <a:custGeom>
                  <a:avLst/>
                  <a:gdLst/>
                  <a:ahLst/>
                  <a:cxnLst/>
                  <a:rect l="l" t="t" r="r" b="b"/>
                  <a:pathLst>
                    <a:path w="1658" h="1658" extrusionOk="0">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55" name="Google Shape;3155;p29"/>
              <p:cNvGrpSpPr/>
              <p:nvPr/>
            </p:nvGrpSpPr>
            <p:grpSpPr>
              <a:xfrm>
                <a:off x="5197770" y="3785466"/>
                <a:ext cx="37783" cy="32427"/>
                <a:chOff x="5197770" y="3785466"/>
                <a:chExt cx="37783" cy="32427"/>
              </a:xfrm>
            </p:grpSpPr>
            <p:sp>
              <p:nvSpPr>
                <p:cNvPr id="3156" name="Google Shape;3156;p29"/>
                <p:cNvSpPr/>
                <p:nvPr/>
              </p:nvSpPr>
              <p:spPr>
                <a:xfrm>
                  <a:off x="5197770" y="3785466"/>
                  <a:ext cx="37783" cy="32427"/>
                </a:xfrm>
                <a:custGeom>
                  <a:avLst/>
                  <a:gdLst/>
                  <a:ahLst/>
                  <a:cxnLst/>
                  <a:rect l="l" t="t" r="r" b="b"/>
                  <a:pathLst>
                    <a:path w="4804" h="4123" extrusionOk="0">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57" name="Google Shape;3157;p29"/>
                <p:cNvSpPr/>
                <p:nvPr/>
              </p:nvSpPr>
              <p:spPr>
                <a:xfrm>
                  <a:off x="5212808" y="3795148"/>
                  <a:ext cx="13040" cy="13040"/>
                </a:xfrm>
                <a:custGeom>
                  <a:avLst/>
                  <a:gdLst/>
                  <a:ahLst/>
                  <a:cxnLst/>
                  <a:rect l="l" t="t" r="r" b="b"/>
                  <a:pathLst>
                    <a:path w="1658" h="1658" extrusionOk="0">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58" name="Google Shape;3158;p29"/>
              <p:cNvGrpSpPr/>
              <p:nvPr/>
            </p:nvGrpSpPr>
            <p:grpSpPr>
              <a:xfrm>
                <a:off x="5177699" y="3492117"/>
                <a:ext cx="37776" cy="32357"/>
                <a:chOff x="5177699" y="3492117"/>
                <a:chExt cx="37776" cy="32357"/>
              </a:xfrm>
            </p:grpSpPr>
            <p:sp>
              <p:nvSpPr>
                <p:cNvPr id="3159" name="Google Shape;3159;p29"/>
                <p:cNvSpPr/>
                <p:nvPr/>
              </p:nvSpPr>
              <p:spPr>
                <a:xfrm>
                  <a:off x="5177699" y="3492117"/>
                  <a:ext cx="37776" cy="32357"/>
                </a:xfrm>
                <a:custGeom>
                  <a:avLst/>
                  <a:gdLst/>
                  <a:ahLst/>
                  <a:cxnLst/>
                  <a:rect l="l" t="t" r="r" b="b"/>
                  <a:pathLst>
                    <a:path w="4803" h="4114" extrusionOk="0">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60" name="Google Shape;3160;p29"/>
                <p:cNvSpPr/>
                <p:nvPr/>
              </p:nvSpPr>
              <p:spPr>
                <a:xfrm>
                  <a:off x="5192823" y="3501823"/>
                  <a:ext cx="13048" cy="13048"/>
                </a:xfrm>
                <a:custGeom>
                  <a:avLst/>
                  <a:gdLst/>
                  <a:ahLst/>
                  <a:cxnLst/>
                  <a:rect l="l" t="t" r="r" b="b"/>
                  <a:pathLst>
                    <a:path w="1659" h="1659" extrusionOk="0">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61" name="Google Shape;3161;p29"/>
              <p:cNvGrpSpPr/>
              <p:nvPr/>
            </p:nvGrpSpPr>
            <p:grpSpPr>
              <a:xfrm>
                <a:off x="5349431" y="3622346"/>
                <a:ext cx="37870" cy="32380"/>
                <a:chOff x="5349431" y="3622346"/>
                <a:chExt cx="37870" cy="32380"/>
              </a:xfrm>
            </p:grpSpPr>
            <p:sp>
              <p:nvSpPr>
                <p:cNvPr id="3162" name="Google Shape;3162;p29"/>
                <p:cNvSpPr/>
                <p:nvPr/>
              </p:nvSpPr>
              <p:spPr>
                <a:xfrm>
                  <a:off x="5349431" y="3622346"/>
                  <a:ext cx="37870" cy="32380"/>
                </a:xfrm>
                <a:custGeom>
                  <a:avLst/>
                  <a:gdLst/>
                  <a:ahLst/>
                  <a:cxnLst/>
                  <a:rect l="l" t="t" r="r" b="b"/>
                  <a:pathLst>
                    <a:path w="4815" h="4117" extrusionOk="0">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63" name="Google Shape;3163;p29"/>
                <p:cNvSpPr/>
                <p:nvPr/>
              </p:nvSpPr>
              <p:spPr>
                <a:xfrm>
                  <a:off x="5362369" y="3632075"/>
                  <a:ext cx="15227" cy="13040"/>
                </a:xfrm>
                <a:custGeom>
                  <a:avLst/>
                  <a:gdLst/>
                  <a:ahLst/>
                  <a:cxnLst/>
                  <a:rect l="l" t="t" r="r" b="b"/>
                  <a:pathLst>
                    <a:path w="1936" h="1658" extrusionOk="0">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64" name="Google Shape;3164;p29"/>
              <p:cNvGrpSpPr/>
              <p:nvPr/>
            </p:nvGrpSpPr>
            <p:grpSpPr>
              <a:xfrm>
                <a:off x="5068855" y="3563980"/>
                <a:ext cx="53954" cy="46223"/>
                <a:chOff x="5068855" y="3563980"/>
                <a:chExt cx="53954" cy="46223"/>
              </a:xfrm>
            </p:grpSpPr>
            <p:sp>
              <p:nvSpPr>
                <p:cNvPr id="3165" name="Google Shape;3165;p29"/>
                <p:cNvSpPr/>
                <p:nvPr/>
              </p:nvSpPr>
              <p:spPr>
                <a:xfrm>
                  <a:off x="5068855" y="3563980"/>
                  <a:ext cx="53954" cy="46223"/>
                </a:xfrm>
                <a:custGeom>
                  <a:avLst/>
                  <a:gdLst/>
                  <a:ahLst/>
                  <a:cxnLst/>
                  <a:rect l="l" t="t" r="r" b="b"/>
                  <a:pathLst>
                    <a:path w="6860" h="5877" extrusionOk="0">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66" name="Google Shape;3166;p29"/>
                <p:cNvSpPr/>
                <p:nvPr/>
              </p:nvSpPr>
              <p:spPr>
                <a:xfrm>
                  <a:off x="5086268" y="3573654"/>
                  <a:ext cx="26835" cy="26843"/>
                </a:xfrm>
                <a:custGeom>
                  <a:avLst/>
                  <a:gdLst/>
                  <a:ahLst/>
                  <a:cxnLst/>
                  <a:rect l="l" t="t" r="r" b="b"/>
                  <a:pathLst>
                    <a:path w="3412" h="3413" extrusionOk="0">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67" name="Google Shape;3167;p29"/>
              <p:cNvGrpSpPr/>
              <p:nvPr/>
            </p:nvGrpSpPr>
            <p:grpSpPr>
              <a:xfrm>
                <a:off x="5037654" y="3392507"/>
                <a:ext cx="37870" cy="32451"/>
                <a:chOff x="5037654" y="3392507"/>
                <a:chExt cx="37870" cy="32451"/>
              </a:xfrm>
            </p:grpSpPr>
            <p:sp>
              <p:nvSpPr>
                <p:cNvPr id="3168" name="Google Shape;3168;p29"/>
                <p:cNvSpPr/>
                <p:nvPr/>
              </p:nvSpPr>
              <p:spPr>
                <a:xfrm>
                  <a:off x="5037654" y="3392507"/>
                  <a:ext cx="37870" cy="32451"/>
                </a:xfrm>
                <a:custGeom>
                  <a:avLst/>
                  <a:gdLst/>
                  <a:ahLst/>
                  <a:cxnLst/>
                  <a:rect l="l" t="t" r="r" b="b"/>
                  <a:pathLst>
                    <a:path w="4815" h="4126" extrusionOk="0">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69" name="Google Shape;3169;p29"/>
                <p:cNvSpPr/>
                <p:nvPr/>
              </p:nvSpPr>
              <p:spPr>
                <a:xfrm>
                  <a:off x="5050592" y="3402213"/>
                  <a:ext cx="15227" cy="13064"/>
                </a:xfrm>
                <a:custGeom>
                  <a:avLst/>
                  <a:gdLst/>
                  <a:ahLst/>
                  <a:cxnLst/>
                  <a:rect l="l" t="t" r="r" b="b"/>
                  <a:pathLst>
                    <a:path w="1936" h="1661" extrusionOk="0">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70" name="Google Shape;3170;p29"/>
              <p:cNvGrpSpPr/>
              <p:nvPr/>
            </p:nvGrpSpPr>
            <p:grpSpPr>
              <a:xfrm>
                <a:off x="5456560" y="3368629"/>
                <a:ext cx="37870" cy="32451"/>
                <a:chOff x="5456560" y="3368629"/>
                <a:chExt cx="37870" cy="32451"/>
              </a:xfrm>
            </p:grpSpPr>
            <p:sp>
              <p:nvSpPr>
                <p:cNvPr id="3171" name="Google Shape;3171;p29"/>
                <p:cNvSpPr/>
                <p:nvPr/>
              </p:nvSpPr>
              <p:spPr>
                <a:xfrm>
                  <a:off x="5456560" y="3368629"/>
                  <a:ext cx="37870" cy="32451"/>
                </a:xfrm>
                <a:custGeom>
                  <a:avLst/>
                  <a:gdLst/>
                  <a:ahLst/>
                  <a:cxnLst/>
                  <a:rect l="l" t="t" r="r" b="b"/>
                  <a:pathLst>
                    <a:path w="4815" h="4126" extrusionOk="0">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72" name="Google Shape;3172;p29"/>
                <p:cNvSpPr/>
                <p:nvPr/>
              </p:nvSpPr>
              <p:spPr>
                <a:xfrm>
                  <a:off x="5469498" y="3378334"/>
                  <a:ext cx="15227" cy="13064"/>
                </a:xfrm>
                <a:custGeom>
                  <a:avLst/>
                  <a:gdLst/>
                  <a:ahLst/>
                  <a:cxnLst/>
                  <a:rect l="l" t="t" r="r" b="b"/>
                  <a:pathLst>
                    <a:path w="1936" h="1661" extrusionOk="0">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73" name="Google Shape;3173;p29"/>
              <p:cNvGrpSpPr/>
              <p:nvPr/>
            </p:nvGrpSpPr>
            <p:grpSpPr>
              <a:xfrm>
                <a:off x="4755749" y="3501516"/>
                <a:ext cx="46246" cy="39608"/>
                <a:chOff x="4755749" y="3501516"/>
                <a:chExt cx="46246" cy="39608"/>
              </a:xfrm>
            </p:grpSpPr>
            <p:sp>
              <p:nvSpPr>
                <p:cNvPr id="3174" name="Google Shape;3174;p29"/>
                <p:cNvSpPr/>
                <p:nvPr/>
              </p:nvSpPr>
              <p:spPr>
                <a:xfrm>
                  <a:off x="4755749" y="3501516"/>
                  <a:ext cx="46246" cy="39608"/>
                </a:xfrm>
                <a:custGeom>
                  <a:avLst/>
                  <a:gdLst/>
                  <a:ahLst/>
                  <a:cxnLst/>
                  <a:rect l="l" t="t" r="r" b="b"/>
                  <a:pathLst>
                    <a:path w="5880" h="5036" extrusionOk="0">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75" name="Google Shape;3175;p29"/>
                <p:cNvSpPr/>
                <p:nvPr/>
              </p:nvSpPr>
              <p:spPr>
                <a:xfrm>
                  <a:off x="4768687" y="3511245"/>
                  <a:ext cx="23697" cy="20221"/>
                </a:xfrm>
                <a:custGeom>
                  <a:avLst/>
                  <a:gdLst/>
                  <a:ahLst/>
                  <a:cxnLst/>
                  <a:rect l="l" t="t" r="r" b="b"/>
                  <a:pathLst>
                    <a:path w="3013" h="2571" extrusionOk="0">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76" name="Google Shape;3176;p29"/>
              <p:cNvGrpSpPr/>
              <p:nvPr/>
            </p:nvGrpSpPr>
            <p:grpSpPr>
              <a:xfrm>
                <a:off x="4681346" y="3485582"/>
                <a:ext cx="37783" cy="32427"/>
                <a:chOff x="4681346" y="3485582"/>
                <a:chExt cx="37783" cy="32427"/>
              </a:xfrm>
            </p:grpSpPr>
            <p:sp>
              <p:nvSpPr>
                <p:cNvPr id="3177" name="Google Shape;3177;p29"/>
                <p:cNvSpPr/>
                <p:nvPr/>
              </p:nvSpPr>
              <p:spPr>
                <a:xfrm>
                  <a:off x="4681346" y="3485582"/>
                  <a:ext cx="37783" cy="32427"/>
                </a:xfrm>
                <a:custGeom>
                  <a:avLst/>
                  <a:gdLst/>
                  <a:ahLst/>
                  <a:cxnLst/>
                  <a:rect l="l" t="t" r="r" b="b"/>
                  <a:pathLst>
                    <a:path w="4804" h="4123" extrusionOk="0">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78" name="Google Shape;3178;p29"/>
                <p:cNvSpPr/>
                <p:nvPr/>
              </p:nvSpPr>
              <p:spPr>
                <a:xfrm>
                  <a:off x="4696479" y="3495263"/>
                  <a:ext cx="13040" cy="13040"/>
                </a:xfrm>
                <a:custGeom>
                  <a:avLst/>
                  <a:gdLst/>
                  <a:ahLst/>
                  <a:cxnLst/>
                  <a:rect l="l" t="t" r="r" b="b"/>
                  <a:pathLst>
                    <a:path w="1658" h="1658" extrusionOk="0">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79" name="Google Shape;3179;p29"/>
              <p:cNvGrpSpPr/>
              <p:nvPr/>
            </p:nvGrpSpPr>
            <p:grpSpPr>
              <a:xfrm>
                <a:off x="4767067" y="3291088"/>
                <a:ext cx="37878" cy="32451"/>
                <a:chOff x="4767067" y="3291088"/>
                <a:chExt cx="37878" cy="32451"/>
              </a:xfrm>
            </p:grpSpPr>
            <p:sp>
              <p:nvSpPr>
                <p:cNvPr id="3180" name="Google Shape;3180;p29"/>
                <p:cNvSpPr/>
                <p:nvPr/>
              </p:nvSpPr>
              <p:spPr>
                <a:xfrm>
                  <a:off x="4767067"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81" name="Google Shape;3181;p29"/>
                <p:cNvSpPr/>
                <p:nvPr/>
              </p:nvSpPr>
              <p:spPr>
                <a:xfrm>
                  <a:off x="4780036" y="3300888"/>
                  <a:ext cx="15203" cy="13009"/>
                </a:xfrm>
                <a:custGeom>
                  <a:avLst/>
                  <a:gdLst/>
                  <a:ahLst/>
                  <a:cxnLst/>
                  <a:rect l="l" t="t" r="r" b="b"/>
                  <a:pathLst>
                    <a:path w="1933" h="1654" extrusionOk="0">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82" name="Google Shape;3182;p29"/>
              <p:cNvGrpSpPr/>
              <p:nvPr/>
            </p:nvGrpSpPr>
            <p:grpSpPr>
              <a:xfrm>
                <a:off x="4687819" y="3405539"/>
                <a:ext cx="37776" cy="32451"/>
                <a:chOff x="4687819" y="3405539"/>
                <a:chExt cx="37776" cy="32451"/>
              </a:xfrm>
            </p:grpSpPr>
            <p:sp>
              <p:nvSpPr>
                <p:cNvPr id="3183" name="Google Shape;3183;p29"/>
                <p:cNvSpPr/>
                <p:nvPr/>
              </p:nvSpPr>
              <p:spPr>
                <a:xfrm>
                  <a:off x="4687819" y="3405539"/>
                  <a:ext cx="37776" cy="32451"/>
                </a:xfrm>
                <a:custGeom>
                  <a:avLst/>
                  <a:gdLst/>
                  <a:ahLst/>
                  <a:cxnLst/>
                  <a:rect l="l" t="t" r="r" b="b"/>
                  <a:pathLst>
                    <a:path w="4803" h="4126" extrusionOk="0">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84" name="Google Shape;3184;p29"/>
                <p:cNvSpPr/>
                <p:nvPr/>
              </p:nvSpPr>
              <p:spPr>
                <a:xfrm>
                  <a:off x="4702944" y="3415245"/>
                  <a:ext cx="13040" cy="13048"/>
                </a:xfrm>
                <a:custGeom>
                  <a:avLst/>
                  <a:gdLst/>
                  <a:ahLst/>
                  <a:cxnLst/>
                  <a:rect l="l" t="t" r="r" b="b"/>
                  <a:pathLst>
                    <a:path w="1658" h="1659" extrusionOk="0">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85" name="Google Shape;3185;p29"/>
              <p:cNvGrpSpPr/>
              <p:nvPr/>
            </p:nvGrpSpPr>
            <p:grpSpPr>
              <a:xfrm>
                <a:off x="4923101" y="3444809"/>
                <a:ext cx="52813" cy="45318"/>
                <a:chOff x="4923101" y="3444809"/>
                <a:chExt cx="52813" cy="45318"/>
              </a:xfrm>
            </p:grpSpPr>
            <p:sp>
              <p:nvSpPr>
                <p:cNvPr id="3186" name="Google Shape;3186;p29"/>
                <p:cNvSpPr/>
                <p:nvPr/>
              </p:nvSpPr>
              <p:spPr>
                <a:xfrm>
                  <a:off x="4923101" y="3444809"/>
                  <a:ext cx="52813" cy="45318"/>
                </a:xfrm>
                <a:custGeom>
                  <a:avLst/>
                  <a:gdLst/>
                  <a:ahLst/>
                  <a:cxnLst/>
                  <a:rect l="l" t="t" r="r" b="b"/>
                  <a:pathLst>
                    <a:path w="6715" h="5762" extrusionOk="0">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87" name="Google Shape;3187;p29"/>
                <p:cNvSpPr/>
                <p:nvPr/>
              </p:nvSpPr>
              <p:spPr>
                <a:xfrm>
                  <a:off x="4936039" y="3454538"/>
                  <a:ext cx="30265" cy="25915"/>
                </a:xfrm>
                <a:custGeom>
                  <a:avLst/>
                  <a:gdLst/>
                  <a:ahLst/>
                  <a:cxnLst/>
                  <a:rect l="l" t="t" r="r" b="b"/>
                  <a:pathLst>
                    <a:path w="3848" h="3295" extrusionOk="0">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88" name="Google Shape;3188;p29"/>
              <p:cNvGrpSpPr/>
              <p:nvPr/>
            </p:nvGrpSpPr>
            <p:grpSpPr>
              <a:xfrm>
                <a:off x="4846040" y="3654750"/>
                <a:ext cx="31405" cy="26993"/>
                <a:chOff x="4846040" y="3654750"/>
                <a:chExt cx="31405" cy="26993"/>
              </a:xfrm>
            </p:grpSpPr>
            <p:sp>
              <p:nvSpPr>
                <p:cNvPr id="3189" name="Google Shape;3189;p29"/>
                <p:cNvSpPr/>
                <p:nvPr/>
              </p:nvSpPr>
              <p:spPr>
                <a:xfrm>
                  <a:off x="4846040" y="3654750"/>
                  <a:ext cx="31405" cy="26993"/>
                </a:xfrm>
                <a:custGeom>
                  <a:avLst/>
                  <a:gdLst/>
                  <a:ahLst/>
                  <a:cxnLst/>
                  <a:rect l="l" t="t" r="r" b="b"/>
                  <a:pathLst>
                    <a:path w="3993" h="3432" extrusionOk="0">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90" name="Google Shape;3190;p29"/>
                <p:cNvSpPr/>
                <p:nvPr/>
              </p:nvSpPr>
              <p:spPr>
                <a:xfrm>
                  <a:off x="4858883" y="3664424"/>
                  <a:ext cx="8856" cy="7676"/>
                </a:xfrm>
                <a:custGeom>
                  <a:avLst/>
                  <a:gdLst/>
                  <a:ahLst/>
                  <a:cxnLst/>
                  <a:rect l="l" t="t" r="r" b="b"/>
                  <a:pathLst>
                    <a:path w="1126" h="976" extrusionOk="0">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91" name="Google Shape;3191;p29"/>
              <p:cNvGrpSpPr/>
              <p:nvPr/>
            </p:nvGrpSpPr>
            <p:grpSpPr>
              <a:xfrm>
                <a:off x="4925673" y="3691700"/>
                <a:ext cx="40253" cy="34472"/>
                <a:chOff x="4925673" y="3691700"/>
                <a:chExt cx="40253" cy="34472"/>
              </a:xfrm>
            </p:grpSpPr>
            <p:sp>
              <p:nvSpPr>
                <p:cNvPr id="3192" name="Google Shape;3192;p29"/>
                <p:cNvSpPr/>
                <p:nvPr/>
              </p:nvSpPr>
              <p:spPr>
                <a:xfrm>
                  <a:off x="4925673" y="3691700"/>
                  <a:ext cx="40253" cy="34472"/>
                </a:xfrm>
                <a:custGeom>
                  <a:avLst/>
                  <a:gdLst/>
                  <a:ahLst/>
                  <a:cxnLst/>
                  <a:rect l="l" t="t" r="r" b="b"/>
                  <a:pathLst>
                    <a:path w="5118" h="4383" extrusionOk="0">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93" name="Google Shape;3193;p29"/>
                <p:cNvSpPr/>
                <p:nvPr/>
              </p:nvSpPr>
              <p:spPr>
                <a:xfrm>
                  <a:off x="4938516" y="3701334"/>
                  <a:ext cx="17704" cy="15187"/>
                </a:xfrm>
                <a:custGeom>
                  <a:avLst/>
                  <a:gdLst/>
                  <a:ahLst/>
                  <a:cxnLst/>
                  <a:rect l="l" t="t" r="r" b="b"/>
                  <a:pathLst>
                    <a:path w="2251" h="1931" extrusionOk="0">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94" name="Google Shape;3194;p29"/>
              <p:cNvGrpSpPr/>
              <p:nvPr/>
            </p:nvGrpSpPr>
            <p:grpSpPr>
              <a:xfrm>
                <a:off x="4894653" y="3740848"/>
                <a:ext cx="31405" cy="26906"/>
                <a:chOff x="4894653" y="3740848"/>
                <a:chExt cx="31405" cy="26906"/>
              </a:xfrm>
            </p:grpSpPr>
            <p:sp>
              <p:nvSpPr>
                <p:cNvPr id="3195" name="Google Shape;3195;p29"/>
                <p:cNvSpPr/>
                <p:nvPr/>
              </p:nvSpPr>
              <p:spPr>
                <a:xfrm>
                  <a:off x="4894653" y="3740848"/>
                  <a:ext cx="31405" cy="26906"/>
                </a:xfrm>
                <a:custGeom>
                  <a:avLst/>
                  <a:gdLst/>
                  <a:ahLst/>
                  <a:cxnLst/>
                  <a:rect l="l" t="t" r="r" b="b"/>
                  <a:pathLst>
                    <a:path w="3993" h="3421" extrusionOk="0">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96" name="Google Shape;3196;p29"/>
                <p:cNvSpPr/>
                <p:nvPr/>
              </p:nvSpPr>
              <p:spPr>
                <a:xfrm>
                  <a:off x="4907497" y="3750522"/>
                  <a:ext cx="8950" cy="7605"/>
                </a:xfrm>
                <a:custGeom>
                  <a:avLst/>
                  <a:gdLst/>
                  <a:ahLst/>
                  <a:cxnLst/>
                  <a:rect l="l" t="t" r="r" b="b"/>
                  <a:pathLst>
                    <a:path w="1138" h="967" extrusionOk="0">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197" name="Google Shape;3197;p29"/>
              <p:cNvGrpSpPr/>
              <p:nvPr/>
            </p:nvGrpSpPr>
            <p:grpSpPr>
              <a:xfrm>
                <a:off x="4962300" y="3696348"/>
                <a:ext cx="38255" cy="32773"/>
                <a:chOff x="4962300" y="3696348"/>
                <a:chExt cx="38255" cy="32773"/>
              </a:xfrm>
            </p:grpSpPr>
            <p:sp>
              <p:nvSpPr>
                <p:cNvPr id="3198" name="Google Shape;3198;p29"/>
                <p:cNvSpPr/>
                <p:nvPr/>
              </p:nvSpPr>
              <p:spPr>
                <a:xfrm>
                  <a:off x="4962300" y="3696348"/>
                  <a:ext cx="38255" cy="32773"/>
                </a:xfrm>
                <a:custGeom>
                  <a:avLst/>
                  <a:gdLst/>
                  <a:ahLst/>
                  <a:cxnLst/>
                  <a:rect l="l" t="t" r="r" b="b"/>
                  <a:pathLst>
                    <a:path w="4864" h="4167" extrusionOk="0">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199" name="Google Shape;3199;p29"/>
                <p:cNvSpPr/>
                <p:nvPr/>
              </p:nvSpPr>
              <p:spPr>
                <a:xfrm>
                  <a:off x="4975238" y="3706093"/>
                  <a:ext cx="15612" cy="13386"/>
                </a:xfrm>
                <a:custGeom>
                  <a:avLst/>
                  <a:gdLst/>
                  <a:ahLst/>
                  <a:cxnLst/>
                  <a:rect l="l" t="t" r="r" b="b"/>
                  <a:pathLst>
                    <a:path w="1985" h="1702" extrusionOk="0">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00" name="Google Shape;3200;p29"/>
              <p:cNvGrpSpPr/>
              <p:nvPr/>
            </p:nvGrpSpPr>
            <p:grpSpPr>
              <a:xfrm>
                <a:off x="4980185" y="3743349"/>
                <a:ext cx="31499" cy="26969"/>
                <a:chOff x="4980185" y="3743349"/>
                <a:chExt cx="31499" cy="26969"/>
              </a:xfrm>
            </p:grpSpPr>
            <p:sp>
              <p:nvSpPr>
                <p:cNvPr id="3201" name="Google Shape;3201;p29"/>
                <p:cNvSpPr/>
                <p:nvPr/>
              </p:nvSpPr>
              <p:spPr>
                <a:xfrm>
                  <a:off x="4980185" y="3743349"/>
                  <a:ext cx="31499" cy="26969"/>
                </a:xfrm>
                <a:custGeom>
                  <a:avLst/>
                  <a:gdLst/>
                  <a:ahLst/>
                  <a:cxnLst/>
                  <a:rect l="l" t="t" r="r" b="b"/>
                  <a:pathLst>
                    <a:path w="4005" h="3429" extrusionOk="0">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02" name="Google Shape;3202;p29"/>
                <p:cNvSpPr/>
                <p:nvPr/>
              </p:nvSpPr>
              <p:spPr>
                <a:xfrm>
                  <a:off x="4993123" y="3753094"/>
                  <a:ext cx="8856" cy="7605"/>
                </a:xfrm>
                <a:custGeom>
                  <a:avLst/>
                  <a:gdLst/>
                  <a:ahLst/>
                  <a:cxnLst/>
                  <a:rect l="l" t="t" r="r" b="b"/>
                  <a:pathLst>
                    <a:path w="1126" h="967" extrusionOk="0">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03" name="Google Shape;3203;p29"/>
              <p:cNvGrpSpPr/>
              <p:nvPr/>
            </p:nvGrpSpPr>
            <p:grpSpPr>
              <a:xfrm>
                <a:off x="5013768" y="3734312"/>
                <a:ext cx="31499" cy="26969"/>
                <a:chOff x="5013768" y="3734312"/>
                <a:chExt cx="31499" cy="26969"/>
              </a:xfrm>
            </p:grpSpPr>
            <p:sp>
              <p:nvSpPr>
                <p:cNvPr id="3204" name="Google Shape;3204;p29"/>
                <p:cNvSpPr/>
                <p:nvPr/>
              </p:nvSpPr>
              <p:spPr>
                <a:xfrm>
                  <a:off x="5013768" y="3734312"/>
                  <a:ext cx="31499" cy="26969"/>
                </a:xfrm>
                <a:custGeom>
                  <a:avLst/>
                  <a:gdLst/>
                  <a:ahLst/>
                  <a:cxnLst/>
                  <a:rect l="l" t="t" r="r" b="b"/>
                  <a:pathLst>
                    <a:path w="4005" h="3429" extrusionOk="0">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05" name="Google Shape;3205;p29"/>
                <p:cNvSpPr/>
                <p:nvPr/>
              </p:nvSpPr>
              <p:spPr>
                <a:xfrm>
                  <a:off x="5028043" y="3743963"/>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06" name="Google Shape;3206;p29"/>
              <p:cNvGrpSpPr/>
              <p:nvPr/>
            </p:nvGrpSpPr>
            <p:grpSpPr>
              <a:xfrm>
                <a:off x="5036703" y="3764545"/>
                <a:ext cx="31499" cy="26898"/>
                <a:chOff x="5036703" y="3764545"/>
                <a:chExt cx="31499" cy="26898"/>
              </a:xfrm>
            </p:grpSpPr>
            <p:sp>
              <p:nvSpPr>
                <p:cNvPr id="3207" name="Google Shape;3207;p29"/>
                <p:cNvSpPr/>
                <p:nvPr/>
              </p:nvSpPr>
              <p:spPr>
                <a:xfrm>
                  <a:off x="5036703" y="3764545"/>
                  <a:ext cx="31499" cy="26898"/>
                </a:xfrm>
                <a:custGeom>
                  <a:avLst/>
                  <a:gdLst/>
                  <a:ahLst/>
                  <a:cxnLst/>
                  <a:rect l="l" t="t" r="r" b="b"/>
                  <a:pathLst>
                    <a:path w="4005" h="3420" extrusionOk="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08" name="Google Shape;3208;p29"/>
                <p:cNvSpPr/>
                <p:nvPr/>
              </p:nvSpPr>
              <p:spPr>
                <a:xfrm>
                  <a:off x="5049641" y="3774211"/>
                  <a:ext cx="8856" cy="7605"/>
                </a:xfrm>
                <a:custGeom>
                  <a:avLst/>
                  <a:gdLst/>
                  <a:ahLst/>
                  <a:cxnLst/>
                  <a:rect l="l" t="t" r="r" b="b"/>
                  <a:pathLst>
                    <a:path w="1126" h="967" extrusionOk="0">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09" name="Google Shape;3209;p29"/>
              <p:cNvGrpSpPr/>
              <p:nvPr/>
            </p:nvGrpSpPr>
            <p:grpSpPr>
              <a:xfrm>
                <a:off x="4953546" y="3768352"/>
                <a:ext cx="31405" cy="26898"/>
                <a:chOff x="4953546" y="3768352"/>
                <a:chExt cx="31405" cy="26898"/>
              </a:xfrm>
            </p:grpSpPr>
            <p:sp>
              <p:nvSpPr>
                <p:cNvPr id="3210" name="Google Shape;3210;p29"/>
                <p:cNvSpPr/>
                <p:nvPr/>
              </p:nvSpPr>
              <p:spPr>
                <a:xfrm>
                  <a:off x="4953546" y="3768352"/>
                  <a:ext cx="31405" cy="26898"/>
                </a:xfrm>
                <a:custGeom>
                  <a:avLst/>
                  <a:gdLst/>
                  <a:ahLst/>
                  <a:cxnLst/>
                  <a:rect l="l" t="t" r="r" b="b"/>
                  <a:pathLst>
                    <a:path w="3993" h="3420" extrusionOk="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11" name="Google Shape;3211;p29"/>
                <p:cNvSpPr/>
                <p:nvPr/>
              </p:nvSpPr>
              <p:spPr>
                <a:xfrm>
                  <a:off x="4966390" y="3778018"/>
                  <a:ext cx="8950" cy="7684"/>
                </a:xfrm>
                <a:custGeom>
                  <a:avLst/>
                  <a:gdLst/>
                  <a:ahLst/>
                  <a:cxnLst/>
                  <a:rect l="l" t="t" r="r" b="b"/>
                  <a:pathLst>
                    <a:path w="1138" h="977" extrusionOk="0">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12" name="Google Shape;3212;p29"/>
              <p:cNvGrpSpPr/>
              <p:nvPr/>
            </p:nvGrpSpPr>
            <p:grpSpPr>
              <a:xfrm>
                <a:off x="4964770" y="3814016"/>
                <a:ext cx="31499" cy="26993"/>
                <a:chOff x="4964770" y="3814016"/>
                <a:chExt cx="31499" cy="26993"/>
              </a:xfrm>
            </p:grpSpPr>
            <p:sp>
              <p:nvSpPr>
                <p:cNvPr id="3213" name="Google Shape;3213;p29"/>
                <p:cNvSpPr/>
                <p:nvPr/>
              </p:nvSpPr>
              <p:spPr>
                <a:xfrm>
                  <a:off x="4964770" y="3814016"/>
                  <a:ext cx="31499" cy="26993"/>
                </a:xfrm>
                <a:custGeom>
                  <a:avLst/>
                  <a:gdLst/>
                  <a:ahLst/>
                  <a:cxnLst/>
                  <a:rect l="l" t="t" r="r" b="b"/>
                  <a:pathLst>
                    <a:path w="4005" h="3432" extrusionOk="0">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14" name="Google Shape;3214;p29"/>
                <p:cNvSpPr/>
                <p:nvPr/>
              </p:nvSpPr>
              <p:spPr>
                <a:xfrm>
                  <a:off x="4977715" y="3823690"/>
                  <a:ext cx="8856" cy="7676"/>
                </a:xfrm>
                <a:custGeom>
                  <a:avLst/>
                  <a:gdLst/>
                  <a:ahLst/>
                  <a:cxnLst/>
                  <a:rect l="l" t="t" r="r" b="b"/>
                  <a:pathLst>
                    <a:path w="1126" h="976" extrusionOk="0">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15" name="Google Shape;3215;p29"/>
              <p:cNvGrpSpPr/>
              <p:nvPr/>
            </p:nvGrpSpPr>
            <p:grpSpPr>
              <a:xfrm>
                <a:off x="4923290" y="3800504"/>
                <a:ext cx="31468" cy="26898"/>
                <a:chOff x="4923290" y="3800504"/>
                <a:chExt cx="31468" cy="26898"/>
              </a:xfrm>
            </p:grpSpPr>
            <p:sp>
              <p:nvSpPr>
                <p:cNvPr id="3216" name="Google Shape;3216;p29"/>
                <p:cNvSpPr/>
                <p:nvPr/>
              </p:nvSpPr>
              <p:spPr>
                <a:xfrm>
                  <a:off x="4923290" y="3800504"/>
                  <a:ext cx="31468" cy="26898"/>
                </a:xfrm>
                <a:custGeom>
                  <a:avLst/>
                  <a:gdLst/>
                  <a:ahLst/>
                  <a:cxnLst/>
                  <a:rect l="l" t="t" r="r" b="b"/>
                  <a:pathLst>
                    <a:path w="4001" h="3420" extrusionOk="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17" name="Google Shape;3217;p29"/>
                <p:cNvSpPr/>
                <p:nvPr/>
              </p:nvSpPr>
              <p:spPr>
                <a:xfrm>
                  <a:off x="4937470" y="3810178"/>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18" name="Google Shape;3218;p29"/>
              <p:cNvGrpSpPr/>
              <p:nvPr/>
            </p:nvGrpSpPr>
            <p:grpSpPr>
              <a:xfrm>
                <a:off x="5108534" y="3650943"/>
                <a:ext cx="31405" cy="26993"/>
                <a:chOff x="5108534" y="3650943"/>
                <a:chExt cx="31405" cy="26993"/>
              </a:xfrm>
            </p:grpSpPr>
            <p:sp>
              <p:nvSpPr>
                <p:cNvPr id="3219" name="Google Shape;3219;p29"/>
                <p:cNvSpPr/>
                <p:nvPr/>
              </p:nvSpPr>
              <p:spPr>
                <a:xfrm>
                  <a:off x="5108534" y="3650943"/>
                  <a:ext cx="31405" cy="26993"/>
                </a:xfrm>
                <a:custGeom>
                  <a:avLst/>
                  <a:gdLst/>
                  <a:ahLst/>
                  <a:cxnLst/>
                  <a:rect l="l" t="t" r="r" b="b"/>
                  <a:pathLst>
                    <a:path w="3993" h="3432" extrusionOk="0">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20" name="Google Shape;3220;p29"/>
                <p:cNvSpPr/>
                <p:nvPr/>
              </p:nvSpPr>
              <p:spPr>
                <a:xfrm>
                  <a:off x="5122707" y="3660617"/>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21" name="Google Shape;3221;p29"/>
              <p:cNvGrpSpPr/>
              <p:nvPr/>
            </p:nvGrpSpPr>
            <p:grpSpPr>
              <a:xfrm>
                <a:off x="5119380" y="3760739"/>
                <a:ext cx="31499" cy="26993"/>
                <a:chOff x="5119380" y="3760739"/>
                <a:chExt cx="31499" cy="26993"/>
              </a:xfrm>
            </p:grpSpPr>
            <p:sp>
              <p:nvSpPr>
                <p:cNvPr id="3222" name="Google Shape;3222;p29"/>
                <p:cNvSpPr/>
                <p:nvPr/>
              </p:nvSpPr>
              <p:spPr>
                <a:xfrm>
                  <a:off x="5119380" y="3760739"/>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23" name="Google Shape;3223;p29"/>
                <p:cNvSpPr/>
                <p:nvPr/>
              </p:nvSpPr>
              <p:spPr>
                <a:xfrm>
                  <a:off x="5132318" y="3770405"/>
                  <a:ext cx="8856" cy="7653"/>
                </a:xfrm>
                <a:custGeom>
                  <a:avLst/>
                  <a:gdLst/>
                  <a:ahLst/>
                  <a:cxnLst/>
                  <a:rect l="l" t="t" r="r" b="b"/>
                  <a:pathLst>
                    <a:path w="1126" h="973" extrusionOk="0">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24" name="Google Shape;3224;p29"/>
              <p:cNvGrpSpPr/>
              <p:nvPr/>
            </p:nvGrpSpPr>
            <p:grpSpPr>
              <a:xfrm>
                <a:off x="5119380" y="3788235"/>
                <a:ext cx="31499" cy="26993"/>
                <a:chOff x="5119380" y="3788235"/>
                <a:chExt cx="31499" cy="26993"/>
              </a:xfrm>
            </p:grpSpPr>
            <p:sp>
              <p:nvSpPr>
                <p:cNvPr id="3225" name="Google Shape;3225;p29"/>
                <p:cNvSpPr/>
                <p:nvPr/>
              </p:nvSpPr>
              <p:spPr>
                <a:xfrm>
                  <a:off x="5119380" y="3788235"/>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26" name="Google Shape;3226;p29"/>
                <p:cNvSpPr/>
                <p:nvPr/>
              </p:nvSpPr>
              <p:spPr>
                <a:xfrm>
                  <a:off x="5132318" y="3797901"/>
                  <a:ext cx="8856" cy="7605"/>
                </a:xfrm>
                <a:custGeom>
                  <a:avLst/>
                  <a:gdLst/>
                  <a:ahLst/>
                  <a:cxnLst/>
                  <a:rect l="l" t="t" r="r" b="b"/>
                  <a:pathLst>
                    <a:path w="1126" h="967" extrusionOk="0">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27" name="Google Shape;3227;p29"/>
              <p:cNvGrpSpPr/>
              <p:nvPr/>
            </p:nvGrpSpPr>
            <p:grpSpPr>
              <a:xfrm>
                <a:off x="5158005" y="3875284"/>
                <a:ext cx="31405" cy="27001"/>
                <a:chOff x="5158005" y="3875284"/>
                <a:chExt cx="31405" cy="27001"/>
              </a:xfrm>
            </p:grpSpPr>
            <p:sp>
              <p:nvSpPr>
                <p:cNvPr id="3228" name="Google Shape;3228;p29"/>
                <p:cNvSpPr/>
                <p:nvPr/>
              </p:nvSpPr>
              <p:spPr>
                <a:xfrm>
                  <a:off x="5158005" y="3875284"/>
                  <a:ext cx="31405" cy="27001"/>
                </a:xfrm>
                <a:custGeom>
                  <a:avLst/>
                  <a:gdLst/>
                  <a:ahLst/>
                  <a:cxnLst/>
                  <a:rect l="l" t="t" r="r" b="b"/>
                  <a:pathLst>
                    <a:path w="3993" h="3433" extrusionOk="0">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29" name="Google Shape;3229;p29"/>
                <p:cNvSpPr/>
                <p:nvPr/>
              </p:nvSpPr>
              <p:spPr>
                <a:xfrm>
                  <a:off x="5170848" y="3884958"/>
                  <a:ext cx="8950" cy="7645"/>
                </a:xfrm>
                <a:custGeom>
                  <a:avLst/>
                  <a:gdLst/>
                  <a:ahLst/>
                  <a:cxnLst/>
                  <a:rect l="l" t="t" r="r" b="b"/>
                  <a:pathLst>
                    <a:path w="1138" h="972" extrusionOk="0">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30" name="Google Shape;3230;p29"/>
              <p:cNvGrpSpPr/>
              <p:nvPr/>
            </p:nvGrpSpPr>
            <p:grpSpPr>
              <a:xfrm>
                <a:off x="5233163" y="3764545"/>
                <a:ext cx="31499" cy="26898"/>
                <a:chOff x="5233163" y="3764545"/>
                <a:chExt cx="31499" cy="26898"/>
              </a:xfrm>
            </p:grpSpPr>
            <p:sp>
              <p:nvSpPr>
                <p:cNvPr id="3231" name="Google Shape;3231;p29"/>
                <p:cNvSpPr/>
                <p:nvPr/>
              </p:nvSpPr>
              <p:spPr>
                <a:xfrm>
                  <a:off x="5233163" y="3764545"/>
                  <a:ext cx="31499" cy="26898"/>
                </a:xfrm>
                <a:custGeom>
                  <a:avLst/>
                  <a:gdLst/>
                  <a:ahLst/>
                  <a:cxnLst/>
                  <a:rect l="l" t="t" r="r" b="b"/>
                  <a:pathLst>
                    <a:path w="4005" h="3420" extrusionOk="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32" name="Google Shape;3232;p29"/>
                <p:cNvSpPr/>
                <p:nvPr/>
              </p:nvSpPr>
              <p:spPr>
                <a:xfrm>
                  <a:off x="5246108" y="3774211"/>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33" name="Google Shape;3233;p29"/>
              <p:cNvGrpSpPr/>
              <p:nvPr/>
            </p:nvGrpSpPr>
            <p:grpSpPr>
              <a:xfrm>
                <a:off x="5276168" y="3805545"/>
                <a:ext cx="31499" cy="26906"/>
                <a:chOff x="5276168" y="3805545"/>
                <a:chExt cx="31499" cy="26906"/>
              </a:xfrm>
            </p:grpSpPr>
            <p:sp>
              <p:nvSpPr>
                <p:cNvPr id="3234" name="Google Shape;3234;p29"/>
                <p:cNvSpPr/>
                <p:nvPr/>
              </p:nvSpPr>
              <p:spPr>
                <a:xfrm>
                  <a:off x="5276168" y="3805545"/>
                  <a:ext cx="31499" cy="26906"/>
                </a:xfrm>
                <a:custGeom>
                  <a:avLst/>
                  <a:gdLst/>
                  <a:ahLst/>
                  <a:cxnLst/>
                  <a:rect l="l" t="t" r="r" b="b"/>
                  <a:pathLst>
                    <a:path w="4005" h="3421" extrusionOk="0">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35" name="Google Shape;3235;p29"/>
                <p:cNvSpPr/>
                <p:nvPr/>
              </p:nvSpPr>
              <p:spPr>
                <a:xfrm>
                  <a:off x="5289106" y="3815219"/>
                  <a:ext cx="8856" cy="7605"/>
                </a:xfrm>
                <a:custGeom>
                  <a:avLst/>
                  <a:gdLst/>
                  <a:ahLst/>
                  <a:cxnLst/>
                  <a:rect l="l" t="t" r="r" b="b"/>
                  <a:pathLst>
                    <a:path w="1126" h="967" extrusionOk="0">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36" name="Google Shape;3236;p29"/>
              <p:cNvGrpSpPr/>
              <p:nvPr/>
            </p:nvGrpSpPr>
            <p:grpSpPr>
              <a:xfrm>
                <a:off x="5294053" y="3851933"/>
                <a:ext cx="31405" cy="26945"/>
                <a:chOff x="5294053" y="3851933"/>
                <a:chExt cx="31405" cy="26945"/>
              </a:xfrm>
            </p:grpSpPr>
            <p:sp>
              <p:nvSpPr>
                <p:cNvPr id="3237" name="Google Shape;3237;p29"/>
                <p:cNvSpPr/>
                <p:nvPr/>
              </p:nvSpPr>
              <p:spPr>
                <a:xfrm>
                  <a:off x="5294053" y="3851933"/>
                  <a:ext cx="31405" cy="26945"/>
                </a:xfrm>
                <a:custGeom>
                  <a:avLst/>
                  <a:gdLst/>
                  <a:ahLst/>
                  <a:cxnLst/>
                  <a:rect l="l" t="t" r="r" b="b"/>
                  <a:pathLst>
                    <a:path w="3993" h="3426" extrusionOk="0">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38" name="Google Shape;3238;p29"/>
                <p:cNvSpPr/>
                <p:nvPr/>
              </p:nvSpPr>
              <p:spPr>
                <a:xfrm>
                  <a:off x="5308234" y="3861552"/>
                  <a:ext cx="7621" cy="7621"/>
                </a:xfrm>
                <a:custGeom>
                  <a:avLst/>
                  <a:gdLst/>
                  <a:ahLst/>
                  <a:cxnLst/>
                  <a:rect l="l" t="t" r="r" b="b"/>
                  <a:pathLst>
                    <a:path w="969" h="969" extrusionOk="0">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39" name="Google Shape;3239;p29"/>
              <p:cNvGrpSpPr/>
              <p:nvPr/>
            </p:nvGrpSpPr>
            <p:grpSpPr>
              <a:xfrm>
                <a:off x="5341723" y="3851902"/>
                <a:ext cx="31405" cy="26977"/>
                <a:chOff x="5341723" y="3851902"/>
                <a:chExt cx="31405" cy="26977"/>
              </a:xfrm>
            </p:grpSpPr>
            <p:sp>
              <p:nvSpPr>
                <p:cNvPr id="3240" name="Google Shape;3240;p29"/>
                <p:cNvSpPr/>
                <p:nvPr/>
              </p:nvSpPr>
              <p:spPr>
                <a:xfrm>
                  <a:off x="5341723" y="3851902"/>
                  <a:ext cx="31405" cy="26977"/>
                </a:xfrm>
                <a:custGeom>
                  <a:avLst/>
                  <a:gdLst/>
                  <a:ahLst/>
                  <a:cxnLst/>
                  <a:rect l="l" t="t" r="r" b="b"/>
                  <a:pathLst>
                    <a:path w="3993" h="3430" extrusionOk="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41" name="Google Shape;3241;p29"/>
                <p:cNvSpPr/>
                <p:nvPr/>
              </p:nvSpPr>
              <p:spPr>
                <a:xfrm>
                  <a:off x="5354567" y="3861647"/>
                  <a:ext cx="8950" cy="7590"/>
                </a:xfrm>
                <a:custGeom>
                  <a:avLst/>
                  <a:gdLst/>
                  <a:ahLst/>
                  <a:cxnLst/>
                  <a:rect l="l" t="t" r="r" b="b"/>
                  <a:pathLst>
                    <a:path w="1138" h="965" extrusionOk="0">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42" name="Google Shape;3242;p29"/>
              <p:cNvGrpSpPr/>
              <p:nvPr/>
            </p:nvGrpSpPr>
            <p:grpSpPr>
              <a:xfrm>
                <a:off x="5054871" y="3507855"/>
                <a:ext cx="31405" cy="26993"/>
                <a:chOff x="5054871" y="3507855"/>
                <a:chExt cx="31405" cy="26993"/>
              </a:xfrm>
            </p:grpSpPr>
            <p:sp>
              <p:nvSpPr>
                <p:cNvPr id="3243" name="Google Shape;3243;p29"/>
                <p:cNvSpPr/>
                <p:nvPr/>
              </p:nvSpPr>
              <p:spPr>
                <a:xfrm>
                  <a:off x="5054871" y="3507855"/>
                  <a:ext cx="31405" cy="26993"/>
                </a:xfrm>
                <a:custGeom>
                  <a:avLst/>
                  <a:gdLst/>
                  <a:ahLst/>
                  <a:cxnLst/>
                  <a:rect l="l" t="t" r="r" b="b"/>
                  <a:pathLst>
                    <a:path w="3993" h="3432" extrusionOk="0">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44" name="Google Shape;3244;p29"/>
                <p:cNvSpPr/>
                <p:nvPr/>
              </p:nvSpPr>
              <p:spPr>
                <a:xfrm>
                  <a:off x="5067715" y="3517521"/>
                  <a:ext cx="8950" cy="7605"/>
                </a:xfrm>
                <a:custGeom>
                  <a:avLst/>
                  <a:gdLst/>
                  <a:ahLst/>
                  <a:cxnLst/>
                  <a:rect l="l" t="t" r="r" b="b"/>
                  <a:pathLst>
                    <a:path w="1138" h="967" extrusionOk="0">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45" name="Google Shape;3245;p29"/>
              <p:cNvGrpSpPr/>
              <p:nvPr/>
            </p:nvGrpSpPr>
            <p:grpSpPr>
              <a:xfrm>
                <a:off x="4876579" y="3675325"/>
                <a:ext cx="31405" cy="26969"/>
                <a:chOff x="4876579" y="3675325"/>
                <a:chExt cx="31405" cy="26969"/>
              </a:xfrm>
            </p:grpSpPr>
            <p:sp>
              <p:nvSpPr>
                <p:cNvPr id="3246" name="Google Shape;3246;p29"/>
                <p:cNvSpPr/>
                <p:nvPr/>
              </p:nvSpPr>
              <p:spPr>
                <a:xfrm>
                  <a:off x="4876579" y="3675325"/>
                  <a:ext cx="31405" cy="26969"/>
                </a:xfrm>
                <a:custGeom>
                  <a:avLst/>
                  <a:gdLst/>
                  <a:ahLst/>
                  <a:cxnLst/>
                  <a:rect l="l" t="t" r="r" b="b"/>
                  <a:pathLst>
                    <a:path w="3993" h="3429" extrusionOk="0">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47" name="Google Shape;3247;p29"/>
                <p:cNvSpPr/>
                <p:nvPr/>
              </p:nvSpPr>
              <p:spPr>
                <a:xfrm>
                  <a:off x="4889517" y="3684975"/>
                  <a:ext cx="8856" cy="7676"/>
                </a:xfrm>
                <a:custGeom>
                  <a:avLst/>
                  <a:gdLst/>
                  <a:ahLst/>
                  <a:cxnLst/>
                  <a:rect l="l" t="t" r="r" b="b"/>
                  <a:pathLst>
                    <a:path w="1126" h="976" extrusionOk="0">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48" name="Google Shape;3248;p29"/>
              <p:cNvGrpSpPr/>
              <p:nvPr/>
            </p:nvGrpSpPr>
            <p:grpSpPr>
              <a:xfrm>
                <a:off x="4842233" y="3688333"/>
                <a:ext cx="31405" cy="26993"/>
                <a:chOff x="4842233" y="3688333"/>
                <a:chExt cx="31405" cy="26993"/>
              </a:xfrm>
            </p:grpSpPr>
            <p:sp>
              <p:nvSpPr>
                <p:cNvPr id="3249" name="Google Shape;3249;p29"/>
                <p:cNvSpPr/>
                <p:nvPr/>
              </p:nvSpPr>
              <p:spPr>
                <a:xfrm>
                  <a:off x="4842233" y="3688333"/>
                  <a:ext cx="31405" cy="26993"/>
                </a:xfrm>
                <a:custGeom>
                  <a:avLst/>
                  <a:gdLst/>
                  <a:ahLst/>
                  <a:cxnLst/>
                  <a:rect l="l" t="t" r="r" b="b"/>
                  <a:pathLst>
                    <a:path w="3993" h="3432" extrusionOk="0">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50" name="Google Shape;3250;p29"/>
                <p:cNvSpPr/>
                <p:nvPr/>
              </p:nvSpPr>
              <p:spPr>
                <a:xfrm>
                  <a:off x="4855076" y="3698094"/>
                  <a:ext cx="8856" cy="7590"/>
                </a:xfrm>
                <a:custGeom>
                  <a:avLst/>
                  <a:gdLst/>
                  <a:ahLst/>
                  <a:cxnLst/>
                  <a:rect l="l" t="t" r="r" b="b"/>
                  <a:pathLst>
                    <a:path w="1126" h="965" extrusionOk="0">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51" name="Google Shape;3251;p29"/>
              <p:cNvGrpSpPr/>
              <p:nvPr/>
            </p:nvGrpSpPr>
            <p:grpSpPr>
              <a:xfrm>
                <a:off x="5187876" y="3608032"/>
                <a:ext cx="31405" cy="27001"/>
                <a:chOff x="5187876" y="3608032"/>
                <a:chExt cx="31405" cy="27001"/>
              </a:xfrm>
            </p:grpSpPr>
            <p:sp>
              <p:nvSpPr>
                <p:cNvPr id="3252" name="Google Shape;3252;p29"/>
                <p:cNvSpPr/>
                <p:nvPr/>
              </p:nvSpPr>
              <p:spPr>
                <a:xfrm>
                  <a:off x="5187876" y="3608032"/>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53" name="Google Shape;3253;p29"/>
                <p:cNvSpPr/>
                <p:nvPr/>
              </p:nvSpPr>
              <p:spPr>
                <a:xfrm>
                  <a:off x="5202057" y="3617706"/>
                  <a:ext cx="7621" cy="7621"/>
                </a:xfrm>
                <a:custGeom>
                  <a:avLst/>
                  <a:gdLst/>
                  <a:ahLst/>
                  <a:cxnLst/>
                  <a:rect l="l" t="t" r="r" b="b"/>
                  <a:pathLst>
                    <a:path w="969"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3254" name="Google Shape;3254;p29"/>
              <p:cNvSpPr/>
              <p:nvPr/>
            </p:nvSpPr>
            <p:spPr>
              <a:xfrm>
                <a:off x="5142589" y="3410030"/>
                <a:ext cx="42542" cy="36525"/>
              </a:xfrm>
              <a:custGeom>
                <a:avLst/>
                <a:gdLst/>
                <a:ahLst/>
                <a:cxnLst/>
                <a:rect l="l" t="t" r="r" b="b"/>
                <a:pathLst>
                  <a:path w="5409" h="4644" extrusionOk="0">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55" name="Google Shape;3255;p29"/>
              <p:cNvSpPr/>
              <p:nvPr/>
            </p:nvSpPr>
            <p:spPr>
              <a:xfrm>
                <a:off x="5158382" y="3419720"/>
                <a:ext cx="17138" cy="17130"/>
              </a:xfrm>
              <a:custGeom>
                <a:avLst/>
                <a:gdLst/>
                <a:ahLst/>
                <a:cxnLst/>
                <a:rect l="l" t="t" r="r" b="b"/>
                <a:pathLst>
                  <a:path w="2179" h="2178" extrusionOk="0">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256" name="Google Shape;3256;p29"/>
              <p:cNvGrpSpPr/>
              <p:nvPr/>
            </p:nvGrpSpPr>
            <p:grpSpPr>
              <a:xfrm>
                <a:off x="5269224" y="3304167"/>
                <a:ext cx="40253" cy="34402"/>
                <a:chOff x="5269224" y="3304167"/>
                <a:chExt cx="40253" cy="34402"/>
              </a:xfrm>
            </p:grpSpPr>
            <p:sp>
              <p:nvSpPr>
                <p:cNvPr id="3257" name="Google Shape;3257;p29"/>
                <p:cNvSpPr/>
                <p:nvPr/>
              </p:nvSpPr>
              <p:spPr>
                <a:xfrm>
                  <a:off x="5269224" y="3304167"/>
                  <a:ext cx="40253" cy="34402"/>
                </a:xfrm>
                <a:custGeom>
                  <a:avLst/>
                  <a:gdLst/>
                  <a:ahLst/>
                  <a:cxnLst/>
                  <a:rect l="l" t="t" r="r" b="b"/>
                  <a:pathLst>
                    <a:path w="5118" h="4374" extrusionOk="0">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58" name="Google Shape;3258;p29"/>
                <p:cNvSpPr/>
                <p:nvPr/>
              </p:nvSpPr>
              <p:spPr>
                <a:xfrm>
                  <a:off x="5284639" y="3313826"/>
                  <a:ext cx="15132" cy="15140"/>
                </a:xfrm>
                <a:custGeom>
                  <a:avLst/>
                  <a:gdLst/>
                  <a:ahLst/>
                  <a:cxnLst/>
                  <a:rect l="l" t="t" r="r" b="b"/>
                  <a:pathLst>
                    <a:path w="1924" h="1925" extrusionOk="0">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59" name="Google Shape;3259;p29"/>
              <p:cNvGrpSpPr/>
              <p:nvPr/>
            </p:nvGrpSpPr>
            <p:grpSpPr>
              <a:xfrm>
                <a:off x="5327354" y="3476615"/>
                <a:ext cx="49864" cy="42723"/>
                <a:chOff x="5327354" y="3476615"/>
                <a:chExt cx="49864" cy="42723"/>
              </a:xfrm>
            </p:grpSpPr>
            <p:sp>
              <p:nvSpPr>
                <p:cNvPr id="3260" name="Google Shape;3260;p29"/>
                <p:cNvSpPr/>
                <p:nvPr/>
              </p:nvSpPr>
              <p:spPr>
                <a:xfrm>
                  <a:off x="5327354" y="3476615"/>
                  <a:ext cx="49864" cy="42723"/>
                </a:xfrm>
                <a:custGeom>
                  <a:avLst/>
                  <a:gdLst/>
                  <a:ahLst/>
                  <a:cxnLst/>
                  <a:rect l="l" t="t" r="r" b="b"/>
                  <a:pathLst>
                    <a:path w="6340" h="5432" extrusionOk="0">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61" name="Google Shape;3261;p29"/>
                <p:cNvSpPr/>
                <p:nvPr/>
              </p:nvSpPr>
              <p:spPr>
                <a:xfrm>
                  <a:off x="5340197" y="3486321"/>
                  <a:ext cx="27315" cy="23406"/>
                </a:xfrm>
                <a:custGeom>
                  <a:avLst/>
                  <a:gdLst/>
                  <a:ahLst/>
                  <a:cxnLst/>
                  <a:rect l="l" t="t" r="r" b="b"/>
                  <a:pathLst>
                    <a:path w="3473" h="2976" extrusionOk="0">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3262" name="Google Shape;3262;p29"/>
              <p:cNvSpPr/>
              <p:nvPr/>
            </p:nvSpPr>
            <p:spPr>
              <a:xfrm>
                <a:off x="5290255" y="3703080"/>
                <a:ext cx="31397" cy="26898"/>
              </a:xfrm>
              <a:custGeom>
                <a:avLst/>
                <a:gdLst/>
                <a:ahLst/>
                <a:cxnLst/>
                <a:rect l="l" t="t" r="r" b="b"/>
                <a:pathLst>
                  <a:path w="3992" h="3420" extrusionOk="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63" name="Google Shape;3263;p29"/>
              <p:cNvSpPr/>
              <p:nvPr/>
            </p:nvSpPr>
            <p:spPr>
              <a:xfrm>
                <a:off x="5304427" y="3712754"/>
                <a:ext cx="7621" cy="7621"/>
              </a:xfrm>
              <a:custGeom>
                <a:avLst/>
                <a:gdLst/>
                <a:ahLst/>
                <a:cxnLst/>
                <a:rect l="l" t="t" r="r" b="b"/>
                <a:pathLst>
                  <a:path w="969"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264" name="Google Shape;3264;p29"/>
              <p:cNvGrpSpPr/>
              <p:nvPr/>
            </p:nvGrpSpPr>
            <p:grpSpPr>
              <a:xfrm>
                <a:off x="5341723" y="3775957"/>
                <a:ext cx="31405" cy="26898"/>
                <a:chOff x="5341723" y="3775957"/>
                <a:chExt cx="31405" cy="26898"/>
              </a:xfrm>
            </p:grpSpPr>
            <p:sp>
              <p:nvSpPr>
                <p:cNvPr id="3265" name="Google Shape;3265;p29"/>
                <p:cNvSpPr/>
                <p:nvPr/>
              </p:nvSpPr>
              <p:spPr>
                <a:xfrm>
                  <a:off x="5341723" y="3775957"/>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66" name="Google Shape;3266;p29"/>
                <p:cNvSpPr/>
                <p:nvPr/>
              </p:nvSpPr>
              <p:spPr>
                <a:xfrm>
                  <a:off x="5354567" y="3785631"/>
                  <a:ext cx="8950" cy="7605"/>
                </a:xfrm>
                <a:custGeom>
                  <a:avLst/>
                  <a:gdLst/>
                  <a:ahLst/>
                  <a:cxnLst/>
                  <a:rect l="l" t="t" r="r" b="b"/>
                  <a:pathLst>
                    <a:path w="1138" h="967" extrusionOk="0">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67" name="Google Shape;3267;p29"/>
              <p:cNvGrpSpPr/>
              <p:nvPr/>
            </p:nvGrpSpPr>
            <p:grpSpPr>
              <a:xfrm>
                <a:off x="5439053" y="3699274"/>
                <a:ext cx="31405" cy="26898"/>
                <a:chOff x="5439053" y="3699274"/>
                <a:chExt cx="31405" cy="26898"/>
              </a:xfrm>
            </p:grpSpPr>
            <p:sp>
              <p:nvSpPr>
                <p:cNvPr id="3268" name="Google Shape;3268;p29"/>
                <p:cNvSpPr/>
                <p:nvPr/>
              </p:nvSpPr>
              <p:spPr>
                <a:xfrm>
                  <a:off x="5439053" y="3699274"/>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69" name="Google Shape;3269;p29"/>
                <p:cNvSpPr/>
                <p:nvPr/>
              </p:nvSpPr>
              <p:spPr>
                <a:xfrm>
                  <a:off x="5453225" y="3708948"/>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70" name="Google Shape;3270;p29"/>
              <p:cNvGrpSpPr/>
              <p:nvPr/>
            </p:nvGrpSpPr>
            <p:grpSpPr>
              <a:xfrm>
                <a:off x="5412414" y="3622307"/>
                <a:ext cx="31499" cy="26993"/>
                <a:chOff x="5412414" y="3622307"/>
                <a:chExt cx="31499" cy="26993"/>
              </a:xfrm>
            </p:grpSpPr>
            <p:sp>
              <p:nvSpPr>
                <p:cNvPr id="3271" name="Google Shape;3271;p29"/>
                <p:cNvSpPr/>
                <p:nvPr/>
              </p:nvSpPr>
              <p:spPr>
                <a:xfrm>
                  <a:off x="5412414" y="3622307"/>
                  <a:ext cx="31499" cy="26993"/>
                </a:xfrm>
                <a:custGeom>
                  <a:avLst/>
                  <a:gdLst/>
                  <a:ahLst/>
                  <a:cxnLst/>
                  <a:rect l="l" t="t" r="r" b="b"/>
                  <a:pathLst>
                    <a:path w="4005" h="3432" extrusionOk="0">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72" name="Google Shape;3272;p29"/>
                <p:cNvSpPr/>
                <p:nvPr/>
              </p:nvSpPr>
              <p:spPr>
                <a:xfrm>
                  <a:off x="5426681" y="3632075"/>
                  <a:ext cx="7527" cy="7519"/>
                </a:xfrm>
                <a:custGeom>
                  <a:avLst/>
                  <a:gdLst/>
                  <a:ahLst/>
                  <a:cxnLst/>
                  <a:rect l="l" t="t" r="r" b="b"/>
                  <a:pathLst>
                    <a:path w="957" h="956" extrusionOk="0">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73" name="Google Shape;3273;p29"/>
              <p:cNvGrpSpPr/>
              <p:nvPr/>
            </p:nvGrpSpPr>
            <p:grpSpPr>
              <a:xfrm>
                <a:off x="5476254" y="3473949"/>
                <a:ext cx="26835" cy="26930"/>
                <a:chOff x="5476254" y="3473949"/>
                <a:chExt cx="26835" cy="26930"/>
              </a:xfrm>
            </p:grpSpPr>
            <p:sp>
              <p:nvSpPr>
                <p:cNvPr id="3274" name="Google Shape;3274;p29"/>
                <p:cNvSpPr/>
                <p:nvPr/>
              </p:nvSpPr>
              <p:spPr>
                <a:xfrm>
                  <a:off x="5476254" y="3473949"/>
                  <a:ext cx="26835" cy="26930"/>
                </a:xfrm>
                <a:custGeom>
                  <a:avLst/>
                  <a:gdLst/>
                  <a:ahLst/>
                  <a:cxnLst/>
                  <a:rect l="l" t="t" r="r" b="b"/>
                  <a:pathLst>
                    <a:path w="3412" h="3424" extrusionOk="0">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75" name="Google Shape;3275;p29"/>
                <p:cNvSpPr/>
                <p:nvPr/>
              </p:nvSpPr>
              <p:spPr>
                <a:xfrm>
                  <a:off x="5485857" y="3483655"/>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76" name="Google Shape;3276;p29"/>
              <p:cNvGrpSpPr/>
              <p:nvPr/>
            </p:nvGrpSpPr>
            <p:grpSpPr>
              <a:xfrm>
                <a:off x="5564547" y="3481594"/>
                <a:ext cx="31397" cy="26898"/>
                <a:chOff x="5564547" y="3481594"/>
                <a:chExt cx="31397" cy="26898"/>
              </a:xfrm>
            </p:grpSpPr>
            <p:sp>
              <p:nvSpPr>
                <p:cNvPr id="3277" name="Google Shape;3277;p29"/>
                <p:cNvSpPr/>
                <p:nvPr/>
              </p:nvSpPr>
              <p:spPr>
                <a:xfrm>
                  <a:off x="5564547" y="3481594"/>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78" name="Google Shape;3278;p29"/>
                <p:cNvSpPr/>
                <p:nvPr/>
              </p:nvSpPr>
              <p:spPr>
                <a:xfrm>
                  <a:off x="5578719" y="3491268"/>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79" name="Google Shape;3279;p29"/>
              <p:cNvGrpSpPr/>
              <p:nvPr/>
            </p:nvGrpSpPr>
            <p:grpSpPr>
              <a:xfrm>
                <a:off x="5534101" y="3470174"/>
                <a:ext cx="31397" cy="26906"/>
                <a:chOff x="5534101" y="3470174"/>
                <a:chExt cx="31397" cy="26906"/>
              </a:xfrm>
            </p:grpSpPr>
            <p:sp>
              <p:nvSpPr>
                <p:cNvPr id="3280" name="Google Shape;3280;p29"/>
                <p:cNvSpPr/>
                <p:nvPr/>
              </p:nvSpPr>
              <p:spPr>
                <a:xfrm>
                  <a:off x="5534101" y="3470174"/>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81" name="Google Shape;3281;p29"/>
                <p:cNvSpPr/>
                <p:nvPr/>
              </p:nvSpPr>
              <p:spPr>
                <a:xfrm>
                  <a:off x="5546945" y="3479848"/>
                  <a:ext cx="8950" cy="7582"/>
                </a:xfrm>
                <a:custGeom>
                  <a:avLst/>
                  <a:gdLst/>
                  <a:ahLst/>
                  <a:cxnLst/>
                  <a:rect l="l" t="t" r="r" b="b"/>
                  <a:pathLst>
                    <a:path w="1138" h="964" extrusionOk="0">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82" name="Google Shape;3282;p29"/>
              <p:cNvGrpSpPr/>
              <p:nvPr/>
            </p:nvGrpSpPr>
            <p:grpSpPr>
              <a:xfrm>
                <a:off x="5610879" y="3314486"/>
                <a:ext cx="31499" cy="26938"/>
                <a:chOff x="5610879" y="3314486"/>
                <a:chExt cx="31499" cy="26938"/>
              </a:xfrm>
            </p:grpSpPr>
            <p:sp>
              <p:nvSpPr>
                <p:cNvPr id="3283" name="Google Shape;3283;p29"/>
                <p:cNvSpPr/>
                <p:nvPr/>
              </p:nvSpPr>
              <p:spPr>
                <a:xfrm>
                  <a:off x="5610879" y="3314486"/>
                  <a:ext cx="31499" cy="26938"/>
                </a:xfrm>
                <a:custGeom>
                  <a:avLst/>
                  <a:gdLst/>
                  <a:ahLst/>
                  <a:cxnLst/>
                  <a:rect l="l" t="t" r="r" b="b"/>
                  <a:pathLst>
                    <a:path w="4005" h="3425" extrusionOk="0">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84" name="Google Shape;3284;p29"/>
                <p:cNvSpPr/>
                <p:nvPr/>
              </p:nvSpPr>
              <p:spPr>
                <a:xfrm>
                  <a:off x="5623817" y="3324192"/>
                  <a:ext cx="8950" cy="7590"/>
                </a:xfrm>
                <a:custGeom>
                  <a:avLst/>
                  <a:gdLst/>
                  <a:ahLst/>
                  <a:cxnLst/>
                  <a:rect l="l" t="t" r="r" b="b"/>
                  <a:pathLst>
                    <a:path w="1138" h="965" extrusionOk="0">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85" name="Google Shape;3285;p29"/>
              <p:cNvGrpSpPr/>
              <p:nvPr/>
            </p:nvGrpSpPr>
            <p:grpSpPr>
              <a:xfrm>
                <a:off x="4834525" y="3501382"/>
                <a:ext cx="31499" cy="26898"/>
                <a:chOff x="4834525" y="3501382"/>
                <a:chExt cx="31499" cy="26898"/>
              </a:xfrm>
            </p:grpSpPr>
            <p:sp>
              <p:nvSpPr>
                <p:cNvPr id="3286" name="Google Shape;3286;p29"/>
                <p:cNvSpPr/>
                <p:nvPr/>
              </p:nvSpPr>
              <p:spPr>
                <a:xfrm>
                  <a:off x="4834525" y="3501382"/>
                  <a:ext cx="31499" cy="26898"/>
                </a:xfrm>
                <a:custGeom>
                  <a:avLst/>
                  <a:gdLst/>
                  <a:ahLst/>
                  <a:cxnLst/>
                  <a:rect l="l" t="t" r="r" b="b"/>
                  <a:pathLst>
                    <a:path w="4005" h="3420" extrusionOk="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87" name="Google Shape;3287;p29"/>
                <p:cNvSpPr/>
                <p:nvPr/>
              </p:nvSpPr>
              <p:spPr>
                <a:xfrm>
                  <a:off x="4847463" y="3511056"/>
                  <a:ext cx="8950" cy="7605"/>
                </a:xfrm>
                <a:custGeom>
                  <a:avLst/>
                  <a:gdLst/>
                  <a:ahLst/>
                  <a:cxnLst/>
                  <a:rect l="l" t="t" r="r" b="b"/>
                  <a:pathLst>
                    <a:path w="1138" h="967" extrusionOk="0">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88" name="Google Shape;3288;p29"/>
              <p:cNvGrpSpPr/>
              <p:nvPr/>
            </p:nvGrpSpPr>
            <p:grpSpPr>
              <a:xfrm>
                <a:off x="4898460" y="3580158"/>
                <a:ext cx="31405" cy="26898"/>
                <a:chOff x="4898460" y="3580158"/>
                <a:chExt cx="31405" cy="26898"/>
              </a:xfrm>
            </p:grpSpPr>
            <p:sp>
              <p:nvSpPr>
                <p:cNvPr id="3289" name="Google Shape;3289;p29"/>
                <p:cNvSpPr/>
                <p:nvPr/>
              </p:nvSpPr>
              <p:spPr>
                <a:xfrm>
                  <a:off x="4898460" y="3580158"/>
                  <a:ext cx="31405" cy="26898"/>
                </a:xfrm>
                <a:custGeom>
                  <a:avLst/>
                  <a:gdLst/>
                  <a:ahLst/>
                  <a:cxnLst/>
                  <a:rect l="l" t="t" r="r" b="b"/>
                  <a:pathLst>
                    <a:path w="3993" h="3420" extrusionOk="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90" name="Google Shape;3290;p29"/>
                <p:cNvSpPr/>
                <p:nvPr/>
              </p:nvSpPr>
              <p:spPr>
                <a:xfrm>
                  <a:off x="4911303" y="3589832"/>
                  <a:ext cx="8950" cy="7605"/>
                </a:xfrm>
                <a:custGeom>
                  <a:avLst/>
                  <a:gdLst/>
                  <a:ahLst/>
                  <a:cxnLst/>
                  <a:rect l="l" t="t" r="r" b="b"/>
                  <a:pathLst>
                    <a:path w="1138" h="967" extrusionOk="0">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91" name="Google Shape;3291;p29"/>
              <p:cNvGrpSpPr/>
              <p:nvPr/>
            </p:nvGrpSpPr>
            <p:grpSpPr>
              <a:xfrm>
                <a:off x="4882667" y="3608032"/>
                <a:ext cx="31499" cy="27001"/>
                <a:chOff x="4882667" y="3608032"/>
                <a:chExt cx="31499" cy="27001"/>
              </a:xfrm>
            </p:grpSpPr>
            <p:sp>
              <p:nvSpPr>
                <p:cNvPr id="3292" name="Google Shape;3292;p29"/>
                <p:cNvSpPr/>
                <p:nvPr/>
              </p:nvSpPr>
              <p:spPr>
                <a:xfrm>
                  <a:off x="4882667" y="3608032"/>
                  <a:ext cx="31499" cy="27001"/>
                </a:xfrm>
                <a:custGeom>
                  <a:avLst/>
                  <a:gdLst/>
                  <a:ahLst/>
                  <a:cxnLst/>
                  <a:rect l="l" t="t" r="r" b="b"/>
                  <a:pathLst>
                    <a:path w="4005" h="3433" extrusionOk="0">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93" name="Google Shape;3293;p29"/>
                <p:cNvSpPr/>
                <p:nvPr/>
              </p:nvSpPr>
              <p:spPr>
                <a:xfrm>
                  <a:off x="4895605" y="3617706"/>
                  <a:ext cx="8950" cy="7653"/>
                </a:xfrm>
                <a:custGeom>
                  <a:avLst/>
                  <a:gdLst/>
                  <a:ahLst/>
                  <a:cxnLst/>
                  <a:rect l="l" t="t" r="r" b="b"/>
                  <a:pathLst>
                    <a:path w="1138" h="973" extrusionOk="0">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94" name="Google Shape;3294;p29"/>
              <p:cNvGrpSpPr/>
              <p:nvPr/>
            </p:nvGrpSpPr>
            <p:grpSpPr>
              <a:xfrm>
                <a:off x="4843373" y="3631407"/>
                <a:ext cx="16273" cy="16186"/>
                <a:chOff x="4843373" y="3631407"/>
                <a:chExt cx="16273" cy="16186"/>
              </a:xfrm>
            </p:grpSpPr>
            <p:sp>
              <p:nvSpPr>
                <p:cNvPr id="3295" name="Google Shape;3295;p29"/>
                <p:cNvSpPr/>
                <p:nvPr/>
              </p:nvSpPr>
              <p:spPr>
                <a:xfrm>
                  <a:off x="4843373" y="3631407"/>
                  <a:ext cx="16273" cy="16186"/>
                </a:xfrm>
                <a:custGeom>
                  <a:avLst/>
                  <a:gdLst/>
                  <a:ahLst/>
                  <a:cxnLst/>
                  <a:rect l="l" t="t" r="r" b="b"/>
                  <a:pathLst>
                    <a:path w="2069" h="2058" extrusionOk="0">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96" name="Google Shape;3296;p29"/>
                <p:cNvSpPr/>
                <p:nvPr/>
              </p:nvSpPr>
              <p:spPr>
                <a:xfrm>
                  <a:off x="4849178" y="3637211"/>
                  <a:ext cx="4672" cy="4577"/>
                </a:xfrm>
                <a:custGeom>
                  <a:avLst/>
                  <a:gdLst/>
                  <a:ahLst/>
                  <a:cxnLst/>
                  <a:rect l="l" t="t" r="r" b="b"/>
                  <a:pathLst>
                    <a:path w="594" h="582" extrusionOk="0">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297" name="Google Shape;3297;p29"/>
              <p:cNvGrpSpPr/>
              <p:nvPr/>
            </p:nvGrpSpPr>
            <p:grpSpPr>
              <a:xfrm>
                <a:off x="4727773" y="3591578"/>
                <a:ext cx="31499" cy="26898"/>
                <a:chOff x="4727773" y="3591578"/>
                <a:chExt cx="31499" cy="26898"/>
              </a:xfrm>
            </p:grpSpPr>
            <p:sp>
              <p:nvSpPr>
                <p:cNvPr id="3298" name="Google Shape;3298;p29"/>
                <p:cNvSpPr/>
                <p:nvPr/>
              </p:nvSpPr>
              <p:spPr>
                <a:xfrm>
                  <a:off x="4727773" y="3591578"/>
                  <a:ext cx="31499" cy="26898"/>
                </a:xfrm>
                <a:custGeom>
                  <a:avLst/>
                  <a:gdLst/>
                  <a:ahLst/>
                  <a:cxnLst/>
                  <a:rect l="l" t="t" r="r" b="b"/>
                  <a:pathLst>
                    <a:path w="4005" h="3420" extrusionOk="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299" name="Google Shape;3299;p29"/>
                <p:cNvSpPr/>
                <p:nvPr/>
              </p:nvSpPr>
              <p:spPr>
                <a:xfrm>
                  <a:off x="4740719" y="3601244"/>
                  <a:ext cx="8856" cy="7590"/>
                </a:xfrm>
                <a:custGeom>
                  <a:avLst/>
                  <a:gdLst/>
                  <a:ahLst/>
                  <a:cxnLst/>
                  <a:rect l="l" t="t" r="r" b="b"/>
                  <a:pathLst>
                    <a:path w="1126" h="965" extrusionOk="0">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3300" name="Google Shape;3300;p29"/>
              <p:cNvSpPr/>
              <p:nvPr/>
            </p:nvSpPr>
            <p:spPr>
              <a:xfrm>
                <a:off x="4652041" y="3622590"/>
                <a:ext cx="31405" cy="26906"/>
              </a:xfrm>
              <a:custGeom>
                <a:avLst/>
                <a:gdLst/>
                <a:ahLst/>
                <a:cxnLst/>
                <a:rect l="l" t="t" r="r" b="b"/>
                <a:pathLst>
                  <a:path w="3993" h="3421" extrusionOk="0">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01" name="Google Shape;3301;p29"/>
              <p:cNvSpPr/>
              <p:nvPr/>
            </p:nvSpPr>
            <p:spPr>
              <a:xfrm>
                <a:off x="4666222" y="3632264"/>
                <a:ext cx="7613" cy="7621"/>
              </a:xfrm>
              <a:custGeom>
                <a:avLst/>
                <a:gdLst/>
                <a:ahLst/>
                <a:cxnLst/>
                <a:rect l="l" t="t" r="r" b="b"/>
                <a:pathLst>
                  <a:path w="968"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302" name="Google Shape;3302;p29"/>
              <p:cNvGrpSpPr/>
              <p:nvPr/>
            </p:nvGrpSpPr>
            <p:grpSpPr>
              <a:xfrm>
                <a:off x="4609421" y="3577398"/>
                <a:ext cx="31499" cy="27001"/>
                <a:chOff x="4609421" y="3577398"/>
                <a:chExt cx="31499" cy="27001"/>
              </a:xfrm>
            </p:grpSpPr>
            <p:sp>
              <p:nvSpPr>
                <p:cNvPr id="3303" name="Google Shape;3303;p29"/>
                <p:cNvSpPr/>
                <p:nvPr/>
              </p:nvSpPr>
              <p:spPr>
                <a:xfrm>
                  <a:off x="4609421" y="3577398"/>
                  <a:ext cx="31499" cy="27001"/>
                </a:xfrm>
                <a:custGeom>
                  <a:avLst/>
                  <a:gdLst/>
                  <a:ahLst/>
                  <a:cxnLst/>
                  <a:rect l="l" t="t" r="r" b="b"/>
                  <a:pathLst>
                    <a:path w="4005" h="3433" extrusionOk="0">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04" name="Google Shape;3304;p29"/>
                <p:cNvSpPr/>
                <p:nvPr/>
              </p:nvSpPr>
              <p:spPr>
                <a:xfrm>
                  <a:off x="4623594" y="3587072"/>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05" name="Google Shape;3305;p29"/>
              <p:cNvGrpSpPr/>
              <p:nvPr/>
            </p:nvGrpSpPr>
            <p:grpSpPr>
              <a:xfrm>
                <a:off x="4649289" y="3577398"/>
                <a:ext cx="31499" cy="27001"/>
                <a:chOff x="4649289" y="3577398"/>
                <a:chExt cx="31499" cy="27001"/>
              </a:xfrm>
            </p:grpSpPr>
            <p:sp>
              <p:nvSpPr>
                <p:cNvPr id="3306" name="Google Shape;3306;p29"/>
                <p:cNvSpPr/>
                <p:nvPr/>
              </p:nvSpPr>
              <p:spPr>
                <a:xfrm>
                  <a:off x="4649289" y="3577398"/>
                  <a:ext cx="31499" cy="27001"/>
                </a:xfrm>
                <a:custGeom>
                  <a:avLst/>
                  <a:gdLst/>
                  <a:ahLst/>
                  <a:cxnLst/>
                  <a:rect l="l" t="t" r="r" b="b"/>
                  <a:pathLst>
                    <a:path w="4005" h="3433" extrusionOk="0">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07" name="Google Shape;3307;p29"/>
                <p:cNvSpPr/>
                <p:nvPr/>
              </p:nvSpPr>
              <p:spPr>
                <a:xfrm>
                  <a:off x="4662227" y="3587072"/>
                  <a:ext cx="8856" cy="7676"/>
                </a:xfrm>
                <a:custGeom>
                  <a:avLst/>
                  <a:gdLst/>
                  <a:ahLst/>
                  <a:cxnLst/>
                  <a:rect l="l" t="t" r="r" b="b"/>
                  <a:pathLst>
                    <a:path w="1126" h="976" extrusionOk="0">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08" name="Google Shape;3308;p29"/>
              <p:cNvGrpSpPr/>
              <p:nvPr/>
            </p:nvGrpSpPr>
            <p:grpSpPr>
              <a:xfrm>
                <a:off x="4605614" y="3639523"/>
                <a:ext cx="31499" cy="26906"/>
                <a:chOff x="4605614" y="3639523"/>
                <a:chExt cx="31499" cy="26906"/>
              </a:xfrm>
            </p:grpSpPr>
            <p:sp>
              <p:nvSpPr>
                <p:cNvPr id="3309" name="Google Shape;3309;p29"/>
                <p:cNvSpPr/>
                <p:nvPr/>
              </p:nvSpPr>
              <p:spPr>
                <a:xfrm>
                  <a:off x="4605614" y="3639523"/>
                  <a:ext cx="31499" cy="26906"/>
                </a:xfrm>
                <a:custGeom>
                  <a:avLst/>
                  <a:gdLst/>
                  <a:ahLst/>
                  <a:cxnLst/>
                  <a:rect l="l" t="t" r="r" b="b"/>
                  <a:pathLst>
                    <a:path w="4005" h="3421" extrusionOk="0">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10" name="Google Shape;3310;p29"/>
                <p:cNvSpPr/>
                <p:nvPr/>
              </p:nvSpPr>
              <p:spPr>
                <a:xfrm>
                  <a:off x="4619795" y="3649197"/>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11" name="Google Shape;3311;p29"/>
              <p:cNvGrpSpPr/>
              <p:nvPr/>
            </p:nvGrpSpPr>
            <p:grpSpPr>
              <a:xfrm>
                <a:off x="4785149" y="3618846"/>
                <a:ext cx="26930" cy="26843"/>
                <a:chOff x="4785149" y="3618846"/>
                <a:chExt cx="26930" cy="26843"/>
              </a:xfrm>
            </p:grpSpPr>
            <p:sp>
              <p:nvSpPr>
                <p:cNvPr id="3312" name="Google Shape;3312;p29"/>
                <p:cNvSpPr/>
                <p:nvPr/>
              </p:nvSpPr>
              <p:spPr>
                <a:xfrm>
                  <a:off x="4785149" y="3618846"/>
                  <a:ext cx="26930" cy="26843"/>
                </a:xfrm>
                <a:custGeom>
                  <a:avLst/>
                  <a:gdLst/>
                  <a:ahLst/>
                  <a:cxnLst/>
                  <a:rect l="l" t="t" r="r" b="b"/>
                  <a:pathLst>
                    <a:path w="3424" h="3413" extrusionOk="0">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13" name="Google Shape;3313;p29"/>
                <p:cNvSpPr/>
                <p:nvPr/>
              </p:nvSpPr>
              <p:spPr>
                <a:xfrm>
                  <a:off x="4793611" y="3628457"/>
                  <a:ext cx="8856" cy="7590"/>
                </a:xfrm>
                <a:custGeom>
                  <a:avLst/>
                  <a:gdLst/>
                  <a:ahLst/>
                  <a:cxnLst/>
                  <a:rect l="l" t="t" r="r" b="b"/>
                  <a:pathLst>
                    <a:path w="1126" h="965" extrusionOk="0">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14" name="Google Shape;3314;p29"/>
              <p:cNvGrpSpPr/>
              <p:nvPr/>
            </p:nvGrpSpPr>
            <p:grpSpPr>
              <a:xfrm>
                <a:off x="4810167" y="3601567"/>
                <a:ext cx="31405" cy="26898"/>
                <a:chOff x="4810167" y="3601567"/>
                <a:chExt cx="31405" cy="26898"/>
              </a:xfrm>
            </p:grpSpPr>
            <p:sp>
              <p:nvSpPr>
                <p:cNvPr id="3315" name="Google Shape;3315;p29"/>
                <p:cNvSpPr/>
                <p:nvPr/>
              </p:nvSpPr>
              <p:spPr>
                <a:xfrm>
                  <a:off x="4810167" y="3601567"/>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16" name="Google Shape;3316;p29"/>
                <p:cNvSpPr/>
                <p:nvPr/>
              </p:nvSpPr>
              <p:spPr>
                <a:xfrm>
                  <a:off x="4824348" y="3611241"/>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17" name="Google Shape;3317;p29"/>
              <p:cNvGrpSpPr/>
              <p:nvPr/>
            </p:nvGrpSpPr>
            <p:grpSpPr>
              <a:xfrm>
                <a:off x="4831002" y="3373230"/>
                <a:ext cx="31405" cy="26898"/>
                <a:chOff x="4831002" y="3373230"/>
                <a:chExt cx="31405" cy="26898"/>
              </a:xfrm>
            </p:grpSpPr>
            <p:sp>
              <p:nvSpPr>
                <p:cNvPr id="3318" name="Google Shape;3318;p29"/>
                <p:cNvSpPr/>
                <p:nvPr/>
              </p:nvSpPr>
              <p:spPr>
                <a:xfrm>
                  <a:off x="4831002" y="3373230"/>
                  <a:ext cx="31405" cy="26898"/>
                </a:xfrm>
                <a:custGeom>
                  <a:avLst/>
                  <a:gdLst/>
                  <a:ahLst/>
                  <a:cxnLst/>
                  <a:rect l="l" t="t" r="r" b="b"/>
                  <a:pathLst>
                    <a:path w="3993" h="3420" extrusionOk="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19" name="Google Shape;3319;p29"/>
                <p:cNvSpPr/>
                <p:nvPr/>
              </p:nvSpPr>
              <p:spPr>
                <a:xfrm>
                  <a:off x="4845182" y="3382896"/>
                  <a:ext cx="7519" cy="7621"/>
                </a:xfrm>
                <a:custGeom>
                  <a:avLst/>
                  <a:gdLst/>
                  <a:ahLst/>
                  <a:cxnLst/>
                  <a:rect l="l" t="t" r="r" b="b"/>
                  <a:pathLst>
                    <a:path w="956" h="969" extrusionOk="0">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20" name="Google Shape;3320;p29"/>
              <p:cNvGrpSpPr/>
              <p:nvPr/>
            </p:nvGrpSpPr>
            <p:grpSpPr>
              <a:xfrm>
                <a:off x="4719311" y="3355054"/>
                <a:ext cx="31499" cy="27001"/>
                <a:chOff x="4719311" y="3355054"/>
                <a:chExt cx="31499" cy="27001"/>
              </a:xfrm>
            </p:grpSpPr>
            <p:sp>
              <p:nvSpPr>
                <p:cNvPr id="3321" name="Google Shape;3321;p29"/>
                <p:cNvSpPr/>
                <p:nvPr/>
              </p:nvSpPr>
              <p:spPr>
                <a:xfrm>
                  <a:off x="4719311" y="3355054"/>
                  <a:ext cx="31499" cy="27001"/>
                </a:xfrm>
                <a:custGeom>
                  <a:avLst/>
                  <a:gdLst/>
                  <a:ahLst/>
                  <a:cxnLst/>
                  <a:rect l="l" t="t" r="r" b="b"/>
                  <a:pathLst>
                    <a:path w="4005" h="3433" extrusionOk="0">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22" name="Google Shape;3322;p29"/>
                <p:cNvSpPr/>
                <p:nvPr/>
              </p:nvSpPr>
              <p:spPr>
                <a:xfrm>
                  <a:off x="4733578" y="3364822"/>
                  <a:ext cx="7527" cy="7527"/>
                </a:xfrm>
                <a:custGeom>
                  <a:avLst/>
                  <a:gdLst/>
                  <a:ahLst/>
                  <a:cxnLst/>
                  <a:rect l="l" t="t" r="r" b="b"/>
                  <a:pathLst>
                    <a:path w="957" h="957" extrusionOk="0">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23" name="Google Shape;3323;p29"/>
              <p:cNvGrpSpPr/>
              <p:nvPr/>
            </p:nvGrpSpPr>
            <p:grpSpPr>
              <a:xfrm>
                <a:off x="4798755" y="3450260"/>
                <a:ext cx="26930" cy="26930"/>
                <a:chOff x="4798755" y="3450260"/>
                <a:chExt cx="26930" cy="26930"/>
              </a:xfrm>
            </p:grpSpPr>
            <p:sp>
              <p:nvSpPr>
                <p:cNvPr id="3324" name="Google Shape;3324;p29"/>
                <p:cNvSpPr/>
                <p:nvPr/>
              </p:nvSpPr>
              <p:spPr>
                <a:xfrm>
                  <a:off x="4798755" y="3450260"/>
                  <a:ext cx="26930" cy="26930"/>
                </a:xfrm>
                <a:custGeom>
                  <a:avLst/>
                  <a:gdLst/>
                  <a:ahLst/>
                  <a:cxnLst/>
                  <a:rect l="l" t="t" r="r" b="b"/>
                  <a:pathLst>
                    <a:path w="3424" h="3424" extrusionOk="0">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25" name="Google Shape;3325;p29"/>
                <p:cNvSpPr/>
                <p:nvPr/>
              </p:nvSpPr>
              <p:spPr>
                <a:xfrm>
                  <a:off x="4807218" y="3459871"/>
                  <a:ext cx="8856" cy="7605"/>
                </a:xfrm>
                <a:custGeom>
                  <a:avLst/>
                  <a:gdLst/>
                  <a:ahLst/>
                  <a:cxnLst/>
                  <a:rect l="l" t="t" r="r" b="b"/>
                  <a:pathLst>
                    <a:path w="1126" h="967" extrusionOk="0">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26" name="Google Shape;3326;p29"/>
              <p:cNvGrpSpPr/>
              <p:nvPr/>
            </p:nvGrpSpPr>
            <p:grpSpPr>
              <a:xfrm>
                <a:off x="4645576" y="3467555"/>
                <a:ext cx="31405" cy="26953"/>
                <a:chOff x="4645576" y="3467555"/>
                <a:chExt cx="31405" cy="26953"/>
              </a:xfrm>
            </p:grpSpPr>
            <p:sp>
              <p:nvSpPr>
                <p:cNvPr id="3327" name="Google Shape;3327;p29"/>
                <p:cNvSpPr/>
                <p:nvPr/>
              </p:nvSpPr>
              <p:spPr>
                <a:xfrm>
                  <a:off x="4645576" y="3467555"/>
                  <a:ext cx="31405" cy="26953"/>
                </a:xfrm>
                <a:custGeom>
                  <a:avLst/>
                  <a:gdLst/>
                  <a:ahLst/>
                  <a:cxnLst/>
                  <a:rect l="l" t="t" r="r" b="b"/>
                  <a:pathLst>
                    <a:path w="3993" h="3427" extrusionOk="0">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28" name="Google Shape;3328;p29"/>
                <p:cNvSpPr/>
                <p:nvPr/>
              </p:nvSpPr>
              <p:spPr>
                <a:xfrm>
                  <a:off x="4659749" y="3477182"/>
                  <a:ext cx="7527" cy="7621"/>
                </a:xfrm>
                <a:custGeom>
                  <a:avLst/>
                  <a:gdLst/>
                  <a:ahLst/>
                  <a:cxnLst/>
                  <a:rect l="l" t="t" r="r" b="b"/>
                  <a:pathLst>
                    <a:path w="957" h="969" extrusionOk="0">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29" name="Google Shape;3329;p29"/>
              <p:cNvGrpSpPr/>
              <p:nvPr/>
            </p:nvGrpSpPr>
            <p:grpSpPr>
              <a:xfrm>
                <a:off x="4687631" y="3583965"/>
                <a:ext cx="31499" cy="26898"/>
                <a:chOff x="4687631" y="3583965"/>
                <a:chExt cx="31499" cy="26898"/>
              </a:xfrm>
            </p:grpSpPr>
            <p:sp>
              <p:nvSpPr>
                <p:cNvPr id="3330" name="Google Shape;3330;p29"/>
                <p:cNvSpPr/>
                <p:nvPr/>
              </p:nvSpPr>
              <p:spPr>
                <a:xfrm>
                  <a:off x="4687631" y="3583965"/>
                  <a:ext cx="31499" cy="26898"/>
                </a:xfrm>
                <a:custGeom>
                  <a:avLst/>
                  <a:gdLst/>
                  <a:ahLst/>
                  <a:cxnLst/>
                  <a:rect l="l" t="t" r="r" b="b"/>
                  <a:pathLst>
                    <a:path w="4005" h="3420" extrusionOk="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31" name="Google Shape;3331;p29"/>
                <p:cNvSpPr/>
                <p:nvPr/>
              </p:nvSpPr>
              <p:spPr>
                <a:xfrm>
                  <a:off x="4700568" y="3593639"/>
                  <a:ext cx="8950" cy="7582"/>
                </a:xfrm>
                <a:custGeom>
                  <a:avLst/>
                  <a:gdLst/>
                  <a:ahLst/>
                  <a:cxnLst/>
                  <a:rect l="l" t="t" r="r" b="b"/>
                  <a:pathLst>
                    <a:path w="1138" h="964" extrusionOk="0">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32" name="Google Shape;3332;p29"/>
              <p:cNvGrpSpPr/>
              <p:nvPr/>
            </p:nvGrpSpPr>
            <p:grpSpPr>
              <a:xfrm>
                <a:off x="4719311" y="3471314"/>
                <a:ext cx="31499" cy="27001"/>
                <a:chOff x="4719311" y="3471314"/>
                <a:chExt cx="31499" cy="27001"/>
              </a:xfrm>
            </p:grpSpPr>
            <p:sp>
              <p:nvSpPr>
                <p:cNvPr id="3333" name="Google Shape;3333;p29"/>
                <p:cNvSpPr/>
                <p:nvPr/>
              </p:nvSpPr>
              <p:spPr>
                <a:xfrm>
                  <a:off x="4719311" y="3471314"/>
                  <a:ext cx="31499" cy="27001"/>
                </a:xfrm>
                <a:custGeom>
                  <a:avLst/>
                  <a:gdLst/>
                  <a:ahLst/>
                  <a:cxnLst/>
                  <a:rect l="l" t="t" r="r" b="b"/>
                  <a:pathLst>
                    <a:path w="4005" h="3433" extrusionOk="0">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34" name="Google Shape;3334;p29"/>
                <p:cNvSpPr/>
                <p:nvPr/>
              </p:nvSpPr>
              <p:spPr>
                <a:xfrm>
                  <a:off x="4732249"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35" name="Google Shape;3335;p29"/>
              <p:cNvGrpSpPr/>
              <p:nvPr/>
            </p:nvGrpSpPr>
            <p:grpSpPr>
              <a:xfrm>
                <a:off x="4719311" y="3434404"/>
                <a:ext cx="31499" cy="26898"/>
                <a:chOff x="4719311" y="3434404"/>
                <a:chExt cx="31499" cy="26898"/>
              </a:xfrm>
            </p:grpSpPr>
            <p:sp>
              <p:nvSpPr>
                <p:cNvPr id="3336" name="Google Shape;3336;p29"/>
                <p:cNvSpPr/>
                <p:nvPr/>
              </p:nvSpPr>
              <p:spPr>
                <a:xfrm>
                  <a:off x="4719311" y="343440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37" name="Google Shape;3337;p29"/>
                <p:cNvSpPr/>
                <p:nvPr/>
              </p:nvSpPr>
              <p:spPr>
                <a:xfrm>
                  <a:off x="4732249" y="3444078"/>
                  <a:ext cx="8856" cy="7582"/>
                </a:xfrm>
                <a:custGeom>
                  <a:avLst/>
                  <a:gdLst/>
                  <a:ahLst/>
                  <a:cxnLst/>
                  <a:rect l="l" t="t" r="r" b="b"/>
                  <a:pathLst>
                    <a:path w="1126" h="964" extrusionOk="0">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38" name="Google Shape;3338;p29"/>
              <p:cNvGrpSpPr/>
              <p:nvPr/>
            </p:nvGrpSpPr>
            <p:grpSpPr>
              <a:xfrm>
                <a:off x="4768876" y="3401772"/>
                <a:ext cx="31499" cy="26898"/>
                <a:chOff x="4768876" y="3401772"/>
                <a:chExt cx="31499" cy="26898"/>
              </a:xfrm>
            </p:grpSpPr>
            <p:sp>
              <p:nvSpPr>
                <p:cNvPr id="3339" name="Google Shape;3339;p29"/>
                <p:cNvSpPr/>
                <p:nvPr/>
              </p:nvSpPr>
              <p:spPr>
                <a:xfrm>
                  <a:off x="4768876" y="3401772"/>
                  <a:ext cx="31499" cy="26898"/>
                </a:xfrm>
                <a:custGeom>
                  <a:avLst/>
                  <a:gdLst/>
                  <a:ahLst/>
                  <a:cxnLst/>
                  <a:rect l="l" t="t" r="r" b="b"/>
                  <a:pathLst>
                    <a:path w="4005" h="3420" extrusionOk="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40" name="Google Shape;3340;p29"/>
                <p:cNvSpPr/>
                <p:nvPr/>
              </p:nvSpPr>
              <p:spPr>
                <a:xfrm>
                  <a:off x="4783057" y="3411438"/>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41" name="Google Shape;3341;p29"/>
              <p:cNvGrpSpPr/>
              <p:nvPr/>
            </p:nvGrpSpPr>
            <p:grpSpPr>
              <a:xfrm>
                <a:off x="4762214" y="3471377"/>
                <a:ext cx="26938" cy="26938"/>
                <a:chOff x="4762214" y="3471377"/>
                <a:chExt cx="26938" cy="26938"/>
              </a:xfrm>
            </p:grpSpPr>
            <p:sp>
              <p:nvSpPr>
                <p:cNvPr id="3342" name="Google Shape;3342;p29"/>
                <p:cNvSpPr/>
                <p:nvPr/>
              </p:nvSpPr>
              <p:spPr>
                <a:xfrm>
                  <a:off x="4762214" y="3471377"/>
                  <a:ext cx="26938" cy="26938"/>
                </a:xfrm>
                <a:custGeom>
                  <a:avLst/>
                  <a:gdLst/>
                  <a:ahLst/>
                  <a:cxnLst/>
                  <a:rect l="l" t="t" r="r" b="b"/>
                  <a:pathLst>
                    <a:path w="3425" h="3425" extrusionOk="0">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43" name="Google Shape;3343;p29"/>
                <p:cNvSpPr/>
                <p:nvPr/>
              </p:nvSpPr>
              <p:spPr>
                <a:xfrm>
                  <a:off x="4770591"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44" name="Google Shape;3344;p29"/>
              <p:cNvGrpSpPr/>
              <p:nvPr/>
            </p:nvGrpSpPr>
            <p:grpSpPr>
              <a:xfrm>
                <a:off x="4790473" y="3344782"/>
                <a:ext cx="31405" cy="26898"/>
                <a:chOff x="4790473" y="3344782"/>
                <a:chExt cx="31405" cy="26898"/>
              </a:xfrm>
            </p:grpSpPr>
            <p:sp>
              <p:nvSpPr>
                <p:cNvPr id="3345" name="Google Shape;3345;p29"/>
                <p:cNvSpPr/>
                <p:nvPr/>
              </p:nvSpPr>
              <p:spPr>
                <a:xfrm>
                  <a:off x="4790473" y="3344782"/>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46" name="Google Shape;3346;p29"/>
                <p:cNvSpPr/>
                <p:nvPr/>
              </p:nvSpPr>
              <p:spPr>
                <a:xfrm>
                  <a:off x="4804654" y="3354456"/>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47" name="Google Shape;3347;p29"/>
              <p:cNvGrpSpPr/>
              <p:nvPr/>
            </p:nvGrpSpPr>
            <p:grpSpPr>
              <a:xfrm>
                <a:off x="4823774" y="3950733"/>
                <a:ext cx="37398" cy="32034"/>
                <a:chOff x="4823774" y="3950733"/>
                <a:chExt cx="37398" cy="32034"/>
              </a:xfrm>
            </p:grpSpPr>
            <p:sp>
              <p:nvSpPr>
                <p:cNvPr id="3348" name="Google Shape;3348;p29"/>
                <p:cNvSpPr/>
                <p:nvPr/>
              </p:nvSpPr>
              <p:spPr>
                <a:xfrm>
                  <a:off x="4823774" y="3950733"/>
                  <a:ext cx="37398" cy="32034"/>
                </a:xfrm>
                <a:custGeom>
                  <a:avLst/>
                  <a:gdLst/>
                  <a:ahLst/>
                  <a:cxnLst/>
                  <a:rect l="l" t="t" r="r" b="b"/>
                  <a:pathLst>
                    <a:path w="4755" h="4073" extrusionOk="0">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49" name="Google Shape;3349;p29"/>
                <p:cNvSpPr/>
                <p:nvPr/>
              </p:nvSpPr>
              <p:spPr>
                <a:xfrm>
                  <a:off x="4836617" y="3960407"/>
                  <a:ext cx="14849" cy="12718"/>
                </a:xfrm>
                <a:custGeom>
                  <a:avLst/>
                  <a:gdLst/>
                  <a:ahLst/>
                  <a:cxnLst/>
                  <a:rect l="l" t="t" r="r" b="b"/>
                  <a:pathLst>
                    <a:path w="1888" h="1617" extrusionOk="0">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50" name="Google Shape;3350;p29"/>
              <p:cNvGrpSpPr/>
              <p:nvPr/>
            </p:nvGrpSpPr>
            <p:grpSpPr>
              <a:xfrm>
                <a:off x="4823396" y="4110566"/>
                <a:ext cx="31405" cy="26906"/>
                <a:chOff x="4823396" y="4110566"/>
                <a:chExt cx="31405" cy="26906"/>
              </a:xfrm>
            </p:grpSpPr>
            <p:sp>
              <p:nvSpPr>
                <p:cNvPr id="3351" name="Google Shape;3351;p29"/>
                <p:cNvSpPr/>
                <p:nvPr/>
              </p:nvSpPr>
              <p:spPr>
                <a:xfrm>
                  <a:off x="4823396" y="4110566"/>
                  <a:ext cx="31405" cy="26906"/>
                </a:xfrm>
                <a:custGeom>
                  <a:avLst/>
                  <a:gdLst/>
                  <a:ahLst/>
                  <a:cxnLst/>
                  <a:rect l="l" t="t" r="r" b="b"/>
                  <a:pathLst>
                    <a:path w="3993" h="3421" extrusionOk="0">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52" name="Google Shape;3352;p29"/>
                <p:cNvSpPr/>
                <p:nvPr/>
              </p:nvSpPr>
              <p:spPr>
                <a:xfrm>
                  <a:off x="4836240" y="4120145"/>
                  <a:ext cx="8950" cy="7684"/>
                </a:xfrm>
                <a:custGeom>
                  <a:avLst/>
                  <a:gdLst/>
                  <a:ahLst/>
                  <a:cxnLst/>
                  <a:rect l="l" t="t" r="r" b="b"/>
                  <a:pathLst>
                    <a:path w="1138" h="977" extrusionOk="0">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53" name="Google Shape;3353;p29"/>
              <p:cNvGrpSpPr/>
              <p:nvPr/>
            </p:nvGrpSpPr>
            <p:grpSpPr>
              <a:xfrm>
                <a:off x="4838332" y="3821150"/>
                <a:ext cx="31499" cy="26898"/>
                <a:chOff x="4838332" y="3821150"/>
                <a:chExt cx="31499" cy="26898"/>
              </a:xfrm>
            </p:grpSpPr>
            <p:sp>
              <p:nvSpPr>
                <p:cNvPr id="3354" name="Google Shape;3354;p29"/>
                <p:cNvSpPr/>
                <p:nvPr/>
              </p:nvSpPr>
              <p:spPr>
                <a:xfrm>
                  <a:off x="4838332" y="3821150"/>
                  <a:ext cx="31499" cy="26898"/>
                </a:xfrm>
                <a:custGeom>
                  <a:avLst/>
                  <a:gdLst/>
                  <a:ahLst/>
                  <a:cxnLst/>
                  <a:rect l="l" t="t" r="r" b="b"/>
                  <a:pathLst>
                    <a:path w="4005" h="3420" extrusionOk="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55" name="Google Shape;3355;p29"/>
                <p:cNvSpPr/>
                <p:nvPr/>
              </p:nvSpPr>
              <p:spPr>
                <a:xfrm>
                  <a:off x="4851270" y="3830824"/>
                  <a:ext cx="8950" cy="7582"/>
                </a:xfrm>
                <a:custGeom>
                  <a:avLst/>
                  <a:gdLst/>
                  <a:ahLst/>
                  <a:cxnLst/>
                  <a:rect l="l" t="t" r="r" b="b"/>
                  <a:pathLst>
                    <a:path w="1138" h="964" extrusionOk="0">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56" name="Google Shape;3356;p29"/>
              <p:cNvGrpSpPr/>
              <p:nvPr/>
            </p:nvGrpSpPr>
            <p:grpSpPr>
              <a:xfrm>
                <a:off x="4661275" y="3815007"/>
                <a:ext cx="36824" cy="31523"/>
                <a:chOff x="4661275" y="3815007"/>
                <a:chExt cx="36824" cy="31523"/>
              </a:xfrm>
            </p:grpSpPr>
            <p:sp>
              <p:nvSpPr>
                <p:cNvPr id="3357" name="Google Shape;3357;p29"/>
                <p:cNvSpPr/>
                <p:nvPr/>
              </p:nvSpPr>
              <p:spPr>
                <a:xfrm>
                  <a:off x="4661275" y="3815007"/>
                  <a:ext cx="36824" cy="31523"/>
                </a:xfrm>
                <a:custGeom>
                  <a:avLst/>
                  <a:gdLst/>
                  <a:ahLst/>
                  <a:cxnLst/>
                  <a:rect l="l" t="t" r="r" b="b"/>
                  <a:pathLst>
                    <a:path w="4682" h="4008" extrusionOk="0">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58" name="Google Shape;3358;p29"/>
                <p:cNvSpPr/>
                <p:nvPr/>
              </p:nvSpPr>
              <p:spPr>
                <a:xfrm>
                  <a:off x="4676211" y="3824736"/>
                  <a:ext cx="12183" cy="12183"/>
                </a:xfrm>
                <a:custGeom>
                  <a:avLst/>
                  <a:gdLst/>
                  <a:ahLst/>
                  <a:cxnLst/>
                  <a:rect l="l" t="t" r="r" b="b"/>
                  <a:pathLst>
                    <a:path w="1549" h="1549" extrusionOk="0">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59" name="Google Shape;3359;p29"/>
              <p:cNvGrpSpPr/>
              <p:nvPr/>
            </p:nvGrpSpPr>
            <p:grpSpPr>
              <a:xfrm>
                <a:off x="4558998" y="3851037"/>
                <a:ext cx="33591" cy="28699"/>
                <a:chOff x="4558998" y="3851037"/>
                <a:chExt cx="33591" cy="28699"/>
              </a:xfrm>
            </p:grpSpPr>
            <p:sp>
              <p:nvSpPr>
                <p:cNvPr id="3360" name="Google Shape;3360;p29"/>
                <p:cNvSpPr/>
                <p:nvPr/>
              </p:nvSpPr>
              <p:spPr>
                <a:xfrm>
                  <a:off x="4558998" y="3851037"/>
                  <a:ext cx="33591" cy="28699"/>
                </a:xfrm>
                <a:custGeom>
                  <a:avLst/>
                  <a:gdLst/>
                  <a:ahLst/>
                  <a:cxnLst/>
                  <a:rect l="l" t="t" r="r" b="b"/>
                  <a:pathLst>
                    <a:path w="4271" h="3649" extrusionOk="0">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61" name="Google Shape;3361;p29"/>
                <p:cNvSpPr/>
                <p:nvPr/>
              </p:nvSpPr>
              <p:spPr>
                <a:xfrm>
                  <a:off x="4573557" y="3860695"/>
                  <a:ext cx="9328" cy="9430"/>
                </a:xfrm>
                <a:custGeom>
                  <a:avLst/>
                  <a:gdLst/>
                  <a:ahLst/>
                  <a:cxnLst/>
                  <a:rect l="l" t="t" r="r" b="b"/>
                  <a:pathLst>
                    <a:path w="1186" h="1199" extrusionOk="0">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62" name="Google Shape;3362;p29"/>
              <p:cNvGrpSpPr/>
              <p:nvPr/>
            </p:nvGrpSpPr>
            <p:grpSpPr>
              <a:xfrm>
                <a:off x="4696762" y="3638587"/>
                <a:ext cx="33591" cy="28794"/>
                <a:chOff x="4696762" y="3638587"/>
                <a:chExt cx="33591" cy="28794"/>
              </a:xfrm>
            </p:grpSpPr>
            <p:sp>
              <p:nvSpPr>
                <p:cNvPr id="3363" name="Google Shape;3363;p29"/>
                <p:cNvSpPr/>
                <p:nvPr/>
              </p:nvSpPr>
              <p:spPr>
                <a:xfrm>
                  <a:off x="4696762" y="3638587"/>
                  <a:ext cx="33591" cy="28794"/>
                </a:xfrm>
                <a:custGeom>
                  <a:avLst/>
                  <a:gdLst/>
                  <a:ahLst/>
                  <a:cxnLst/>
                  <a:rect l="l" t="t" r="r" b="b"/>
                  <a:pathLst>
                    <a:path w="4271" h="3661" extrusionOk="0">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64" name="Google Shape;3364;p29"/>
                <p:cNvSpPr/>
                <p:nvPr/>
              </p:nvSpPr>
              <p:spPr>
                <a:xfrm>
                  <a:off x="4711320" y="3648245"/>
                  <a:ext cx="9328" cy="9430"/>
                </a:xfrm>
                <a:custGeom>
                  <a:avLst/>
                  <a:gdLst/>
                  <a:ahLst/>
                  <a:cxnLst/>
                  <a:rect l="l" t="t" r="r" b="b"/>
                  <a:pathLst>
                    <a:path w="1186" h="1199" extrusionOk="0">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65" name="Google Shape;3365;p29"/>
              <p:cNvGrpSpPr/>
              <p:nvPr/>
            </p:nvGrpSpPr>
            <p:grpSpPr>
              <a:xfrm>
                <a:off x="4929479" y="3939140"/>
                <a:ext cx="33497" cy="28692"/>
                <a:chOff x="4929479" y="3939140"/>
                <a:chExt cx="33497" cy="28692"/>
              </a:xfrm>
            </p:grpSpPr>
            <p:sp>
              <p:nvSpPr>
                <p:cNvPr id="3366" name="Google Shape;3366;p29"/>
                <p:cNvSpPr/>
                <p:nvPr/>
              </p:nvSpPr>
              <p:spPr>
                <a:xfrm>
                  <a:off x="4929479" y="3939140"/>
                  <a:ext cx="33497" cy="28692"/>
                </a:xfrm>
                <a:custGeom>
                  <a:avLst/>
                  <a:gdLst/>
                  <a:ahLst/>
                  <a:cxnLst/>
                  <a:rect l="l" t="t" r="r" b="b"/>
                  <a:pathLst>
                    <a:path w="4259" h="3648" extrusionOk="0">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67" name="Google Shape;3367;p29"/>
                <p:cNvSpPr/>
                <p:nvPr/>
              </p:nvSpPr>
              <p:spPr>
                <a:xfrm>
                  <a:off x="4943935" y="3948893"/>
                  <a:ext cx="9430" cy="9328"/>
                </a:xfrm>
                <a:custGeom>
                  <a:avLst/>
                  <a:gdLst/>
                  <a:ahLst/>
                  <a:cxnLst/>
                  <a:rect l="l" t="t" r="r" b="b"/>
                  <a:pathLst>
                    <a:path w="1199" h="1186" extrusionOk="0">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68" name="Google Shape;3368;p29"/>
              <p:cNvGrpSpPr/>
              <p:nvPr/>
            </p:nvGrpSpPr>
            <p:grpSpPr>
              <a:xfrm>
                <a:off x="4907119" y="3986039"/>
                <a:ext cx="33497" cy="28699"/>
                <a:chOff x="4907119" y="3986039"/>
                <a:chExt cx="33497" cy="28699"/>
              </a:xfrm>
            </p:grpSpPr>
            <p:sp>
              <p:nvSpPr>
                <p:cNvPr id="3369" name="Google Shape;3369;p29"/>
                <p:cNvSpPr/>
                <p:nvPr/>
              </p:nvSpPr>
              <p:spPr>
                <a:xfrm>
                  <a:off x="4907119" y="3986039"/>
                  <a:ext cx="33497" cy="28699"/>
                </a:xfrm>
                <a:custGeom>
                  <a:avLst/>
                  <a:gdLst/>
                  <a:ahLst/>
                  <a:cxnLst/>
                  <a:rect l="l" t="t" r="r" b="b"/>
                  <a:pathLst>
                    <a:path w="4259" h="3649" extrusionOk="0">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70" name="Google Shape;3370;p29"/>
                <p:cNvSpPr/>
                <p:nvPr/>
              </p:nvSpPr>
              <p:spPr>
                <a:xfrm>
                  <a:off x="4921583" y="3995705"/>
                  <a:ext cx="9422" cy="9328"/>
                </a:xfrm>
                <a:custGeom>
                  <a:avLst/>
                  <a:gdLst/>
                  <a:ahLst/>
                  <a:cxnLst/>
                  <a:rect l="l" t="t" r="r" b="b"/>
                  <a:pathLst>
                    <a:path w="1198" h="1186" extrusionOk="0">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71" name="Google Shape;3371;p29"/>
              <p:cNvGrpSpPr/>
              <p:nvPr/>
            </p:nvGrpSpPr>
            <p:grpSpPr>
              <a:xfrm>
                <a:off x="4911783" y="4048102"/>
                <a:ext cx="33591" cy="28762"/>
                <a:chOff x="4911783" y="4048102"/>
                <a:chExt cx="33591" cy="28762"/>
              </a:xfrm>
            </p:grpSpPr>
            <p:sp>
              <p:nvSpPr>
                <p:cNvPr id="3372" name="Google Shape;3372;p29"/>
                <p:cNvSpPr/>
                <p:nvPr/>
              </p:nvSpPr>
              <p:spPr>
                <a:xfrm>
                  <a:off x="4911783" y="4048102"/>
                  <a:ext cx="33591" cy="28762"/>
                </a:xfrm>
                <a:custGeom>
                  <a:avLst/>
                  <a:gdLst/>
                  <a:ahLst/>
                  <a:cxnLst/>
                  <a:rect l="l" t="t" r="r" b="b"/>
                  <a:pathLst>
                    <a:path w="4271" h="3657" extrusionOk="0">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73" name="Google Shape;3373;p29"/>
                <p:cNvSpPr/>
                <p:nvPr/>
              </p:nvSpPr>
              <p:spPr>
                <a:xfrm>
                  <a:off x="4926333" y="4057831"/>
                  <a:ext cx="9336" cy="9328"/>
                </a:xfrm>
                <a:custGeom>
                  <a:avLst/>
                  <a:gdLst/>
                  <a:ahLst/>
                  <a:cxnLst/>
                  <a:rect l="l" t="t" r="r" b="b"/>
                  <a:pathLst>
                    <a:path w="1187" h="1186" extrusionOk="0">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3374" name="Google Shape;3374;p29"/>
              <p:cNvSpPr/>
              <p:nvPr/>
            </p:nvSpPr>
            <p:spPr>
              <a:xfrm>
                <a:off x="4713506" y="3934476"/>
                <a:ext cx="33497" cy="28692"/>
              </a:xfrm>
              <a:custGeom>
                <a:avLst/>
                <a:gdLst/>
                <a:ahLst/>
                <a:cxnLst/>
                <a:rect l="l" t="t" r="r" b="b"/>
                <a:pathLst>
                  <a:path w="4259" h="3648" extrusionOk="0">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75" name="Google Shape;3375;p29"/>
              <p:cNvSpPr/>
              <p:nvPr/>
            </p:nvSpPr>
            <p:spPr>
              <a:xfrm>
                <a:off x="4727970" y="3944135"/>
                <a:ext cx="9328" cy="9430"/>
              </a:xfrm>
              <a:custGeom>
                <a:avLst/>
                <a:gdLst/>
                <a:ahLst/>
                <a:cxnLst/>
                <a:rect l="l" t="t" r="r" b="b"/>
                <a:pathLst>
                  <a:path w="1186" h="1199" extrusionOk="0">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376" name="Google Shape;3376;p29"/>
              <p:cNvGrpSpPr/>
              <p:nvPr/>
            </p:nvGrpSpPr>
            <p:grpSpPr>
              <a:xfrm>
                <a:off x="4762623" y="3837847"/>
                <a:ext cx="42416" cy="36273"/>
                <a:chOff x="4762623" y="3837847"/>
                <a:chExt cx="42416" cy="36273"/>
              </a:xfrm>
            </p:grpSpPr>
            <p:sp>
              <p:nvSpPr>
                <p:cNvPr id="3377" name="Google Shape;3377;p29"/>
                <p:cNvSpPr/>
                <p:nvPr/>
              </p:nvSpPr>
              <p:spPr>
                <a:xfrm>
                  <a:off x="4762623" y="3837847"/>
                  <a:ext cx="42416" cy="36273"/>
                </a:xfrm>
                <a:custGeom>
                  <a:avLst/>
                  <a:gdLst/>
                  <a:ahLst/>
                  <a:cxnLst/>
                  <a:rect l="l" t="t" r="r" b="b"/>
                  <a:pathLst>
                    <a:path w="5393" h="4612" extrusionOk="0">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78" name="Google Shape;3378;p29"/>
                <p:cNvSpPr/>
                <p:nvPr/>
              </p:nvSpPr>
              <p:spPr>
                <a:xfrm>
                  <a:off x="4775538" y="3847568"/>
                  <a:ext cx="19796" cy="16957"/>
                </a:xfrm>
                <a:custGeom>
                  <a:avLst/>
                  <a:gdLst/>
                  <a:ahLst/>
                  <a:cxnLst/>
                  <a:rect l="l" t="t" r="r" b="b"/>
                  <a:pathLst>
                    <a:path w="2517" h="2156" extrusionOk="0">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79" name="Google Shape;3379;p29"/>
              <p:cNvGrpSpPr/>
              <p:nvPr/>
            </p:nvGrpSpPr>
            <p:grpSpPr>
              <a:xfrm>
                <a:off x="4746044" y="4104966"/>
                <a:ext cx="33497" cy="28699"/>
                <a:chOff x="4746044" y="4104966"/>
                <a:chExt cx="33497" cy="28699"/>
              </a:xfrm>
            </p:grpSpPr>
            <p:sp>
              <p:nvSpPr>
                <p:cNvPr id="3380" name="Google Shape;3380;p29"/>
                <p:cNvSpPr/>
                <p:nvPr/>
              </p:nvSpPr>
              <p:spPr>
                <a:xfrm>
                  <a:off x="4746044" y="4104966"/>
                  <a:ext cx="33497" cy="28699"/>
                </a:xfrm>
                <a:custGeom>
                  <a:avLst/>
                  <a:gdLst/>
                  <a:ahLst/>
                  <a:cxnLst/>
                  <a:rect l="l" t="t" r="r" b="b"/>
                  <a:pathLst>
                    <a:path w="4259" h="3649" extrusionOk="0">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81" name="Google Shape;3381;p29"/>
                <p:cNvSpPr/>
                <p:nvPr/>
              </p:nvSpPr>
              <p:spPr>
                <a:xfrm>
                  <a:off x="4758887" y="4114632"/>
                  <a:ext cx="11042" cy="9375"/>
                </a:xfrm>
                <a:custGeom>
                  <a:avLst/>
                  <a:gdLst/>
                  <a:ahLst/>
                  <a:cxnLst/>
                  <a:rect l="l" t="t" r="r" b="b"/>
                  <a:pathLst>
                    <a:path w="1404" h="1192" extrusionOk="0">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382" name="Google Shape;3382;p29"/>
              <p:cNvGrpSpPr/>
              <p:nvPr/>
            </p:nvGrpSpPr>
            <p:grpSpPr>
              <a:xfrm>
                <a:off x="4859646" y="4162554"/>
                <a:ext cx="33591" cy="28762"/>
                <a:chOff x="4859646" y="4162554"/>
                <a:chExt cx="33591" cy="28762"/>
              </a:xfrm>
            </p:grpSpPr>
            <p:sp>
              <p:nvSpPr>
                <p:cNvPr id="3383" name="Google Shape;3383;p29"/>
                <p:cNvSpPr/>
                <p:nvPr/>
              </p:nvSpPr>
              <p:spPr>
                <a:xfrm>
                  <a:off x="4859646" y="4162554"/>
                  <a:ext cx="33591" cy="28762"/>
                </a:xfrm>
                <a:custGeom>
                  <a:avLst/>
                  <a:gdLst/>
                  <a:ahLst/>
                  <a:cxnLst/>
                  <a:rect l="l" t="t" r="r" b="b"/>
                  <a:pathLst>
                    <a:path w="4271" h="3657" extrusionOk="0">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84" name="Google Shape;3384;p29"/>
                <p:cNvSpPr/>
                <p:nvPr/>
              </p:nvSpPr>
              <p:spPr>
                <a:xfrm>
                  <a:off x="4874196" y="4172283"/>
                  <a:ext cx="9336" cy="9336"/>
                </a:xfrm>
                <a:custGeom>
                  <a:avLst/>
                  <a:gdLst/>
                  <a:ahLst/>
                  <a:cxnLst/>
                  <a:rect l="l" t="t" r="r" b="b"/>
                  <a:pathLst>
                    <a:path w="1187" h="1187" extrusionOk="0">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3385" name="Google Shape;3385;p29"/>
            <p:cNvGrpSpPr/>
            <p:nvPr/>
          </p:nvGrpSpPr>
          <p:grpSpPr>
            <a:xfrm>
              <a:off x="3597785" y="3274438"/>
              <a:ext cx="855610" cy="1122100"/>
              <a:chOff x="3597785" y="3274438"/>
              <a:chExt cx="855610" cy="1122100"/>
            </a:xfrm>
          </p:grpSpPr>
          <p:grpSp>
            <p:nvGrpSpPr>
              <p:cNvPr id="3386" name="Google Shape;3386;p29"/>
              <p:cNvGrpSpPr/>
              <p:nvPr/>
            </p:nvGrpSpPr>
            <p:grpSpPr>
              <a:xfrm>
                <a:off x="3617857" y="3284717"/>
                <a:ext cx="826785" cy="1099165"/>
                <a:chOff x="3617857" y="3284717"/>
                <a:chExt cx="826785" cy="1099165"/>
              </a:xfrm>
            </p:grpSpPr>
            <p:sp>
              <p:nvSpPr>
                <p:cNvPr id="3387" name="Google Shape;3387;p29"/>
                <p:cNvSpPr/>
                <p:nvPr/>
              </p:nvSpPr>
              <p:spPr>
                <a:xfrm>
                  <a:off x="4155028" y="3869354"/>
                  <a:ext cx="289613" cy="514528"/>
                </a:xfrm>
                <a:custGeom>
                  <a:avLst/>
                  <a:gdLst/>
                  <a:ahLst/>
                  <a:cxnLst/>
                  <a:rect l="l" t="t" r="r" b="b"/>
                  <a:pathLst>
                    <a:path w="36823" h="65420" fill="none" extrusionOk="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88" name="Google Shape;3388;p29"/>
                <p:cNvSpPr/>
                <p:nvPr/>
              </p:nvSpPr>
              <p:spPr>
                <a:xfrm>
                  <a:off x="3617857" y="3284717"/>
                  <a:ext cx="662957" cy="685970"/>
                </a:xfrm>
                <a:custGeom>
                  <a:avLst/>
                  <a:gdLst/>
                  <a:ahLst/>
                  <a:cxnLst/>
                  <a:rect l="l" t="t" r="r" b="b"/>
                  <a:pathLst>
                    <a:path w="84292" h="87218" fill="none" extrusionOk="0">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89" name="Google Shape;3389;p29"/>
                <p:cNvSpPr/>
                <p:nvPr/>
              </p:nvSpPr>
              <p:spPr>
                <a:xfrm>
                  <a:off x="4230666" y="3943372"/>
                  <a:ext cx="15612" cy="77934"/>
                </a:xfrm>
                <a:custGeom>
                  <a:avLst/>
                  <a:gdLst/>
                  <a:ahLst/>
                  <a:cxnLst/>
                  <a:rect l="l" t="t" r="r" b="b"/>
                  <a:pathLst>
                    <a:path w="1985" h="9909" fill="none" extrusionOk="0">
                      <a:moveTo>
                        <a:pt x="1984" y="990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90" name="Google Shape;3390;p29"/>
                <p:cNvSpPr/>
                <p:nvPr/>
              </p:nvSpPr>
              <p:spPr>
                <a:xfrm>
                  <a:off x="4230666" y="3902843"/>
                  <a:ext cx="138817" cy="116937"/>
                </a:xfrm>
                <a:custGeom>
                  <a:avLst/>
                  <a:gdLst/>
                  <a:ahLst/>
                  <a:cxnLst/>
                  <a:rect l="l" t="t" r="r" b="b"/>
                  <a:pathLst>
                    <a:path w="17650" h="14868" fill="none" extrusionOk="0">
                      <a:moveTo>
                        <a:pt x="11952" y="14868"/>
                      </a:moveTo>
                      <a:lnTo>
                        <a:pt x="0" y="4670"/>
                      </a:lnTo>
                      <a:lnTo>
                        <a:pt x="9702" y="1"/>
                      </a:lnTo>
                      <a:lnTo>
                        <a:pt x="17649" y="7489"/>
                      </a:lnTo>
                      <a:close/>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91" name="Google Shape;3391;p29"/>
                <p:cNvSpPr/>
                <p:nvPr/>
              </p:nvSpPr>
              <p:spPr>
                <a:xfrm>
                  <a:off x="4234473" y="3939573"/>
                  <a:ext cx="143953" cy="22171"/>
                </a:xfrm>
                <a:custGeom>
                  <a:avLst/>
                  <a:gdLst/>
                  <a:ahLst/>
                  <a:cxnLst/>
                  <a:rect l="l" t="t" r="r" b="b"/>
                  <a:pathLst>
                    <a:path w="18303" h="2819" fill="none" extrusionOk="0">
                      <a:moveTo>
                        <a:pt x="0" y="0"/>
                      </a:moveTo>
                      <a:lnTo>
                        <a:pt x="18303" y="2819"/>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92" name="Google Shape;3392;p29"/>
                <p:cNvSpPr/>
                <p:nvPr/>
              </p:nvSpPr>
              <p:spPr>
                <a:xfrm>
                  <a:off x="4300405" y="4023579"/>
                  <a:ext cx="24264" cy="112650"/>
                </a:xfrm>
                <a:custGeom>
                  <a:avLst/>
                  <a:gdLst/>
                  <a:ahLst/>
                  <a:cxnLst/>
                  <a:rect l="l" t="t" r="r" b="b"/>
                  <a:pathLst>
                    <a:path w="3085" h="14323" fill="none" extrusionOk="0">
                      <a:moveTo>
                        <a:pt x="0" y="14323"/>
                      </a:moveTo>
                      <a:lnTo>
                        <a:pt x="3085"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93" name="Google Shape;3393;p29"/>
                <p:cNvSpPr/>
                <p:nvPr/>
              </p:nvSpPr>
              <p:spPr>
                <a:xfrm>
                  <a:off x="4324661" y="4019772"/>
                  <a:ext cx="40544" cy="140154"/>
                </a:xfrm>
                <a:custGeom>
                  <a:avLst/>
                  <a:gdLst/>
                  <a:ahLst/>
                  <a:cxnLst/>
                  <a:rect l="l" t="t" r="r" b="b"/>
                  <a:pathLst>
                    <a:path w="5155" h="17820" fill="none" extrusionOk="0">
                      <a:moveTo>
                        <a:pt x="1" y="1"/>
                      </a:moveTo>
                      <a:lnTo>
                        <a:pt x="5154" y="17819"/>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94" name="Google Shape;3394;p29"/>
                <p:cNvSpPr/>
                <p:nvPr/>
              </p:nvSpPr>
              <p:spPr>
                <a:xfrm>
                  <a:off x="4324661" y="4019772"/>
                  <a:ext cx="104282" cy="52522"/>
                </a:xfrm>
                <a:custGeom>
                  <a:avLst/>
                  <a:gdLst/>
                  <a:ahLst/>
                  <a:cxnLst/>
                  <a:rect l="l" t="t" r="r" b="b"/>
                  <a:pathLst>
                    <a:path w="13259" h="6678" fill="none" extrusionOk="0">
                      <a:moveTo>
                        <a:pt x="1" y="1"/>
                      </a:moveTo>
                      <a:lnTo>
                        <a:pt x="13259" y="6678"/>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95" name="Google Shape;3395;p29"/>
                <p:cNvSpPr/>
                <p:nvPr/>
              </p:nvSpPr>
              <p:spPr>
                <a:xfrm>
                  <a:off x="4328467" y="3989901"/>
                  <a:ext cx="113421" cy="29879"/>
                </a:xfrm>
                <a:custGeom>
                  <a:avLst/>
                  <a:gdLst/>
                  <a:ahLst/>
                  <a:cxnLst/>
                  <a:rect l="l" t="t" r="r" b="b"/>
                  <a:pathLst>
                    <a:path w="14421" h="3799" fill="none" extrusionOk="0">
                      <a:moveTo>
                        <a:pt x="14420" y="0"/>
                      </a:moveTo>
                      <a:lnTo>
                        <a:pt x="1" y="3799"/>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96" name="Google Shape;3396;p29"/>
                <p:cNvSpPr/>
                <p:nvPr/>
              </p:nvSpPr>
              <p:spPr>
                <a:xfrm>
                  <a:off x="4224193" y="4019772"/>
                  <a:ext cx="23886" cy="76975"/>
                </a:xfrm>
                <a:custGeom>
                  <a:avLst/>
                  <a:gdLst/>
                  <a:ahLst/>
                  <a:cxnLst/>
                  <a:rect l="l" t="t" r="r" b="b"/>
                  <a:pathLst>
                    <a:path w="3037" h="9787" fill="none" extrusionOk="0">
                      <a:moveTo>
                        <a:pt x="1" y="9787"/>
                      </a:moveTo>
                      <a:lnTo>
                        <a:pt x="3037"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97" name="Google Shape;3397;p29"/>
                <p:cNvSpPr/>
                <p:nvPr/>
              </p:nvSpPr>
              <p:spPr>
                <a:xfrm>
                  <a:off x="4248071" y="4019772"/>
                  <a:ext cx="52342" cy="116457"/>
                </a:xfrm>
                <a:custGeom>
                  <a:avLst/>
                  <a:gdLst/>
                  <a:ahLst/>
                  <a:cxnLst/>
                  <a:rect l="l" t="t" r="r" b="b"/>
                  <a:pathLst>
                    <a:path w="6655" h="14807" fill="none" extrusionOk="0">
                      <a:moveTo>
                        <a:pt x="1" y="1"/>
                      </a:moveTo>
                      <a:lnTo>
                        <a:pt x="6654" y="14807"/>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98" name="Google Shape;3398;p29"/>
                <p:cNvSpPr/>
                <p:nvPr/>
              </p:nvSpPr>
              <p:spPr>
                <a:xfrm>
                  <a:off x="4300405" y="4138982"/>
                  <a:ext cx="6567" cy="119029"/>
                </a:xfrm>
                <a:custGeom>
                  <a:avLst/>
                  <a:gdLst/>
                  <a:ahLst/>
                  <a:cxnLst/>
                  <a:rect l="l" t="t" r="r" b="b"/>
                  <a:pathLst>
                    <a:path w="835" h="15134" fill="none" extrusionOk="0">
                      <a:moveTo>
                        <a:pt x="0" y="1"/>
                      </a:moveTo>
                      <a:lnTo>
                        <a:pt x="835" y="15134"/>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399" name="Google Shape;3399;p29"/>
                <p:cNvSpPr/>
                <p:nvPr/>
              </p:nvSpPr>
              <p:spPr>
                <a:xfrm>
                  <a:off x="4219726" y="4200164"/>
                  <a:ext cx="85343" cy="60513"/>
                </a:xfrm>
                <a:custGeom>
                  <a:avLst/>
                  <a:gdLst/>
                  <a:ahLst/>
                  <a:cxnLst/>
                  <a:rect l="l" t="t" r="r" b="b"/>
                  <a:pathLst>
                    <a:path w="10851" h="7694" fill="none" extrusionOk="0">
                      <a:moveTo>
                        <a:pt x="0" y="0"/>
                      </a:moveTo>
                      <a:lnTo>
                        <a:pt x="10851" y="7694"/>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00" name="Google Shape;3400;p29"/>
                <p:cNvSpPr/>
                <p:nvPr/>
              </p:nvSpPr>
              <p:spPr>
                <a:xfrm>
                  <a:off x="4223430" y="4137275"/>
                  <a:ext cx="81930" cy="15132"/>
                </a:xfrm>
                <a:custGeom>
                  <a:avLst/>
                  <a:gdLst/>
                  <a:ahLst/>
                  <a:cxnLst/>
                  <a:rect l="l" t="t" r="r" b="b"/>
                  <a:pathLst>
                    <a:path w="10417" h="1924" fill="none" extrusionOk="0">
                      <a:moveTo>
                        <a:pt x="1" y="1923"/>
                      </a:moveTo>
                      <a:lnTo>
                        <a:pt x="10416"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01" name="Google Shape;3401;p29"/>
                <p:cNvSpPr/>
                <p:nvPr/>
              </p:nvSpPr>
              <p:spPr>
                <a:xfrm>
                  <a:off x="4303638" y="4138982"/>
                  <a:ext cx="59947" cy="23894"/>
                </a:xfrm>
                <a:custGeom>
                  <a:avLst/>
                  <a:gdLst/>
                  <a:ahLst/>
                  <a:cxnLst/>
                  <a:rect l="l" t="t" r="r" b="b"/>
                  <a:pathLst>
                    <a:path w="7622" h="3038" fill="none" extrusionOk="0">
                      <a:moveTo>
                        <a:pt x="7621" y="3037"/>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02" name="Google Shape;3402;p29"/>
                <p:cNvSpPr/>
                <p:nvPr/>
              </p:nvSpPr>
              <p:spPr>
                <a:xfrm>
                  <a:off x="4201644" y="4267237"/>
                  <a:ext cx="39970" cy="77164"/>
                </a:xfrm>
                <a:custGeom>
                  <a:avLst/>
                  <a:gdLst/>
                  <a:ahLst/>
                  <a:cxnLst/>
                  <a:rect l="l" t="t" r="r" b="b"/>
                  <a:pathLst>
                    <a:path w="5082" h="9811" fill="none" extrusionOk="0">
                      <a:moveTo>
                        <a:pt x="1" y="0"/>
                      </a:moveTo>
                      <a:lnTo>
                        <a:pt x="5081" y="981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03" name="Google Shape;3403;p29"/>
                <p:cNvSpPr/>
                <p:nvPr/>
              </p:nvSpPr>
              <p:spPr>
                <a:xfrm>
                  <a:off x="4203831" y="4258003"/>
                  <a:ext cx="103142" cy="9241"/>
                </a:xfrm>
                <a:custGeom>
                  <a:avLst/>
                  <a:gdLst/>
                  <a:ahLst/>
                  <a:cxnLst/>
                  <a:rect l="l" t="t" r="r" b="b"/>
                  <a:pathLst>
                    <a:path w="13114" h="1175" fill="none" extrusionOk="0">
                      <a:moveTo>
                        <a:pt x="1" y="1174"/>
                      </a:moveTo>
                      <a:lnTo>
                        <a:pt x="13114"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04" name="Google Shape;3404;p29"/>
                <p:cNvSpPr/>
                <p:nvPr/>
              </p:nvSpPr>
              <p:spPr>
                <a:xfrm>
                  <a:off x="4179001" y="3943372"/>
                  <a:ext cx="51673" cy="104951"/>
                </a:xfrm>
                <a:custGeom>
                  <a:avLst/>
                  <a:gdLst/>
                  <a:ahLst/>
                  <a:cxnLst/>
                  <a:rect l="l" t="t" r="r" b="b"/>
                  <a:pathLst>
                    <a:path w="6570" h="13344" fill="none" extrusionOk="0">
                      <a:moveTo>
                        <a:pt x="1" y="13344"/>
                      </a:moveTo>
                      <a:lnTo>
                        <a:pt x="6569"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05" name="Google Shape;3405;p29"/>
                <p:cNvSpPr/>
                <p:nvPr/>
              </p:nvSpPr>
              <p:spPr>
                <a:xfrm>
                  <a:off x="4248071" y="4019772"/>
                  <a:ext cx="76597" cy="8"/>
                </a:xfrm>
                <a:custGeom>
                  <a:avLst/>
                  <a:gdLst/>
                  <a:ahLst/>
                  <a:cxnLst/>
                  <a:rect l="l" t="t" r="r" b="b"/>
                  <a:pathLst>
                    <a:path w="9739" h="1" fill="none" extrusionOk="0">
                      <a:moveTo>
                        <a:pt x="1" y="1"/>
                      </a:moveTo>
                      <a:lnTo>
                        <a:pt x="9739"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06" name="Google Shape;3406;p29"/>
                <p:cNvSpPr/>
                <p:nvPr/>
              </p:nvSpPr>
              <p:spPr>
                <a:xfrm>
                  <a:off x="4219529" y="4138982"/>
                  <a:ext cx="84116" cy="63282"/>
                </a:xfrm>
                <a:custGeom>
                  <a:avLst/>
                  <a:gdLst/>
                  <a:ahLst/>
                  <a:cxnLst/>
                  <a:rect l="l" t="t" r="r" b="b"/>
                  <a:pathLst>
                    <a:path w="10695" h="8046" fill="none" extrusionOk="0">
                      <a:moveTo>
                        <a:pt x="1" y="8045"/>
                      </a:moveTo>
                      <a:lnTo>
                        <a:pt x="10694"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07" name="Google Shape;3407;p29"/>
                <p:cNvSpPr/>
                <p:nvPr/>
              </p:nvSpPr>
              <p:spPr>
                <a:xfrm>
                  <a:off x="3654964" y="3289853"/>
                  <a:ext cx="46820" cy="63848"/>
                </a:xfrm>
                <a:custGeom>
                  <a:avLst/>
                  <a:gdLst/>
                  <a:ahLst/>
                  <a:cxnLst/>
                  <a:rect l="l" t="t" r="r" b="b"/>
                  <a:pathLst>
                    <a:path w="5953" h="8118" fill="none" extrusionOk="0">
                      <a:moveTo>
                        <a:pt x="1" y="0"/>
                      </a:moveTo>
                      <a:lnTo>
                        <a:pt x="5952" y="8117"/>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08" name="Google Shape;3408;p29"/>
                <p:cNvSpPr/>
                <p:nvPr/>
              </p:nvSpPr>
              <p:spPr>
                <a:xfrm>
                  <a:off x="3619760" y="3353693"/>
                  <a:ext cx="85736" cy="36730"/>
                </a:xfrm>
                <a:custGeom>
                  <a:avLst/>
                  <a:gdLst/>
                  <a:ahLst/>
                  <a:cxnLst/>
                  <a:rect l="l" t="t" r="r" b="b"/>
                  <a:pathLst>
                    <a:path w="10901" h="4670" fill="none" extrusionOk="0">
                      <a:moveTo>
                        <a:pt x="1" y="4670"/>
                      </a:moveTo>
                      <a:lnTo>
                        <a:pt x="10900"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09" name="Google Shape;3409;p29"/>
                <p:cNvSpPr/>
                <p:nvPr/>
              </p:nvSpPr>
              <p:spPr>
                <a:xfrm>
                  <a:off x="3703011" y="3354739"/>
                  <a:ext cx="70415" cy="79350"/>
                </a:xfrm>
                <a:custGeom>
                  <a:avLst/>
                  <a:gdLst/>
                  <a:ahLst/>
                  <a:cxnLst/>
                  <a:rect l="l" t="t" r="r" b="b"/>
                  <a:pathLst>
                    <a:path w="8953" h="10089" fill="none" extrusionOk="0">
                      <a:moveTo>
                        <a:pt x="1" y="0"/>
                      </a:moveTo>
                      <a:lnTo>
                        <a:pt x="8952" y="10089"/>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10" name="Google Shape;3410;p29"/>
                <p:cNvSpPr/>
                <p:nvPr/>
              </p:nvSpPr>
              <p:spPr>
                <a:xfrm>
                  <a:off x="3779884" y="3366443"/>
                  <a:ext cx="34449" cy="67647"/>
                </a:xfrm>
                <a:custGeom>
                  <a:avLst/>
                  <a:gdLst/>
                  <a:ahLst/>
                  <a:cxnLst/>
                  <a:rect l="l" t="t" r="r" b="b"/>
                  <a:pathLst>
                    <a:path w="4380" h="8601" fill="none" extrusionOk="0">
                      <a:moveTo>
                        <a:pt x="1" y="8601"/>
                      </a:moveTo>
                      <a:lnTo>
                        <a:pt x="4380"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11" name="Google Shape;3411;p29"/>
                <p:cNvSpPr/>
                <p:nvPr/>
              </p:nvSpPr>
              <p:spPr>
                <a:xfrm>
                  <a:off x="3701776" y="3353693"/>
                  <a:ext cx="116363" cy="12757"/>
                </a:xfrm>
                <a:custGeom>
                  <a:avLst/>
                  <a:gdLst/>
                  <a:ahLst/>
                  <a:cxnLst/>
                  <a:rect l="l" t="t" r="r" b="b"/>
                  <a:pathLst>
                    <a:path w="14795" h="1622" fill="none" extrusionOk="0">
                      <a:moveTo>
                        <a:pt x="14795" y="1621"/>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12" name="Google Shape;3412;p29"/>
                <p:cNvSpPr/>
                <p:nvPr/>
              </p:nvSpPr>
              <p:spPr>
                <a:xfrm>
                  <a:off x="3701776" y="3313063"/>
                  <a:ext cx="227204" cy="40638"/>
                </a:xfrm>
                <a:custGeom>
                  <a:avLst/>
                  <a:gdLst/>
                  <a:ahLst/>
                  <a:cxnLst/>
                  <a:rect l="l" t="t" r="r" b="b"/>
                  <a:pathLst>
                    <a:path w="28888" h="5167" fill="none" extrusionOk="0">
                      <a:moveTo>
                        <a:pt x="28887" y="1"/>
                      </a:moveTo>
                      <a:lnTo>
                        <a:pt x="0" y="5166"/>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13" name="Google Shape;3413;p29"/>
                <p:cNvSpPr/>
                <p:nvPr/>
              </p:nvSpPr>
              <p:spPr>
                <a:xfrm>
                  <a:off x="3888633" y="3313063"/>
                  <a:ext cx="40347" cy="114467"/>
                </a:xfrm>
                <a:custGeom>
                  <a:avLst/>
                  <a:gdLst/>
                  <a:ahLst/>
                  <a:cxnLst/>
                  <a:rect l="l" t="t" r="r" b="b"/>
                  <a:pathLst>
                    <a:path w="5130" h="14554" fill="none" extrusionOk="0">
                      <a:moveTo>
                        <a:pt x="5129" y="1"/>
                      </a:moveTo>
                      <a:lnTo>
                        <a:pt x="0" y="14553"/>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14" name="Google Shape;3414;p29"/>
                <p:cNvSpPr/>
                <p:nvPr/>
              </p:nvSpPr>
              <p:spPr>
                <a:xfrm>
                  <a:off x="3814325" y="3366443"/>
                  <a:ext cx="74316" cy="61087"/>
                </a:xfrm>
                <a:custGeom>
                  <a:avLst/>
                  <a:gdLst/>
                  <a:ahLst/>
                  <a:cxnLst/>
                  <a:rect l="l" t="t" r="r" b="b"/>
                  <a:pathLst>
                    <a:path w="9449" h="7767" fill="none" extrusionOk="0">
                      <a:moveTo>
                        <a:pt x="1" y="0"/>
                      </a:moveTo>
                      <a:lnTo>
                        <a:pt x="9448" y="7766"/>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15" name="Google Shape;3415;p29"/>
                <p:cNvSpPr/>
                <p:nvPr/>
              </p:nvSpPr>
              <p:spPr>
                <a:xfrm>
                  <a:off x="3838399" y="3427522"/>
                  <a:ext cx="50242" cy="67749"/>
                </a:xfrm>
                <a:custGeom>
                  <a:avLst/>
                  <a:gdLst/>
                  <a:ahLst/>
                  <a:cxnLst/>
                  <a:rect l="l" t="t" r="r" b="b"/>
                  <a:pathLst>
                    <a:path w="6388" h="8614" fill="none" extrusionOk="0">
                      <a:moveTo>
                        <a:pt x="0" y="8613"/>
                      </a:moveTo>
                      <a:lnTo>
                        <a:pt x="6387"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16" name="Google Shape;3416;p29"/>
                <p:cNvSpPr/>
                <p:nvPr/>
              </p:nvSpPr>
              <p:spPr>
                <a:xfrm>
                  <a:off x="3814325" y="3313063"/>
                  <a:ext cx="114656" cy="53388"/>
                </a:xfrm>
                <a:custGeom>
                  <a:avLst/>
                  <a:gdLst/>
                  <a:ahLst/>
                  <a:cxnLst/>
                  <a:rect l="l" t="t" r="r" b="b"/>
                  <a:pathLst>
                    <a:path w="14578" h="6788" fill="none" extrusionOk="0">
                      <a:moveTo>
                        <a:pt x="1" y="6787"/>
                      </a:moveTo>
                      <a:lnTo>
                        <a:pt x="14577"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17" name="Google Shape;3417;p29"/>
                <p:cNvSpPr/>
                <p:nvPr/>
              </p:nvSpPr>
              <p:spPr>
                <a:xfrm>
                  <a:off x="3888633" y="3427522"/>
                  <a:ext cx="55377" cy="76212"/>
                </a:xfrm>
                <a:custGeom>
                  <a:avLst/>
                  <a:gdLst/>
                  <a:ahLst/>
                  <a:cxnLst/>
                  <a:rect l="l" t="t" r="r" b="b"/>
                  <a:pathLst>
                    <a:path w="7041" h="9690" fill="none" extrusionOk="0">
                      <a:moveTo>
                        <a:pt x="0" y="0"/>
                      </a:moveTo>
                      <a:lnTo>
                        <a:pt x="7041" y="969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18" name="Google Shape;3418;p29"/>
                <p:cNvSpPr/>
                <p:nvPr/>
              </p:nvSpPr>
              <p:spPr>
                <a:xfrm>
                  <a:off x="3944003" y="3406208"/>
                  <a:ext cx="40631" cy="97526"/>
                </a:xfrm>
                <a:custGeom>
                  <a:avLst/>
                  <a:gdLst/>
                  <a:ahLst/>
                  <a:cxnLst/>
                  <a:rect l="l" t="t" r="r" b="b"/>
                  <a:pathLst>
                    <a:path w="5166" h="12400" fill="none" extrusionOk="0">
                      <a:moveTo>
                        <a:pt x="1" y="12400"/>
                      </a:moveTo>
                      <a:lnTo>
                        <a:pt x="5166"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19" name="Google Shape;3419;p29"/>
                <p:cNvSpPr/>
                <p:nvPr/>
              </p:nvSpPr>
              <p:spPr>
                <a:xfrm>
                  <a:off x="3984625" y="3357500"/>
                  <a:ext cx="55291" cy="48716"/>
                </a:xfrm>
                <a:custGeom>
                  <a:avLst/>
                  <a:gdLst/>
                  <a:ahLst/>
                  <a:cxnLst/>
                  <a:rect l="l" t="t" r="r" b="b"/>
                  <a:pathLst>
                    <a:path w="7030" h="6194" fill="none" extrusionOk="0">
                      <a:moveTo>
                        <a:pt x="1" y="6194"/>
                      </a:moveTo>
                      <a:lnTo>
                        <a:pt x="7029"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20" name="Google Shape;3420;p29"/>
                <p:cNvSpPr/>
                <p:nvPr/>
              </p:nvSpPr>
              <p:spPr>
                <a:xfrm>
                  <a:off x="3888633" y="3406208"/>
                  <a:ext cx="96000" cy="21322"/>
                </a:xfrm>
                <a:custGeom>
                  <a:avLst/>
                  <a:gdLst/>
                  <a:ahLst/>
                  <a:cxnLst/>
                  <a:rect l="l" t="t" r="r" b="b"/>
                  <a:pathLst>
                    <a:path w="12206" h="2711" fill="none" extrusionOk="0">
                      <a:moveTo>
                        <a:pt x="0" y="2710"/>
                      </a:moveTo>
                      <a:lnTo>
                        <a:pt x="12206"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21" name="Google Shape;3421;p29"/>
                <p:cNvSpPr/>
                <p:nvPr/>
              </p:nvSpPr>
              <p:spPr>
                <a:xfrm>
                  <a:off x="3984625" y="3406208"/>
                  <a:ext cx="42251" cy="136348"/>
                </a:xfrm>
                <a:custGeom>
                  <a:avLst/>
                  <a:gdLst/>
                  <a:ahLst/>
                  <a:cxnLst/>
                  <a:rect l="l" t="t" r="r" b="b"/>
                  <a:pathLst>
                    <a:path w="5372" h="17336" fill="none" extrusionOk="0">
                      <a:moveTo>
                        <a:pt x="1" y="1"/>
                      </a:moveTo>
                      <a:lnTo>
                        <a:pt x="5372" y="17335"/>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22" name="Google Shape;3422;p29"/>
                <p:cNvSpPr/>
                <p:nvPr/>
              </p:nvSpPr>
              <p:spPr>
                <a:xfrm>
                  <a:off x="4026868" y="3427522"/>
                  <a:ext cx="35597" cy="115033"/>
                </a:xfrm>
                <a:custGeom>
                  <a:avLst/>
                  <a:gdLst/>
                  <a:ahLst/>
                  <a:cxnLst/>
                  <a:rect l="l" t="t" r="r" b="b"/>
                  <a:pathLst>
                    <a:path w="4526" h="14626" fill="none" extrusionOk="0">
                      <a:moveTo>
                        <a:pt x="1" y="14625"/>
                      </a:moveTo>
                      <a:lnTo>
                        <a:pt x="4525"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23" name="Google Shape;3423;p29"/>
                <p:cNvSpPr/>
                <p:nvPr/>
              </p:nvSpPr>
              <p:spPr>
                <a:xfrm>
                  <a:off x="3876261" y="3542548"/>
                  <a:ext cx="150615" cy="52051"/>
                </a:xfrm>
                <a:custGeom>
                  <a:avLst/>
                  <a:gdLst/>
                  <a:ahLst/>
                  <a:cxnLst/>
                  <a:rect l="l" t="t" r="r" b="b"/>
                  <a:pathLst>
                    <a:path w="19150" h="6618" fill="none" extrusionOk="0">
                      <a:moveTo>
                        <a:pt x="1" y="6617"/>
                      </a:moveTo>
                      <a:lnTo>
                        <a:pt x="19150"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24" name="Google Shape;3424;p29"/>
                <p:cNvSpPr/>
                <p:nvPr/>
              </p:nvSpPr>
              <p:spPr>
                <a:xfrm>
                  <a:off x="4006702" y="3542548"/>
                  <a:ext cx="20174" cy="99044"/>
                </a:xfrm>
                <a:custGeom>
                  <a:avLst/>
                  <a:gdLst/>
                  <a:ahLst/>
                  <a:cxnLst/>
                  <a:rect l="l" t="t" r="r" b="b"/>
                  <a:pathLst>
                    <a:path w="2565" h="12593" fill="none" extrusionOk="0">
                      <a:moveTo>
                        <a:pt x="2565" y="0"/>
                      </a:moveTo>
                      <a:lnTo>
                        <a:pt x="0" y="12593"/>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25" name="Google Shape;3425;p29"/>
                <p:cNvSpPr/>
                <p:nvPr/>
              </p:nvSpPr>
              <p:spPr>
                <a:xfrm>
                  <a:off x="3912700" y="3641584"/>
                  <a:ext cx="97817" cy="41779"/>
                </a:xfrm>
                <a:custGeom>
                  <a:avLst/>
                  <a:gdLst/>
                  <a:ahLst/>
                  <a:cxnLst/>
                  <a:rect l="l" t="t" r="r" b="b"/>
                  <a:pathLst>
                    <a:path w="12437" h="5312" fill="none" extrusionOk="0">
                      <a:moveTo>
                        <a:pt x="1" y="5311"/>
                      </a:moveTo>
                      <a:lnTo>
                        <a:pt x="12436"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26" name="Google Shape;3426;p29"/>
                <p:cNvSpPr/>
                <p:nvPr/>
              </p:nvSpPr>
              <p:spPr>
                <a:xfrm>
                  <a:off x="3875601" y="3503726"/>
                  <a:ext cx="68410" cy="89158"/>
                </a:xfrm>
                <a:custGeom>
                  <a:avLst/>
                  <a:gdLst/>
                  <a:ahLst/>
                  <a:cxnLst/>
                  <a:rect l="l" t="t" r="r" b="b"/>
                  <a:pathLst>
                    <a:path w="8698" h="11336" fill="none" extrusionOk="0">
                      <a:moveTo>
                        <a:pt x="8698" y="1"/>
                      </a:moveTo>
                      <a:lnTo>
                        <a:pt x="0" y="11335"/>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27" name="Google Shape;3427;p29"/>
                <p:cNvSpPr/>
                <p:nvPr/>
              </p:nvSpPr>
              <p:spPr>
                <a:xfrm>
                  <a:off x="3944003" y="3503726"/>
                  <a:ext cx="89441" cy="36163"/>
                </a:xfrm>
                <a:custGeom>
                  <a:avLst/>
                  <a:gdLst/>
                  <a:ahLst/>
                  <a:cxnLst/>
                  <a:rect l="l" t="t" r="r" b="b"/>
                  <a:pathLst>
                    <a:path w="11372" h="4598" fill="none" extrusionOk="0">
                      <a:moveTo>
                        <a:pt x="1" y="1"/>
                      </a:moveTo>
                      <a:lnTo>
                        <a:pt x="11372" y="4598"/>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28" name="Google Shape;3428;p29"/>
                <p:cNvSpPr/>
                <p:nvPr/>
              </p:nvSpPr>
              <p:spPr>
                <a:xfrm>
                  <a:off x="4033436" y="3490599"/>
                  <a:ext cx="132824" cy="49290"/>
                </a:xfrm>
                <a:custGeom>
                  <a:avLst/>
                  <a:gdLst/>
                  <a:ahLst/>
                  <a:cxnLst/>
                  <a:rect l="l" t="t" r="r" b="b"/>
                  <a:pathLst>
                    <a:path w="16888" h="6267" fill="none" extrusionOk="0">
                      <a:moveTo>
                        <a:pt x="1" y="6267"/>
                      </a:moveTo>
                      <a:lnTo>
                        <a:pt x="16888"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29" name="Google Shape;3429;p29"/>
                <p:cNvSpPr/>
                <p:nvPr/>
              </p:nvSpPr>
              <p:spPr>
                <a:xfrm>
                  <a:off x="4166252" y="3490599"/>
                  <a:ext cx="73459" cy="95528"/>
                </a:xfrm>
                <a:custGeom>
                  <a:avLst/>
                  <a:gdLst/>
                  <a:ahLst/>
                  <a:cxnLst/>
                  <a:rect l="l" t="t" r="r" b="b"/>
                  <a:pathLst>
                    <a:path w="9340" h="12146" fill="none" extrusionOk="0">
                      <a:moveTo>
                        <a:pt x="1" y="0"/>
                      </a:moveTo>
                      <a:lnTo>
                        <a:pt x="9339" y="12146"/>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30" name="Google Shape;3430;p29"/>
                <p:cNvSpPr/>
                <p:nvPr/>
              </p:nvSpPr>
              <p:spPr>
                <a:xfrm>
                  <a:off x="4027726" y="3539882"/>
                  <a:ext cx="211985" cy="39970"/>
                </a:xfrm>
                <a:custGeom>
                  <a:avLst/>
                  <a:gdLst/>
                  <a:ahLst/>
                  <a:cxnLst/>
                  <a:rect l="l" t="t" r="r" b="b"/>
                  <a:pathLst>
                    <a:path w="26953" h="5082" fill="none" extrusionOk="0">
                      <a:moveTo>
                        <a:pt x="26952" y="508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31" name="Google Shape;3431;p29"/>
                <p:cNvSpPr/>
                <p:nvPr/>
              </p:nvSpPr>
              <p:spPr>
                <a:xfrm>
                  <a:off x="4027726" y="3539882"/>
                  <a:ext cx="99720" cy="174878"/>
                </a:xfrm>
                <a:custGeom>
                  <a:avLst/>
                  <a:gdLst/>
                  <a:ahLst/>
                  <a:cxnLst/>
                  <a:rect l="l" t="t" r="r" b="b"/>
                  <a:pathLst>
                    <a:path w="12679" h="22235" fill="none" extrusionOk="0">
                      <a:moveTo>
                        <a:pt x="1" y="1"/>
                      </a:moveTo>
                      <a:lnTo>
                        <a:pt x="12678" y="22234"/>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32" name="Google Shape;3432;p29"/>
                <p:cNvSpPr/>
                <p:nvPr/>
              </p:nvSpPr>
              <p:spPr>
                <a:xfrm>
                  <a:off x="4027726" y="3539882"/>
                  <a:ext cx="159754" cy="111707"/>
                </a:xfrm>
                <a:custGeom>
                  <a:avLst/>
                  <a:gdLst/>
                  <a:ahLst/>
                  <a:cxnLst/>
                  <a:rect l="l" t="t" r="r" b="b"/>
                  <a:pathLst>
                    <a:path w="20312" h="14203" fill="none" extrusionOk="0">
                      <a:moveTo>
                        <a:pt x="1" y="1"/>
                      </a:moveTo>
                      <a:lnTo>
                        <a:pt x="20311" y="14202"/>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33" name="Google Shape;3433;p29"/>
                <p:cNvSpPr/>
                <p:nvPr/>
              </p:nvSpPr>
              <p:spPr>
                <a:xfrm>
                  <a:off x="4006702" y="3641584"/>
                  <a:ext cx="120743" cy="73176"/>
                </a:xfrm>
                <a:custGeom>
                  <a:avLst/>
                  <a:gdLst/>
                  <a:ahLst/>
                  <a:cxnLst/>
                  <a:rect l="l" t="t" r="r" b="b"/>
                  <a:pathLst>
                    <a:path w="15352" h="9304" fill="none" extrusionOk="0">
                      <a:moveTo>
                        <a:pt x="0" y="1"/>
                      </a:moveTo>
                      <a:lnTo>
                        <a:pt x="15351" y="9303"/>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34" name="Google Shape;3434;p29"/>
                <p:cNvSpPr/>
                <p:nvPr/>
              </p:nvSpPr>
              <p:spPr>
                <a:xfrm>
                  <a:off x="4006702" y="3641584"/>
                  <a:ext cx="39773" cy="140249"/>
                </a:xfrm>
                <a:custGeom>
                  <a:avLst/>
                  <a:gdLst/>
                  <a:ahLst/>
                  <a:cxnLst/>
                  <a:rect l="l" t="t" r="r" b="b"/>
                  <a:pathLst>
                    <a:path w="5057" h="17832" fill="none" extrusionOk="0">
                      <a:moveTo>
                        <a:pt x="5057" y="17832"/>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35" name="Google Shape;3435;p29"/>
                <p:cNvSpPr/>
                <p:nvPr/>
              </p:nvSpPr>
              <p:spPr>
                <a:xfrm>
                  <a:off x="3996423" y="3784585"/>
                  <a:ext cx="51862" cy="10280"/>
                </a:xfrm>
                <a:custGeom>
                  <a:avLst/>
                  <a:gdLst/>
                  <a:ahLst/>
                  <a:cxnLst/>
                  <a:rect l="l" t="t" r="r" b="b"/>
                  <a:pathLst>
                    <a:path w="6594" h="1307" fill="none" extrusionOk="0">
                      <a:moveTo>
                        <a:pt x="1" y="1307"/>
                      </a:moveTo>
                      <a:lnTo>
                        <a:pt x="6594"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36" name="Google Shape;3436;p29"/>
                <p:cNvSpPr/>
                <p:nvPr/>
              </p:nvSpPr>
              <p:spPr>
                <a:xfrm>
                  <a:off x="4048277" y="3784585"/>
                  <a:ext cx="47583" cy="68890"/>
                </a:xfrm>
                <a:custGeom>
                  <a:avLst/>
                  <a:gdLst/>
                  <a:ahLst/>
                  <a:cxnLst/>
                  <a:rect l="l" t="t" r="r" b="b"/>
                  <a:pathLst>
                    <a:path w="6050" h="8759" fill="none" extrusionOk="0">
                      <a:moveTo>
                        <a:pt x="1" y="0"/>
                      </a:moveTo>
                      <a:lnTo>
                        <a:pt x="6049" y="8758"/>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37" name="Google Shape;3437;p29"/>
                <p:cNvSpPr/>
                <p:nvPr/>
              </p:nvSpPr>
              <p:spPr>
                <a:xfrm>
                  <a:off x="4095947" y="3788392"/>
                  <a:ext cx="10280" cy="64894"/>
                </a:xfrm>
                <a:custGeom>
                  <a:avLst/>
                  <a:gdLst/>
                  <a:ahLst/>
                  <a:cxnLst/>
                  <a:rect l="l" t="t" r="r" b="b"/>
                  <a:pathLst>
                    <a:path w="1307" h="8251" fill="none" extrusionOk="0">
                      <a:moveTo>
                        <a:pt x="0" y="8250"/>
                      </a:moveTo>
                      <a:lnTo>
                        <a:pt x="1307" y="0"/>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38" name="Google Shape;3438;p29"/>
                <p:cNvSpPr/>
                <p:nvPr/>
              </p:nvSpPr>
              <p:spPr>
                <a:xfrm>
                  <a:off x="4095852" y="3853467"/>
                  <a:ext cx="45672" cy="15895"/>
                </a:xfrm>
                <a:custGeom>
                  <a:avLst/>
                  <a:gdLst/>
                  <a:ahLst/>
                  <a:cxnLst/>
                  <a:rect l="l" t="t" r="r" b="b"/>
                  <a:pathLst>
                    <a:path w="5807" h="2021" fill="none" extrusionOk="0">
                      <a:moveTo>
                        <a:pt x="0" y="0"/>
                      </a:moveTo>
                      <a:lnTo>
                        <a:pt x="5807" y="202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39" name="Google Shape;3439;p29"/>
                <p:cNvSpPr/>
                <p:nvPr/>
              </p:nvSpPr>
              <p:spPr>
                <a:xfrm>
                  <a:off x="4138567" y="3868308"/>
                  <a:ext cx="16469" cy="101710"/>
                </a:xfrm>
                <a:custGeom>
                  <a:avLst/>
                  <a:gdLst/>
                  <a:ahLst/>
                  <a:cxnLst/>
                  <a:rect l="l" t="t" r="r" b="b"/>
                  <a:pathLst>
                    <a:path w="2094" h="12932" fill="none" extrusionOk="0">
                      <a:moveTo>
                        <a:pt x="1" y="1"/>
                      </a:moveTo>
                      <a:lnTo>
                        <a:pt x="2093" y="12932"/>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40" name="Google Shape;3440;p29"/>
                <p:cNvSpPr/>
                <p:nvPr/>
              </p:nvSpPr>
              <p:spPr>
                <a:xfrm>
                  <a:off x="3875601" y="3592876"/>
                  <a:ext cx="131110" cy="48716"/>
                </a:xfrm>
                <a:custGeom>
                  <a:avLst/>
                  <a:gdLst/>
                  <a:ahLst/>
                  <a:cxnLst/>
                  <a:rect l="l" t="t" r="r" b="b"/>
                  <a:pathLst>
                    <a:path w="16670" h="6194" fill="none" extrusionOk="0">
                      <a:moveTo>
                        <a:pt x="0" y="0"/>
                      </a:moveTo>
                      <a:lnTo>
                        <a:pt x="16669" y="6194"/>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41" name="Google Shape;3441;p29"/>
                <p:cNvSpPr/>
                <p:nvPr/>
              </p:nvSpPr>
              <p:spPr>
                <a:xfrm>
                  <a:off x="4164828" y="3394410"/>
                  <a:ext cx="26458" cy="93153"/>
                </a:xfrm>
                <a:custGeom>
                  <a:avLst/>
                  <a:gdLst/>
                  <a:ahLst/>
                  <a:cxnLst/>
                  <a:rect l="l" t="t" r="r" b="b"/>
                  <a:pathLst>
                    <a:path w="3364" h="11844" fill="none" extrusionOk="0">
                      <a:moveTo>
                        <a:pt x="0" y="11843"/>
                      </a:moveTo>
                      <a:lnTo>
                        <a:pt x="3363" y="1"/>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42" name="Google Shape;3442;p29"/>
                <p:cNvSpPr/>
                <p:nvPr/>
              </p:nvSpPr>
              <p:spPr>
                <a:xfrm>
                  <a:off x="4191278" y="3394410"/>
                  <a:ext cx="86586" cy="52719"/>
                </a:xfrm>
                <a:custGeom>
                  <a:avLst/>
                  <a:gdLst/>
                  <a:ahLst/>
                  <a:cxnLst/>
                  <a:rect l="l" t="t" r="r" b="b"/>
                  <a:pathLst>
                    <a:path w="11009" h="6703" fill="none" extrusionOk="0">
                      <a:moveTo>
                        <a:pt x="0" y="1"/>
                      </a:moveTo>
                      <a:lnTo>
                        <a:pt x="11008" y="6702"/>
                      </a:lnTo>
                    </a:path>
                  </a:pathLst>
                </a:custGeom>
                <a:noFill/>
                <a:ln w="1825" cap="flat" cmpd="sng">
                  <a:solidFill>
                    <a:srgbClr val="A5B7C5"/>
                  </a:solidFill>
                  <a:prstDash val="solid"/>
                  <a:miter lim="12096"/>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43" name="Google Shape;3443;p29"/>
              <p:cNvGrpSpPr/>
              <p:nvPr/>
            </p:nvGrpSpPr>
            <p:grpSpPr>
              <a:xfrm>
                <a:off x="4180904" y="4251758"/>
                <a:ext cx="37783" cy="32420"/>
                <a:chOff x="4180904" y="4251758"/>
                <a:chExt cx="37783" cy="32420"/>
              </a:xfrm>
            </p:grpSpPr>
            <p:sp>
              <p:nvSpPr>
                <p:cNvPr id="3444" name="Google Shape;3444;p29"/>
                <p:cNvSpPr/>
                <p:nvPr/>
              </p:nvSpPr>
              <p:spPr>
                <a:xfrm>
                  <a:off x="4180904" y="4251758"/>
                  <a:ext cx="37783" cy="32420"/>
                </a:xfrm>
                <a:custGeom>
                  <a:avLst/>
                  <a:gdLst/>
                  <a:ahLst/>
                  <a:cxnLst/>
                  <a:rect l="l" t="t" r="r" b="b"/>
                  <a:pathLst>
                    <a:path w="4804" h="4122" extrusionOk="0">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45" name="Google Shape;3445;p29"/>
                <p:cNvSpPr/>
                <p:nvPr/>
              </p:nvSpPr>
              <p:spPr>
                <a:xfrm>
                  <a:off x="4196037" y="426143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46" name="Google Shape;3446;p29"/>
              <p:cNvGrpSpPr/>
              <p:nvPr/>
            </p:nvGrpSpPr>
            <p:grpSpPr>
              <a:xfrm>
                <a:off x="4201644" y="4081324"/>
                <a:ext cx="37783" cy="32364"/>
                <a:chOff x="4201644" y="4081324"/>
                <a:chExt cx="37783" cy="32364"/>
              </a:xfrm>
            </p:grpSpPr>
            <p:sp>
              <p:nvSpPr>
                <p:cNvPr id="3447" name="Google Shape;3447;p29"/>
                <p:cNvSpPr/>
                <p:nvPr/>
              </p:nvSpPr>
              <p:spPr>
                <a:xfrm>
                  <a:off x="4201644" y="4081324"/>
                  <a:ext cx="37783" cy="32364"/>
                </a:xfrm>
                <a:custGeom>
                  <a:avLst/>
                  <a:gdLst/>
                  <a:ahLst/>
                  <a:cxnLst/>
                  <a:rect l="l" t="t" r="r" b="b"/>
                  <a:pathLst>
                    <a:path w="4804" h="4115" extrusionOk="0">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48" name="Google Shape;3448;p29"/>
                <p:cNvSpPr/>
                <p:nvPr/>
              </p:nvSpPr>
              <p:spPr>
                <a:xfrm>
                  <a:off x="4214582" y="4091037"/>
                  <a:ext cx="15235" cy="13040"/>
                </a:xfrm>
                <a:custGeom>
                  <a:avLst/>
                  <a:gdLst/>
                  <a:ahLst/>
                  <a:cxnLst/>
                  <a:rect l="l" t="t" r="r" b="b"/>
                  <a:pathLst>
                    <a:path w="1937" h="1658" extrusionOk="0">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49" name="Google Shape;3449;p29"/>
              <p:cNvGrpSpPr/>
              <p:nvPr/>
            </p:nvGrpSpPr>
            <p:grpSpPr>
              <a:xfrm>
                <a:off x="4284416" y="3887428"/>
                <a:ext cx="37783" cy="32451"/>
                <a:chOff x="4284416" y="3887428"/>
                <a:chExt cx="37783" cy="32451"/>
              </a:xfrm>
            </p:grpSpPr>
            <p:sp>
              <p:nvSpPr>
                <p:cNvPr id="3450" name="Google Shape;3450;p29"/>
                <p:cNvSpPr/>
                <p:nvPr/>
              </p:nvSpPr>
              <p:spPr>
                <a:xfrm>
                  <a:off x="4284416" y="3887428"/>
                  <a:ext cx="37783" cy="32451"/>
                </a:xfrm>
                <a:custGeom>
                  <a:avLst/>
                  <a:gdLst/>
                  <a:ahLst/>
                  <a:cxnLst/>
                  <a:rect l="l" t="t" r="r" b="b"/>
                  <a:pathLst>
                    <a:path w="4804" h="4126" extrusionOk="0">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51" name="Google Shape;3451;p29"/>
                <p:cNvSpPr/>
                <p:nvPr/>
              </p:nvSpPr>
              <p:spPr>
                <a:xfrm>
                  <a:off x="4299548" y="3897039"/>
                  <a:ext cx="13040" cy="13048"/>
                </a:xfrm>
                <a:custGeom>
                  <a:avLst/>
                  <a:gdLst/>
                  <a:ahLst/>
                  <a:cxnLst/>
                  <a:rect l="l" t="t" r="r" b="b"/>
                  <a:pathLst>
                    <a:path w="1658" h="1659" extrusionOk="0">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52" name="Google Shape;3452;p29"/>
              <p:cNvGrpSpPr/>
              <p:nvPr/>
            </p:nvGrpSpPr>
            <p:grpSpPr>
              <a:xfrm>
                <a:off x="4223721" y="3860404"/>
                <a:ext cx="37870" cy="32364"/>
                <a:chOff x="4223721" y="3860404"/>
                <a:chExt cx="37870" cy="32364"/>
              </a:xfrm>
            </p:grpSpPr>
            <p:sp>
              <p:nvSpPr>
                <p:cNvPr id="3453" name="Google Shape;3453;p29"/>
                <p:cNvSpPr/>
                <p:nvPr/>
              </p:nvSpPr>
              <p:spPr>
                <a:xfrm>
                  <a:off x="4223721" y="3860404"/>
                  <a:ext cx="37870" cy="32364"/>
                </a:xfrm>
                <a:custGeom>
                  <a:avLst/>
                  <a:gdLst/>
                  <a:ahLst/>
                  <a:cxnLst/>
                  <a:rect l="l" t="t" r="r" b="b"/>
                  <a:pathLst>
                    <a:path w="4815" h="4115" extrusionOk="0">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54" name="Google Shape;3454;p29"/>
                <p:cNvSpPr/>
                <p:nvPr/>
              </p:nvSpPr>
              <p:spPr>
                <a:xfrm>
                  <a:off x="4238846" y="3870117"/>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55" name="Google Shape;3455;p29"/>
              <p:cNvGrpSpPr/>
              <p:nvPr/>
            </p:nvGrpSpPr>
            <p:grpSpPr>
              <a:xfrm>
                <a:off x="4104889" y="3699242"/>
                <a:ext cx="37776" cy="32357"/>
                <a:chOff x="4104889" y="3699242"/>
                <a:chExt cx="37776" cy="32357"/>
              </a:xfrm>
            </p:grpSpPr>
            <p:sp>
              <p:nvSpPr>
                <p:cNvPr id="3456" name="Google Shape;3456;p29"/>
                <p:cNvSpPr/>
                <p:nvPr/>
              </p:nvSpPr>
              <p:spPr>
                <a:xfrm>
                  <a:off x="4104889" y="3699242"/>
                  <a:ext cx="37776" cy="32357"/>
                </a:xfrm>
                <a:custGeom>
                  <a:avLst/>
                  <a:gdLst/>
                  <a:ahLst/>
                  <a:cxnLst/>
                  <a:rect l="l" t="t" r="r" b="b"/>
                  <a:pathLst>
                    <a:path w="4803" h="4114" extrusionOk="0">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57" name="Google Shape;3457;p29"/>
                <p:cNvSpPr/>
                <p:nvPr/>
              </p:nvSpPr>
              <p:spPr>
                <a:xfrm>
                  <a:off x="4120013" y="3708948"/>
                  <a:ext cx="13040" cy="13040"/>
                </a:xfrm>
                <a:custGeom>
                  <a:avLst/>
                  <a:gdLst/>
                  <a:ahLst/>
                  <a:cxnLst/>
                  <a:rect l="l" t="t" r="r" b="b"/>
                  <a:pathLst>
                    <a:path w="1658" h="1658" extrusionOk="0">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58" name="Google Shape;3458;p29"/>
              <p:cNvGrpSpPr/>
              <p:nvPr/>
            </p:nvGrpSpPr>
            <p:grpSpPr>
              <a:xfrm>
                <a:off x="4143608" y="3475121"/>
                <a:ext cx="37878" cy="32420"/>
                <a:chOff x="4143608" y="3475121"/>
                <a:chExt cx="37878" cy="32420"/>
              </a:xfrm>
            </p:grpSpPr>
            <p:sp>
              <p:nvSpPr>
                <p:cNvPr id="3459" name="Google Shape;3459;p29"/>
                <p:cNvSpPr/>
                <p:nvPr/>
              </p:nvSpPr>
              <p:spPr>
                <a:xfrm>
                  <a:off x="4143608" y="3475121"/>
                  <a:ext cx="37878" cy="32420"/>
                </a:xfrm>
                <a:custGeom>
                  <a:avLst/>
                  <a:gdLst/>
                  <a:ahLst/>
                  <a:cxnLst/>
                  <a:rect l="l" t="t" r="r" b="b"/>
                  <a:pathLst>
                    <a:path w="4816" h="4122" extrusionOk="0">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60" name="Google Shape;3460;p29"/>
                <p:cNvSpPr/>
                <p:nvPr/>
              </p:nvSpPr>
              <p:spPr>
                <a:xfrm>
                  <a:off x="4158741" y="3484795"/>
                  <a:ext cx="13040" cy="13040"/>
                </a:xfrm>
                <a:custGeom>
                  <a:avLst/>
                  <a:gdLst/>
                  <a:ahLst/>
                  <a:cxnLst/>
                  <a:rect l="l" t="t" r="r" b="b"/>
                  <a:pathLst>
                    <a:path w="1658" h="1658" extrusionOk="0">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61" name="Google Shape;3461;p29"/>
              <p:cNvGrpSpPr/>
              <p:nvPr/>
            </p:nvGrpSpPr>
            <p:grpSpPr>
              <a:xfrm>
                <a:off x="4217248" y="3570893"/>
                <a:ext cx="37776" cy="32364"/>
                <a:chOff x="4217248" y="3570893"/>
                <a:chExt cx="37776" cy="32364"/>
              </a:xfrm>
            </p:grpSpPr>
            <p:sp>
              <p:nvSpPr>
                <p:cNvPr id="3462" name="Google Shape;3462;p29"/>
                <p:cNvSpPr/>
                <p:nvPr/>
              </p:nvSpPr>
              <p:spPr>
                <a:xfrm>
                  <a:off x="4217248" y="3570893"/>
                  <a:ext cx="37776" cy="32364"/>
                </a:xfrm>
                <a:custGeom>
                  <a:avLst/>
                  <a:gdLst/>
                  <a:ahLst/>
                  <a:cxnLst/>
                  <a:rect l="l" t="t" r="r" b="b"/>
                  <a:pathLst>
                    <a:path w="4803" h="4115" extrusionOk="0">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63" name="Google Shape;3463;p29"/>
                <p:cNvSpPr/>
                <p:nvPr/>
              </p:nvSpPr>
              <p:spPr>
                <a:xfrm>
                  <a:off x="4232373" y="3580599"/>
                  <a:ext cx="13048" cy="13048"/>
                </a:xfrm>
                <a:custGeom>
                  <a:avLst/>
                  <a:gdLst/>
                  <a:ahLst/>
                  <a:cxnLst/>
                  <a:rect l="l" t="t" r="r" b="b"/>
                  <a:pathLst>
                    <a:path w="1659" h="1659" extrusionOk="0">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64" name="Google Shape;3464;p29"/>
              <p:cNvGrpSpPr/>
              <p:nvPr/>
            </p:nvGrpSpPr>
            <p:grpSpPr>
              <a:xfrm>
                <a:off x="4255307" y="3431612"/>
                <a:ext cx="37776" cy="32451"/>
                <a:chOff x="4255307" y="3431612"/>
                <a:chExt cx="37776" cy="32451"/>
              </a:xfrm>
            </p:grpSpPr>
            <p:sp>
              <p:nvSpPr>
                <p:cNvPr id="3465" name="Google Shape;3465;p29"/>
                <p:cNvSpPr/>
                <p:nvPr/>
              </p:nvSpPr>
              <p:spPr>
                <a:xfrm>
                  <a:off x="4255307" y="3431612"/>
                  <a:ext cx="37776" cy="32451"/>
                </a:xfrm>
                <a:custGeom>
                  <a:avLst/>
                  <a:gdLst/>
                  <a:ahLst/>
                  <a:cxnLst/>
                  <a:rect l="l" t="t" r="r" b="b"/>
                  <a:pathLst>
                    <a:path w="4803" h="4126" extrusionOk="0">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66" name="Google Shape;3466;p29"/>
                <p:cNvSpPr/>
                <p:nvPr/>
              </p:nvSpPr>
              <p:spPr>
                <a:xfrm>
                  <a:off x="4270432" y="3441317"/>
                  <a:ext cx="13040" cy="13040"/>
                </a:xfrm>
                <a:custGeom>
                  <a:avLst/>
                  <a:gdLst/>
                  <a:ahLst/>
                  <a:cxnLst/>
                  <a:rect l="l" t="t" r="r" b="b"/>
                  <a:pathLst>
                    <a:path w="1658" h="1658" extrusionOk="0">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67" name="Google Shape;3467;p29"/>
              <p:cNvGrpSpPr/>
              <p:nvPr/>
            </p:nvGrpSpPr>
            <p:grpSpPr>
              <a:xfrm>
                <a:off x="3853052" y="3577398"/>
                <a:ext cx="37776" cy="32420"/>
                <a:chOff x="3853052" y="3577398"/>
                <a:chExt cx="37776" cy="32420"/>
              </a:xfrm>
            </p:grpSpPr>
            <p:sp>
              <p:nvSpPr>
                <p:cNvPr id="3468" name="Google Shape;3468;p29"/>
                <p:cNvSpPr/>
                <p:nvPr/>
              </p:nvSpPr>
              <p:spPr>
                <a:xfrm>
                  <a:off x="3853052" y="3577398"/>
                  <a:ext cx="37776" cy="32420"/>
                </a:xfrm>
                <a:custGeom>
                  <a:avLst/>
                  <a:gdLst/>
                  <a:ahLst/>
                  <a:cxnLst/>
                  <a:rect l="l" t="t" r="r" b="b"/>
                  <a:pathLst>
                    <a:path w="4803" h="4122" extrusionOk="0">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69" name="Google Shape;3469;p29"/>
                <p:cNvSpPr/>
                <p:nvPr/>
              </p:nvSpPr>
              <p:spPr>
                <a:xfrm>
                  <a:off x="3868176" y="3587072"/>
                  <a:ext cx="13040" cy="13040"/>
                </a:xfrm>
                <a:custGeom>
                  <a:avLst/>
                  <a:gdLst/>
                  <a:ahLst/>
                  <a:cxnLst/>
                  <a:rect l="l" t="t" r="r" b="b"/>
                  <a:pathLst>
                    <a:path w="1658" h="1658" extrusionOk="0">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70" name="Google Shape;3470;p29"/>
              <p:cNvGrpSpPr/>
              <p:nvPr/>
            </p:nvGrpSpPr>
            <p:grpSpPr>
              <a:xfrm>
                <a:off x="4039908" y="3412107"/>
                <a:ext cx="37776" cy="32357"/>
                <a:chOff x="4039908" y="3412107"/>
                <a:chExt cx="37776" cy="32357"/>
              </a:xfrm>
            </p:grpSpPr>
            <p:sp>
              <p:nvSpPr>
                <p:cNvPr id="3471" name="Google Shape;3471;p29"/>
                <p:cNvSpPr/>
                <p:nvPr/>
              </p:nvSpPr>
              <p:spPr>
                <a:xfrm>
                  <a:off x="4039908"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72" name="Google Shape;3472;p29"/>
                <p:cNvSpPr/>
                <p:nvPr/>
              </p:nvSpPr>
              <p:spPr>
                <a:xfrm>
                  <a:off x="4055033" y="3421812"/>
                  <a:ext cx="13040" cy="13040"/>
                </a:xfrm>
                <a:custGeom>
                  <a:avLst/>
                  <a:gdLst/>
                  <a:ahLst/>
                  <a:cxnLst/>
                  <a:rect l="l" t="t" r="r" b="b"/>
                  <a:pathLst>
                    <a:path w="1658" h="1658" extrusionOk="0">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73" name="Google Shape;3473;p29"/>
              <p:cNvGrpSpPr/>
              <p:nvPr/>
            </p:nvGrpSpPr>
            <p:grpSpPr>
              <a:xfrm>
                <a:off x="4017360" y="3342061"/>
                <a:ext cx="37870" cy="32380"/>
                <a:chOff x="4017360" y="3342061"/>
                <a:chExt cx="37870" cy="32380"/>
              </a:xfrm>
            </p:grpSpPr>
            <p:sp>
              <p:nvSpPr>
                <p:cNvPr id="3474" name="Google Shape;3474;p29"/>
                <p:cNvSpPr/>
                <p:nvPr/>
              </p:nvSpPr>
              <p:spPr>
                <a:xfrm>
                  <a:off x="4017360" y="3342061"/>
                  <a:ext cx="37870" cy="32380"/>
                </a:xfrm>
                <a:custGeom>
                  <a:avLst/>
                  <a:gdLst/>
                  <a:ahLst/>
                  <a:cxnLst/>
                  <a:rect l="l" t="t" r="r" b="b"/>
                  <a:pathLst>
                    <a:path w="4815" h="4117" extrusionOk="0">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75" name="Google Shape;3475;p29"/>
                <p:cNvSpPr/>
                <p:nvPr/>
              </p:nvSpPr>
              <p:spPr>
                <a:xfrm>
                  <a:off x="4032484" y="3351790"/>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3476" name="Google Shape;3476;p29"/>
              <p:cNvSpPr/>
              <p:nvPr/>
            </p:nvSpPr>
            <p:spPr>
              <a:xfrm>
                <a:off x="3998712" y="3520180"/>
                <a:ext cx="47764" cy="40929"/>
              </a:xfrm>
              <a:custGeom>
                <a:avLst/>
                <a:gdLst/>
                <a:ahLst/>
                <a:cxnLst/>
                <a:rect l="l" t="t" r="r" b="b"/>
                <a:pathLst>
                  <a:path w="6073" h="5204" extrusionOk="0">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77" name="Google Shape;3477;p29"/>
              <p:cNvSpPr/>
              <p:nvPr/>
            </p:nvSpPr>
            <p:spPr>
              <a:xfrm>
                <a:off x="4011744" y="3529893"/>
                <a:ext cx="25026" cy="21448"/>
              </a:xfrm>
              <a:custGeom>
                <a:avLst/>
                <a:gdLst/>
                <a:ahLst/>
                <a:cxnLst/>
                <a:rect l="l" t="t" r="r" b="b"/>
                <a:pathLst>
                  <a:path w="3182" h="2727" extrusionOk="0">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478" name="Google Shape;3478;p29"/>
              <p:cNvGrpSpPr/>
              <p:nvPr/>
            </p:nvGrpSpPr>
            <p:grpSpPr>
              <a:xfrm>
                <a:off x="3750870" y="3418650"/>
                <a:ext cx="37776" cy="32380"/>
                <a:chOff x="3750870" y="3418650"/>
                <a:chExt cx="37776" cy="32380"/>
              </a:xfrm>
            </p:grpSpPr>
            <p:sp>
              <p:nvSpPr>
                <p:cNvPr id="3479" name="Google Shape;3479;p29"/>
                <p:cNvSpPr/>
                <p:nvPr/>
              </p:nvSpPr>
              <p:spPr>
                <a:xfrm>
                  <a:off x="3750870" y="3418650"/>
                  <a:ext cx="37776" cy="32380"/>
                </a:xfrm>
                <a:custGeom>
                  <a:avLst/>
                  <a:gdLst/>
                  <a:ahLst/>
                  <a:cxnLst/>
                  <a:rect l="l" t="t" r="r" b="b"/>
                  <a:pathLst>
                    <a:path w="4803" h="4117" extrusionOk="0">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80" name="Google Shape;3480;p29"/>
                <p:cNvSpPr/>
                <p:nvPr/>
              </p:nvSpPr>
              <p:spPr>
                <a:xfrm>
                  <a:off x="3765994" y="3428285"/>
                  <a:ext cx="13040" cy="13040"/>
                </a:xfrm>
                <a:custGeom>
                  <a:avLst/>
                  <a:gdLst/>
                  <a:ahLst/>
                  <a:cxnLst/>
                  <a:rect l="l" t="t" r="r" b="b"/>
                  <a:pathLst>
                    <a:path w="1658" h="1658" extrusionOk="0">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81" name="Google Shape;3481;p29"/>
              <p:cNvGrpSpPr/>
              <p:nvPr/>
            </p:nvGrpSpPr>
            <p:grpSpPr>
              <a:xfrm>
                <a:off x="3632509" y="3274438"/>
                <a:ext cx="37783" cy="32357"/>
                <a:chOff x="3632509" y="3274438"/>
                <a:chExt cx="37783" cy="32357"/>
              </a:xfrm>
            </p:grpSpPr>
            <p:sp>
              <p:nvSpPr>
                <p:cNvPr id="3482" name="Google Shape;3482;p29"/>
                <p:cNvSpPr/>
                <p:nvPr/>
              </p:nvSpPr>
              <p:spPr>
                <a:xfrm>
                  <a:off x="3632509" y="3274438"/>
                  <a:ext cx="37783" cy="32357"/>
                </a:xfrm>
                <a:custGeom>
                  <a:avLst/>
                  <a:gdLst/>
                  <a:ahLst/>
                  <a:cxnLst/>
                  <a:rect l="l" t="t" r="r" b="b"/>
                  <a:pathLst>
                    <a:path w="4804" h="4114" extrusionOk="0">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83" name="Google Shape;3483;p29"/>
                <p:cNvSpPr/>
                <p:nvPr/>
              </p:nvSpPr>
              <p:spPr>
                <a:xfrm>
                  <a:off x="3647547" y="3284049"/>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84" name="Google Shape;3484;p29"/>
              <p:cNvGrpSpPr/>
              <p:nvPr/>
            </p:nvGrpSpPr>
            <p:grpSpPr>
              <a:xfrm>
                <a:off x="3906424" y="3297561"/>
                <a:ext cx="37776" cy="32451"/>
                <a:chOff x="3906424" y="3297561"/>
                <a:chExt cx="37776" cy="32451"/>
              </a:xfrm>
            </p:grpSpPr>
            <p:sp>
              <p:nvSpPr>
                <p:cNvPr id="3485" name="Google Shape;3485;p29"/>
                <p:cNvSpPr/>
                <p:nvPr/>
              </p:nvSpPr>
              <p:spPr>
                <a:xfrm>
                  <a:off x="3906424" y="3297561"/>
                  <a:ext cx="37776" cy="32451"/>
                </a:xfrm>
                <a:custGeom>
                  <a:avLst/>
                  <a:gdLst/>
                  <a:ahLst/>
                  <a:cxnLst/>
                  <a:rect l="l" t="t" r="r" b="b"/>
                  <a:pathLst>
                    <a:path w="4803" h="4126" extrusionOk="0">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86" name="Google Shape;3486;p29"/>
                <p:cNvSpPr/>
                <p:nvPr/>
              </p:nvSpPr>
              <p:spPr>
                <a:xfrm>
                  <a:off x="3921548" y="3307361"/>
                  <a:ext cx="13048" cy="13040"/>
                </a:xfrm>
                <a:custGeom>
                  <a:avLst/>
                  <a:gdLst/>
                  <a:ahLst/>
                  <a:cxnLst/>
                  <a:rect l="l" t="t" r="r" b="b"/>
                  <a:pathLst>
                    <a:path w="1659" h="1658" extrusionOk="0">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87" name="Google Shape;3487;p29"/>
              <p:cNvGrpSpPr/>
              <p:nvPr/>
            </p:nvGrpSpPr>
            <p:grpSpPr>
              <a:xfrm>
                <a:off x="3866084" y="3412107"/>
                <a:ext cx="37776" cy="32357"/>
                <a:chOff x="3866084" y="3412107"/>
                <a:chExt cx="37776" cy="32357"/>
              </a:xfrm>
            </p:grpSpPr>
            <p:sp>
              <p:nvSpPr>
                <p:cNvPr id="3488" name="Google Shape;3488;p29"/>
                <p:cNvSpPr/>
                <p:nvPr/>
              </p:nvSpPr>
              <p:spPr>
                <a:xfrm>
                  <a:off x="3866084"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89" name="Google Shape;3489;p29"/>
                <p:cNvSpPr/>
                <p:nvPr/>
              </p:nvSpPr>
              <p:spPr>
                <a:xfrm>
                  <a:off x="3881208" y="3421812"/>
                  <a:ext cx="13048" cy="13040"/>
                </a:xfrm>
                <a:custGeom>
                  <a:avLst/>
                  <a:gdLst/>
                  <a:ahLst/>
                  <a:cxnLst/>
                  <a:rect l="l" t="t" r="r" b="b"/>
                  <a:pathLst>
                    <a:path w="1659" h="1658" extrusionOk="0">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90" name="Google Shape;3490;p29"/>
              <p:cNvGrpSpPr/>
              <p:nvPr/>
            </p:nvGrpSpPr>
            <p:grpSpPr>
              <a:xfrm>
                <a:off x="4023919" y="3766409"/>
                <a:ext cx="37783" cy="32357"/>
                <a:chOff x="4023919" y="3766409"/>
                <a:chExt cx="37783" cy="32357"/>
              </a:xfrm>
            </p:grpSpPr>
            <p:sp>
              <p:nvSpPr>
                <p:cNvPr id="3491" name="Google Shape;3491;p29"/>
                <p:cNvSpPr/>
                <p:nvPr/>
              </p:nvSpPr>
              <p:spPr>
                <a:xfrm>
                  <a:off x="4023919" y="3766409"/>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92" name="Google Shape;3492;p29"/>
                <p:cNvSpPr/>
                <p:nvPr/>
              </p:nvSpPr>
              <p:spPr>
                <a:xfrm>
                  <a:off x="4039051" y="3776115"/>
                  <a:ext cx="13040" cy="13048"/>
                </a:xfrm>
                <a:custGeom>
                  <a:avLst/>
                  <a:gdLst/>
                  <a:ahLst/>
                  <a:cxnLst/>
                  <a:rect l="l" t="t" r="r" b="b"/>
                  <a:pathLst>
                    <a:path w="1658" h="1659" extrusionOk="0">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93" name="Google Shape;3493;p29"/>
              <p:cNvGrpSpPr/>
              <p:nvPr/>
            </p:nvGrpSpPr>
            <p:grpSpPr>
              <a:xfrm>
                <a:off x="3973882" y="3779449"/>
                <a:ext cx="37776" cy="32357"/>
                <a:chOff x="3973882" y="3779449"/>
                <a:chExt cx="37776" cy="32357"/>
              </a:xfrm>
            </p:grpSpPr>
            <p:sp>
              <p:nvSpPr>
                <p:cNvPr id="3494" name="Google Shape;3494;p29"/>
                <p:cNvSpPr/>
                <p:nvPr/>
              </p:nvSpPr>
              <p:spPr>
                <a:xfrm>
                  <a:off x="3973882" y="3779449"/>
                  <a:ext cx="37776" cy="32357"/>
                </a:xfrm>
                <a:custGeom>
                  <a:avLst/>
                  <a:gdLst/>
                  <a:ahLst/>
                  <a:cxnLst/>
                  <a:rect l="l" t="t" r="r" b="b"/>
                  <a:pathLst>
                    <a:path w="4803" h="4114" extrusionOk="0">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95" name="Google Shape;3495;p29"/>
                <p:cNvSpPr/>
                <p:nvPr/>
              </p:nvSpPr>
              <p:spPr>
                <a:xfrm>
                  <a:off x="3989006" y="3789155"/>
                  <a:ext cx="13040" cy="13040"/>
                </a:xfrm>
                <a:custGeom>
                  <a:avLst/>
                  <a:gdLst/>
                  <a:ahLst/>
                  <a:cxnLst/>
                  <a:rect l="l" t="t" r="r" b="b"/>
                  <a:pathLst>
                    <a:path w="1658" h="1658" extrusionOk="0">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96" name="Google Shape;3496;p29"/>
              <p:cNvGrpSpPr/>
              <p:nvPr/>
            </p:nvGrpSpPr>
            <p:grpSpPr>
              <a:xfrm>
                <a:off x="4073398" y="3838028"/>
                <a:ext cx="37776" cy="32380"/>
                <a:chOff x="4073398" y="3838028"/>
                <a:chExt cx="37776" cy="32380"/>
              </a:xfrm>
            </p:grpSpPr>
            <p:sp>
              <p:nvSpPr>
                <p:cNvPr id="3497" name="Google Shape;3497;p29"/>
                <p:cNvSpPr/>
                <p:nvPr/>
              </p:nvSpPr>
              <p:spPr>
                <a:xfrm>
                  <a:off x="4073398" y="3838028"/>
                  <a:ext cx="37776" cy="32380"/>
                </a:xfrm>
                <a:custGeom>
                  <a:avLst/>
                  <a:gdLst/>
                  <a:ahLst/>
                  <a:cxnLst/>
                  <a:rect l="l" t="t" r="r" b="b"/>
                  <a:pathLst>
                    <a:path w="4803" h="4117" extrusionOk="0">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498" name="Google Shape;3498;p29"/>
                <p:cNvSpPr/>
                <p:nvPr/>
              </p:nvSpPr>
              <p:spPr>
                <a:xfrm>
                  <a:off x="4088428" y="3847663"/>
                  <a:ext cx="13040" cy="13040"/>
                </a:xfrm>
                <a:custGeom>
                  <a:avLst/>
                  <a:gdLst/>
                  <a:ahLst/>
                  <a:cxnLst/>
                  <a:rect l="l" t="t" r="r" b="b"/>
                  <a:pathLst>
                    <a:path w="1658" h="1658" extrusionOk="0">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499" name="Google Shape;3499;p29"/>
              <p:cNvGrpSpPr/>
              <p:nvPr/>
            </p:nvGrpSpPr>
            <p:grpSpPr>
              <a:xfrm>
                <a:off x="4342672" y="4144496"/>
                <a:ext cx="37752" cy="32364"/>
                <a:chOff x="4342672" y="4144496"/>
                <a:chExt cx="37752" cy="32364"/>
              </a:xfrm>
            </p:grpSpPr>
            <p:sp>
              <p:nvSpPr>
                <p:cNvPr id="3500" name="Google Shape;3500;p29"/>
                <p:cNvSpPr/>
                <p:nvPr/>
              </p:nvSpPr>
              <p:spPr>
                <a:xfrm>
                  <a:off x="4342672" y="4144496"/>
                  <a:ext cx="37752" cy="32364"/>
                </a:xfrm>
                <a:custGeom>
                  <a:avLst/>
                  <a:gdLst/>
                  <a:ahLst/>
                  <a:cxnLst/>
                  <a:rect l="l" t="t" r="r" b="b"/>
                  <a:pathLst>
                    <a:path w="4800" h="4115" extrusionOk="0">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01" name="Google Shape;3501;p29"/>
                <p:cNvSpPr/>
                <p:nvPr/>
              </p:nvSpPr>
              <p:spPr>
                <a:xfrm>
                  <a:off x="4355586" y="4154209"/>
                  <a:ext cx="15227" cy="13040"/>
                </a:xfrm>
                <a:custGeom>
                  <a:avLst/>
                  <a:gdLst/>
                  <a:ahLst/>
                  <a:cxnLst/>
                  <a:rect l="l" t="t" r="r" b="b"/>
                  <a:pathLst>
                    <a:path w="1936" h="1658" extrusionOk="0">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02" name="Google Shape;3502;p29"/>
              <p:cNvGrpSpPr/>
              <p:nvPr/>
            </p:nvGrpSpPr>
            <p:grpSpPr>
              <a:xfrm>
                <a:off x="4406386" y="4056872"/>
                <a:ext cx="37783" cy="32364"/>
                <a:chOff x="4406386" y="4056872"/>
                <a:chExt cx="37783" cy="32364"/>
              </a:xfrm>
            </p:grpSpPr>
            <p:sp>
              <p:nvSpPr>
                <p:cNvPr id="3503" name="Google Shape;3503;p29"/>
                <p:cNvSpPr/>
                <p:nvPr/>
              </p:nvSpPr>
              <p:spPr>
                <a:xfrm>
                  <a:off x="4406386" y="4056872"/>
                  <a:ext cx="37783" cy="32364"/>
                </a:xfrm>
                <a:custGeom>
                  <a:avLst/>
                  <a:gdLst/>
                  <a:ahLst/>
                  <a:cxnLst/>
                  <a:rect l="l" t="t" r="r" b="b"/>
                  <a:pathLst>
                    <a:path w="4804" h="4115" extrusionOk="0">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04" name="Google Shape;3504;p29"/>
                <p:cNvSpPr/>
                <p:nvPr/>
              </p:nvSpPr>
              <p:spPr>
                <a:xfrm>
                  <a:off x="4419332" y="4066577"/>
                  <a:ext cx="15227" cy="13017"/>
                </a:xfrm>
                <a:custGeom>
                  <a:avLst/>
                  <a:gdLst/>
                  <a:ahLst/>
                  <a:cxnLst/>
                  <a:rect l="l" t="t" r="r" b="b"/>
                  <a:pathLst>
                    <a:path w="1936" h="1655" extrusionOk="0">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05" name="Google Shape;3505;p29"/>
              <p:cNvGrpSpPr/>
              <p:nvPr/>
            </p:nvGrpSpPr>
            <p:grpSpPr>
              <a:xfrm>
                <a:off x="4284416" y="4245254"/>
                <a:ext cx="37783" cy="32357"/>
                <a:chOff x="4284416" y="4245254"/>
                <a:chExt cx="37783" cy="32357"/>
              </a:xfrm>
            </p:grpSpPr>
            <p:sp>
              <p:nvSpPr>
                <p:cNvPr id="3506" name="Google Shape;3506;p29"/>
                <p:cNvSpPr/>
                <p:nvPr/>
              </p:nvSpPr>
              <p:spPr>
                <a:xfrm>
                  <a:off x="4284416" y="4245254"/>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07" name="Google Shape;3507;p29"/>
                <p:cNvSpPr/>
                <p:nvPr/>
              </p:nvSpPr>
              <p:spPr>
                <a:xfrm>
                  <a:off x="4299548" y="4254959"/>
                  <a:ext cx="13040" cy="13040"/>
                </a:xfrm>
                <a:custGeom>
                  <a:avLst/>
                  <a:gdLst/>
                  <a:ahLst/>
                  <a:cxnLst/>
                  <a:rect l="l" t="t" r="r" b="b"/>
                  <a:pathLst>
                    <a:path w="1658" h="1658" extrusionOk="0">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08" name="Google Shape;3508;p29"/>
              <p:cNvGrpSpPr/>
              <p:nvPr/>
            </p:nvGrpSpPr>
            <p:grpSpPr>
              <a:xfrm>
                <a:off x="4219057" y="4331258"/>
                <a:ext cx="37776" cy="32364"/>
                <a:chOff x="4219057" y="4331258"/>
                <a:chExt cx="37776" cy="32364"/>
              </a:xfrm>
            </p:grpSpPr>
            <p:sp>
              <p:nvSpPr>
                <p:cNvPr id="3509" name="Google Shape;3509;p29"/>
                <p:cNvSpPr/>
                <p:nvPr/>
              </p:nvSpPr>
              <p:spPr>
                <a:xfrm>
                  <a:off x="4219057" y="4331258"/>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10" name="Google Shape;3510;p29"/>
                <p:cNvSpPr/>
                <p:nvPr/>
              </p:nvSpPr>
              <p:spPr>
                <a:xfrm>
                  <a:off x="4231995" y="4340971"/>
                  <a:ext cx="15235" cy="13040"/>
                </a:xfrm>
                <a:custGeom>
                  <a:avLst/>
                  <a:gdLst/>
                  <a:ahLst/>
                  <a:cxnLst/>
                  <a:rect l="l" t="t" r="r" b="b"/>
                  <a:pathLst>
                    <a:path w="1937" h="1658" extrusionOk="0">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11" name="Google Shape;3511;p29"/>
              <p:cNvGrpSpPr/>
              <p:nvPr/>
            </p:nvGrpSpPr>
            <p:grpSpPr>
              <a:xfrm>
                <a:off x="4204122" y="4141688"/>
                <a:ext cx="33497" cy="28699"/>
                <a:chOff x="4204122" y="4141688"/>
                <a:chExt cx="33497" cy="28699"/>
              </a:xfrm>
            </p:grpSpPr>
            <p:sp>
              <p:nvSpPr>
                <p:cNvPr id="3512" name="Google Shape;3512;p29"/>
                <p:cNvSpPr/>
                <p:nvPr/>
              </p:nvSpPr>
              <p:spPr>
                <a:xfrm>
                  <a:off x="4204122" y="4141688"/>
                  <a:ext cx="33497" cy="28699"/>
                </a:xfrm>
                <a:custGeom>
                  <a:avLst/>
                  <a:gdLst/>
                  <a:ahLst/>
                  <a:cxnLst/>
                  <a:rect l="l" t="t" r="r" b="b"/>
                  <a:pathLst>
                    <a:path w="4259" h="3649" extrusionOk="0">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13" name="Google Shape;3513;p29"/>
                <p:cNvSpPr/>
                <p:nvPr/>
              </p:nvSpPr>
              <p:spPr>
                <a:xfrm>
                  <a:off x="4216965" y="4151259"/>
                  <a:ext cx="11042" cy="9399"/>
                </a:xfrm>
                <a:custGeom>
                  <a:avLst/>
                  <a:gdLst/>
                  <a:ahLst/>
                  <a:cxnLst/>
                  <a:rect l="l" t="t" r="r" b="b"/>
                  <a:pathLst>
                    <a:path w="1404" h="1195" extrusionOk="0">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14" name="Google Shape;3514;p29"/>
              <p:cNvGrpSpPr/>
              <p:nvPr/>
            </p:nvGrpSpPr>
            <p:grpSpPr>
              <a:xfrm>
                <a:off x="4301546" y="4003869"/>
                <a:ext cx="38916" cy="33324"/>
                <a:chOff x="4301546" y="4003869"/>
                <a:chExt cx="38916" cy="33324"/>
              </a:xfrm>
            </p:grpSpPr>
            <p:sp>
              <p:nvSpPr>
                <p:cNvPr id="3515" name="Google Shape;3515;p29"/>
                <p:cNvSpPr/>
                <p:nvPr/>
              </p:nvSpPr>
              <p:spPr>
                <a:xfrm>
                  <a:off x="4301546" y="4003869"/>
                  <a:ext cx="38916" cy="33324"/>
                </a:xfrm>
                <a:custGeom>
                  <a:avLst/>
                  <a:gdLst/>
                  <a:ahLst/>
                  <a:cxnLst/>
                  <a:rect l="l" t="t" r="r" b="b"/>
                  <a:pathLst>
                    <a:path w="4948" h="4237" extrusionOk="0">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16" name="Google Shape;3516;p29"/>
                <p:cNvSpPr/>
                <p:nvPr/>
              </p:nvSpPr>
              <p:spPr>
                <a:xfrm>
                  <a:off x="4314389" y="4013590"/>
                  <a:ext cx="16469" cy="14000"/>
                </a:xfrm>
                <a:custGeom>
                  <a:avLst/>
                  <a:gdLst/>
                  <a:ahLst/>
                  <a:cxnLst/>
                  <a:rect l="l" t="t" r="r" b="b"/>
                  <a:pathLst>
                    <a:path w="2094" h="1780" extrusionOk="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17" name="Google Shape;3517;p29"/>
              <p:cNvGrpSpPr/>
              <p:nvPr/>
            </p:nvGrpSpPr>
            <p:grpSpPr>
              <a:xfrm>
                <a:off x="4210681" y="3924669"/>
                <a:ext cx="36549" cy="31366"/>
                <a:chOff x="4210681" y="3924669"/>
                <a:chExt cx="36549" cy="31366"/>
              </a:xfrm>
            </p:grpSpPr>
            <p:sp>
              <p:nvSpPr>
                <p:cNvPr id="3518" name="Google Shape;3518;p29"/>
                <p:cNvSpPr/>
                <p:nvPr/>
              </p:nvSpPr>
              <p:spPr>
                <a:xfrm>
                  <a:off x="4210681" y="3924669"/>
                  <a:ext cx="36549" cy="31366"/>
                </a:xfrm>
                <a:custGeom>
                  <a:avLst/>
                  <a:gdLst/>
                  <a:ahLst/>
                  <a:cxnLst/>
                  <a:rect l="l" t="t" r="r" b="b"/>
                  <a:pathLst>
                    <a:path w="4647" h="3988" extrusionOk="0">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19" name="Google Shape;3519;p29"/>
                <p:cNvSpPr/>
                <p:nvPr/>
              </p:nvSpPr>
              <p:spPr>
                <a:xfrm>
                  <a:off x="4225625" y="3934335"/>
                  <a:ext cx="11994" cy="11994"/>
                </a:xfrm>
                <a:custGeom>
                  <a:avLst/>
                  <a:gdLst/>
                  <a:ahLst/>
                  <a:cxnLst/>
                  <a:rect l="l" t="t" r="r" b="b"/>
                  <a:pathLst>
                    <a:path w="1525" h="1525" extrusionOk="0">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20" name="Google Shape;3520;p29"/>
              <p:cNvGrpSpPr/>
              <p:nvPr/>
            </p:nvGrpSpPr>
            <p:grpSpPr>
              <a:xfrm>
                <a:off x="3987771" y="3628874"/>
                <a:ext cx="31499" cy="26993"/>
                <a:chOff x="3987771" y="3628874"/>
                <a:chExt cx="31499" cy="26993"/>
              </a:xfrm>
            </p:grpSpPr>
            <p:sp>
              <p:nvSpPr>
                <p:cNvPr id="3521" name="Google Shape;3521;p29"/>
                <p:cNvSpPr/>
                <p:nvPr/>
              </p:nvSpPr>
              <p:spPr>
                <a:xfrm>
                  <a:off x="3987771" y="3628874"/>
                  <a:ext cx="31499" cy="26993"/>
                </a:xfrm>
                <a:custGeom>
                  <a:avLst/>
                  <a:gdLst/>
                  <a:ahLst/>
                  <a:cxnLst/>
                  <a:rect l="l" t="t" r="r" b="b"/>
                  <a:pathLst>
                    <a:path w="4005" h="3432" extrusionOk="0">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22" name="Google Shape;3522;p29"/>
                <p:cNvSpPr/>
                <p:nvPr/>
              </p:nvSpPr>
              <p:spPr>
                <a:xfrm>
                  <a:off x="4000709" y="3638540"/>
                  <a:ext cx="8856" cy="7605"/>
                </a:xfrm>
                <a:custGeom>
                  <a:avLst/>
                  <a:gdLst/>
                  <a:ahLst/>
                  <a:cxnLst/>
                  <a:rect l="l" t="t" r="r" b="b"/>
                  <a:pathLst>
                    <a:path w="1126" h="967" extrusionOk="0">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23" name="Google Shape;3523;p29"/>
              <p:cNvGrpSpPr/>
              <p:nvPr/>
            </p:nvGrpSpPr>
            <p:grpSpPr>
              <a:xfrm>
                <a:off x="4087382" y="3775674"/>
                <a:ext cx="31405" cy="26898"/>
                <a:chOff x="4087382" y="3775674"/>
                <a:chExt cx="31405" cy="26898"/>
              </a:xfrm>
            </p:grpSpPr>
            <p:sp>
              <p:nvSpPr>
                <p:cNvPr id="3524" name="Google Shape;3524;p29"/>
                <p:cNvSpPr/>
                <p:nvPr/>
              </p:nvSpPr>
              <p:spPr>
                <a:xfrm>
                  <a:off x="4087382" y="3775674"/>
                  <a:ext cx="31405" cy="26898"/>
                </a:xfrm>
                <a:custGeom>
                  <a:avLst/>
                  <a:gdLst/>
                  <a:ahLst/>
                  <a:cxnLst/>
                  <a:rect l="l" t="t" r="r" b="b"/>
                  <a:pathLst>
                    <a:path w="3993" h="3420" extrusionOk="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25" name="Google Shape;3525;p29"/>
                <p:cNvSpPr/>
                <p:nvPr/>
              </p:nvSpPr>
              <p:spPr>
                <a:xfrm>
                  <a:off x="4101460" y="3785348"/>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26" name="Google Shape;3526;p29"/>
              <p:cNvGrpSpPr/>
              <p:nvPr/>
            </p:nvGrpSpPr>
            <p:grpSpPr>
              <a:xfrm>
                <a:off x="4118873" y="3856637"/>
                <a:ext cx="31405" cy="26906"/>
                <a:chOff x="4118873" y="3856637"/>
                <a:chExt cx="31405" cy="26906"/>
              </a:xfrm>
            </p:grpSpPr>
            <p:sp>
              <p:nvSpPr>
                <p:cNvPr id="3527" name="Google Shape;3527;p29"/>
                <p:cNvSpPr/>
                <p:nvPr/>
              </p:nvSpPr>
              <p:spPr>
                <a:xfrm>
                  <a:off x="4118873" y="3856637"/>
                  <a:ext cx="31405" cy="26906"/>
                </a:xfrm>
                <a:custGeom>
                  <a:avLst/>
                  <a:gdLst/>
                  <a:ahLst/>
                  <a:cxnLst/>
                  <a:rect l="l" t="t" r="r" b="b"/>
                  <a:pathLst>
                    <a:path w="3993" h="3421" extrusionOk="0">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28" name="Google Shape;3528;p29"/>
                <p:cNvSpPr/>
                <p:nvPr/>
              </p:nvSpPr>
              <p:spPr>
                <a:xfrm>
                  <a:off x="4133046" y="3866310"/>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29" name="Google Shape;3529;p29"/>
              <p:cNvGrpSpPr/>
              <p:nvPr/>
            </p:nvGrpSpPr>
            <p:grpSpPr>
              <a:xfrm>
                <a:off x="4168541" y="3639523"/>
                <a:ext cx="31499" cy="26906"/>
                <a:chOff x="4168541" y="3639523"/>
                <a:chExt cx="31499" cy="26906"/>
              </a:xfrm>
            </p:grpSpPr>
            <p:sp>
              <p:nvSpPr>
                <p:cNvPr id="3530" name="Google Shape;3530;p29"/>
                <p:cNvSpPr/>
                <p:nvPr/>
              </p:nvSpPr>
              <p:spPr>
                <a:xfrm>
                  <a:off x="4168541" y="3639523"/>
                  <a:ext cx="31499" cy="26906"/>
                </a:xfrm>
                <a:custGeom>
                  <a:avLst/>
                  <a:gdLst/>
                  <a:ahLst/>
                  <a:cxnLst/>
                  <a:rect l="l" t="t" r="r" b="b"/>
                  <a:pathLst>
                    <a:path w="4005" h="3421" extrusionOk="0">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31" name="Google Shape;3531;p29"/>
                <p:cNvSpPr/>
                <p:nvPr/>
              </p:nvSpPr>
              <p:spPr>
                <a:xfrm>
                  <a:off x="4182713" y="3649197"/>
                  <a:ext cx="7716" cy="7621"/>
                </a:xfrm>
                <a:custGeom>
                  <a:avLst/>
                  <a:gdLst/>
                  <a:ahLst/>
                  <a:cxnLst/>
                  <a:rect l="l" t="t" r="r" b="b"/>
                  <a:pathLst>
                    <a:path w="981" h="969" extrusionOk="0">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32" name="Google Shape;3532;p29"/>
              <p:cNvGrpSpPr/>
              <p:nvPr/>
            </p:nvGrpSpPr>
            <p:grpSpPr>
              <a:xfrm>
                <a:off x="3965789" y="3393545"/>
                <a:ext cx="31405" cy="26945"/>
                <a:chOff x="3965789" y="3393545"/>
                <a:chExt cx="31405" cy="26945"/>
              </a:xfrm>
            </p:grpSpPr>
            <p:sp>
              <p:nvSpPr>
                <p:cNvPr id="3533" name="Google Shape;3533;p29"/>
                <p:cNvSpPr/>
                <p:nvPr/>
              </p:nvSpPr>
              <p:spPr>
                <a:xfrm>
                  <a:off x="3965789" y="3393545"/>
                  <a:ext cx="31405" cy="26945"/>
                </a:xfrm>
                <a:custGeom>
                  <a:avLst/>
                  <a:gdLst/>
                  <a:ahLst/>
                  <a:cxnLst/>
                  <a:rect l="l" t="t" r="r" b="b"/>
                  <a:pathLst>
                    <a:path w="3993" h="3426" extrusionOk="0">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34" name="Google Shape;3534;p29"/>
                <p:cNvSpPr/>
                <p:nvPr/>
              </p:nvSpPr>
              <p:spPr>
                <a:xfrm>
                  <a:off x="3978632" y="3403259"/>
                  <a:ext cx="8950" cy="7590"/>
                </a:xfrm>
                <a:custGeom>
                  <a:avLst/>
                  <a:gdLst/>
                  <a:ahLst/>
                  <a:cxnLst/>
                  <a:rect l="l" t="t" r="r" b="b"/>
                  <a:pathLst>
                    <a:path w="1138" h="965" extrusionOk="0">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35" name="Google Shape;3535;p29"/>
              <p:cNvGrpSpPr/>
              <p:nvPr/>
            </p:nvGrpSpPr>
            <p:grpSpPr>
              <a:xfrm>
                <a:off x="3925166" y="3491008"/>
                <a:ext cx="31405" cy="27001"/>
                <a:chOff x="3925166" y="3491008"/>
                <a:chExt cx="31405" cy="27001"/>
              </a:xfrm>
            </p:grpSpPr>
            <p:sp>
              <p:nvSpPr>
                <p:cNvPr id="3536" name="Google Shape;3536;p29"/>
                <p:cNvSpPr/>
                <p:nvPr/>
              </p:nvSpPr>
              <p:spPr>
                <a:xfrm>
                  <a:off x="3925166" y="3491008"/>
                  <a:ext cx="31405" cy="27001"/>
                </a:xfrm>
                <a:custGeom>
                  <a:avLst/>
                  <a:gdLst/>
                  <a:ahLst/>
                  <a:cxnLst/>
                  <a:rect l="l" t="t" r="r" b="b"/>
                  <a:pathLst>
                    <a:path w="3993" h="3433" extrusionOk="0">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37" name="Google Shape;3537;p29"/>
                <p:cNvSpPr/>
                <p:nvPr/>
              </p:nvSpPr>
              <p:spPr>
                <a:xfrm>
                  <a:off x="3939339" y="3500682"/>
                  <a:ext cx="7621" cy="7621"/>
                </a:xfrm>
                <a:custGeom>
                  <a:avLst/>
                  <a:gdLst/>
                  <a:ahLst/>
                  <a:cxnLst/>
                  <a:rect l="l" t="t" r="r" b="b"/>
                  <a:pathLst>
                    <a:path w="969" h="969" extrusionOk="0">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38" name="Google Shape;3538;p29"/>
              <p:cNvGrpSpPr/>
              <p:nvPr/>
            </p:nvGrpSpPr>
            <p:grpSpPr>
              <a:xfrm>
                <a:off x="3682845" y="3340976"/>
                <a:ext cx="31397" cy="26898"/>
                <a:chOff x="3682845" y="3340976"/>
                <a:chExt cx="31397" cy="26898"/>
              </a:xfrm>
            </p:grpSpPr>
            <p:sp>
              <p:nvSpPr>
                <p:cNvPr id="3539" name="Google Shape;3539;p29"/>
                <p:cNvSpPr/>
                <p:nvPr/>
              </p:nvSpPr>
              <p:spPr>
                <a:xfrm>
                  <a:off x="3682845" y="3340976"/>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40" name="Google Shape;3540;p29"/>
                <p:cNvSpPr/>
                <p:nvPr/>
              </p:nvSpPr>
              <p:spPr>
                <a:xfrm>
                  <a:off x="3695783" y="3350650"/>
                  <a:ext cx="8856" cy="7645"/>
                </a:xfrm>
                <a:custGeom>
                  <a:avLst/>
                  <a:gdLst/>
                  <a:ahLst/>
                  <a:cxnLst/>
                  <a:rect l="l" t="t" r="r" b="b"/>
                  <a:pathLst>
                    <a:path w="1126" h="972" extrusionOk="0">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41" name="Google Shape;3541;p29"/>
              <p:cNvGrpSpPr/>
              <p:nvPr/>
            </p:nvGrpSpPr>
            <p:grpSpPr>
              <a:xfrm>
                <a:off x="3795393" y="3353725"/>
                <a:ext cx="31499" cy="26993"/>
                <a:chOff x="3795393" y="3353725"/>
                <a:chExt cx="31499" cy="26993"/>
              </a:xfrm>
            </p:grpSpPr>
            <p:sp>
              <p:nvSpPr>
                <p:cNvPr id="3542" name="Google Shape;3542;p29"/>
                <p:cNvSpPr/>
                <p:nvPr/>
              </p:nvSpPr>
              <p:spPr>
                <a:xfrm>
                  <a:off x="3795393" y="3353725"/>
                  <a:ext cx="31499" cy="26993"/>
                </a:xfrm>
                <a:custGeom>
                  <a:avLst/>
                  <a:gdLst/>
                  <a:ahLst/>
                  <a:cxnLst/>
                  <a:rect l="l" t="t" r="r" b="b"/>
                  <a:pathLst>
                    <a:path w="4005" h="3432" extrusionOk="0">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43" name="Google Shape;3543;p29"/>
                <p:cNvSpPr/>
                <p:nvPr/>
              </p:nvSpPr>
              <p:spPr>
                <a:xfrm>
                  <a:off x="3809668" y="3363399"/>
                  <a:ext cx="7613" cy="7613"/>
                </a:xfrm>
                <a:custGeom>
                  <a:avLst/>
                  <a:gdLst/>
                  <a:ahLst/>
                  <a:cxnLst/>
                  <a:rect l="l" t="t" r="r" b="b"/>
                  <a:pathLst>
                    <a:path w="968" h="968" extrusionOk="0">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44" name="Google Shape;3544;p29"/>
              <p:cNvGrpSpPr/>
              <p:nvPr/>
            </p:nvGrpSpPr>
            <p:grpSpPr>
              <a:xfrm>
                <a:off x="4176909" y="4363221"/>
                <a:ext cx="38924" cy="33316"/>
                <a:chOff x="4176909" y="4363221"/>
                <a:chExt cx="38924" cy="33316"/>
              </a:xfrm>
            </p:grpSpPr>
            <p:sp>
              <p:nvSpPr>
                <p:cNvPr id="3545" name="Google Shape;3545;p29"/>
                <p:cNvSpPr/>
                <p:nvPr/>
              </p:nvSpPr>
              <p:spPr>
                <a:xfrm>
                  <a:off x="4176909" y="4363221"/>
                  <a:ext cx="38924" cy="33316"/>
                </a:xfrm>
                <a:custGeom>
                  <a:avLst/>
                  <a:gdLst/>
                  <a:ahLst/>
                  <a:cxnLst/>
                  <a:rect l="l" t="t" r="r" b="b"/>
                  <a:pathLst>
                    <a:path w="4949" h="4236" extrusionOk="0">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46" name="Google Shape;3546;p29"/>
                <p:cNvSpPr/>
                <p:nvPr/>
              </p:nvSpPr>
              <p:spPr>
                <a:xfrm>
                  <a:off x="4192230" y="4372934"/>
                  <a:ext cx="13897" cy="13992"/>
                </a:xfrm>
                <a:custGeom>
                  <a:avLst/>
                  <a:gdLst/>
                  <a:ahLst/>
                  <a:cxnLst/>
                  <a:rect l="l" t="t" r="r" b="b"/>
                  <a:pathLst>
                    <a:path w="1767" h="1779" extrusionOk="0">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47" name="Google Shape;3547;p29"/>
              <p:cNvGrpSpPr/>
              <p:nvPr/>
            </p:nvGrpSpPr>
            <p:grpSpPr>
              <a:xfrm>
                <a:off x="4226191" y="4007660"/>
                <a:ext cx="33560" cy="28770"/>
                <a:chOff x="4226191" y="4007660"/>
                <a:chExt cx="33560" cy="28770"/>
              </a:xfrm>
            </p:grpSpPr>
            <p:sp>
              <p:nvSpPr>
                <p:cNvPr id="3548" name="Google Shape;3548;p29"/>
                <p:cNvSpPr/>
                <p:nvPr/>
              </p:nvSpPr>
              <p:spPr>
                <a:xfrm>
                  <a:off x="4226191" y="4007660"/>
                  <a:ext cx="33560" cy="28770"/>
                </a:xfrm>
                <a:custGeom>
                  <a:avLst/>
                  <a:gdLst/>
                  <a:ahLst/>
                  <a:cxnLst/>
                  <a:rect l="l" t="t" r="r" b="b"/>
                  <a:pathLst>
                    <a:path w="4267" h="3658" extrusionOk="0">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49" name="Google Shape;3549;p29"/>
                <p:cNvSpPr/>
                <p:nvPr/>
              </p:nvSpPr>
              <p:spPr>
                <a:xfrm>
                  <a:off x="4239129" y="4017397"/>
                  <a:ext cx="10948" cy="9383"/>
                </a:xfrm>
                <a:custGeom>
                  <a:avLst/>
                  <a:gdLst/>
                  <a:ahLst/>
                  <a:cxnLst/>
                  <a:rect l="l" t="t" r="r" b="b"/>
                  <a:pathLst>
                    <a:path w="1392" h="1193" extrusionOk="0">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50" name="Google Shape;3550;p29"/>
              <p:cNvGrpSpPr/>
              <p:nvPr/>
            </p:nvGrpSpPr>
            <p:grpSpPr>
              <a:xfrm>
                <a:off x="3597785" y="3377045"/>
                <a:ext cx="33591" cy="28699"/>
                <a:chOff x="3597785" y="3377045"/>
                <a:chExt cx="33591" cy="28699"/>
              </a:xfrm>
            </p:grpSpPr>
            <p:sp>
              <p:nvSpPr>
                <p:cNvPr id="3551" name="Google Shape;3551;p29"/>
                <p:cNvSpPr/>
                <p:nvPr/>
              </p:nvSpPr>
              <p:spPr>
                <a:xfrm>
                  <a:off x="3597785" y="3377045"/>
                  <a:ext cx="33591" cy="28699"/>
                </a:xfrm>
                <a:custGeom>
                  <a:avLst/>
                  <a:gdLst/>
                  <a:ahLst/>
                  <a:cxnLst/>
                  <a:rect l="l" t="t" r="r" b="b"/>
                  <a:pathLst>
                    <a:path w="4271" h="3649" extrusionOk="0">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52" name="Google Shape;3552;p29"/>
                <p:cNvSpPr/>
                <p:nvPr/>
              </p:nvSpPr>
              <p:spPr>
                <a:xfrm>
                  <a:off x="3612343" y="3386703"/>
                  <a:ext cx="9328" cy="9336"/>
                </a:xfrm>
                <a:custGeom>
                  <a:avLst/>
                  <a:gdLst/>
                  <a:ahLst/>
                  <a:cxnLst/>
                  <a:rect l="l" t="t" r="r" b="b"/>
                  <a:pathLst>
                    <a:path w="1186" h="1187" extrusionOk="0">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53" name="Google Shape;3553;p29"/>
              <p:cNvGrpSpPr/>
              <p:nvPr/>
            </p:nvGrpSpPr>
            <p:grpSpPr>
              <a:xfrm>
                <a:off x="3887870" y="3669796"/>
                <a:ext cx="33591" cy="28692"/>
                <a:chOff x="3887870" y="3669796"/>
                <a:chExt cx="33591" cy="28692"/>
              </a:xfrm>
            </p:grpSpPr>
            <p:sp>
              <p:nvSpPr>
                <p:cNvPr id="3554" name="Google Shape;3554;p29"/>
                <p:cNvSpPr/>
                <p:nvPr/>
              </p:nvSpPr>
              <p:spPr>
                <a:xfrm>
                  <a:off x="3887870" y="3669796"/>
                  <a:ext cx="33591" cy="28692"/>
                </a:xfrm>
                <a:custGeom>
                  <a:avLst/>
                  <a:gdLst/>
                  <a:ahLst/>
                  <a:cxnLst/>
                  <a:rect l="l" t="t" r="r" b="b"/>
                  <a:pathLst>
                    <a:path w="4271" h="3648" extrusionOk="0">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55" name="Google Shape;3555;p29"/>
                <p:cNvSpPr/>
                <p:nvPr/>
              </p:nvSpPr>
              <p:spPr>
                <a:xfrm>
                  <a:off x="3902428" y="3679454"/>
                  <a:ext cx="9422" cy="9328"/>
                </a:xfrm>
                <a:custGeom>
                  <a:avLst/>
                  <a:gdLst/>
                  <a:ahLst/>
                  <a:cxnLst/>
                  <a:rect l="l" t="t" r="r" b="b"/>
                  <a:pathLst>
                    <a:path w="1198" h="1186" extrusionOk="0">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56" name="Google Shape;3556;p29"/>
              <p:cNvGrpSpPr/>
              <p:nvPr/>
            </p:nvGrpSpPr>
            <p:grpSpPr>
              <a:xfrm>
                <a:off x="3818320" y="3481625"/>
                <a:ext cx="33497" cy="28770"/>
                <a:chOff x="3818320" y="3481625"/>
                <a:chExt cx="33497" cy="28770"/>
              </a:xfrm>
            </p:grpSpPr>
            <p:sp>
              <p:nvSpPr>
                <p:cNvPr id="3557" name="Google Shape;3557;p29"/>
                <p:cNvSpPr/>
                <p:nvPr/>
              </p:nvSpPr>
              <p:spPr>
                <a:xfrm>
                  <a:off x="3818320" y="3481625"/>
                  <a:ext cx="33497" cy="28770"/>
                </a:xfrm>
                <a:custGeom>
                  <a:avLst/>
                  <a:gdLst/>
                  <a:ahLst/>
                  <a:cxnLst/>
                  <a:rect l="l" t="t" r="r" b="b"/>
                  <a:pathLst>
                    <a:path w="4259" h="3658" extrusionOk="0">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58" name="Google Shape;3558;p29"/>
                <p:cNvSpPr/>
                <p:nvPr/>
              </p:nvSpPr>
              <p:spPr>
                <a:xfrm>
                  <a:off x="3831258" y="3491362"/>
                  <a:ext cx="10956" cy="9375"/>
                </a:xfrm>
                <a:custGeom>
                  <a:avLst/>
                  <a:gdLst/>
                  <a:ahLst/>
                  <a:cxnLst/>
                  <a:rect l="l" t="t" r="r" b="b"/>
                  <a:pathLst>
                    <a:path w="1393" h="1192" extrusionOk="0">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59" name="Google Shape;3559;p29"/>
              <p:cNvGrpSpPr/>
              <p:nvPr/>
            </p:nvGrpSpPr>
            <p:grpSpPr>
              <a:xfrm>
                <a:off x="4278139" y="4120948"/>
                <a:ext cx="37492" cy="32129"/>
                <a:chOff x="4278139" y="4120948"/>
                <a:chExt cx="37492" cy="32129"/>
              </a:xfrm>
            </p:grpSpPr>
            <p:sp>
              <p:nvSpPr>
                <p:cNvPr id="3560" name="Google Shape;3560;p29"/>
                <p:cNvSpPr/>
                <p:nvPr/>
              </p:nvSpPr>
              <p:spPr>
                <a:xfrm>
                  <a:off x="4278139" y="4120948"/>
                  <a:ext cx="37492" cy="32129"/>
                </a:xfrm>
                <a:custGeom>
                  <a:avLst/>
                  <a:gdLst/>
                  <a:ahLst/>
                  <a:cxnLst/>
                  <a:rect l="l" t="t" r="r" b="b"/>
                  <a:pathLst>
                    <a:path w="4767" h="4085" extrusionOk="0">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61" name="Google Shape;3561;p29"/>
                <p:cNvSpPr/>
                <p:nvPr/>
              </p:nvSpPr>
              <p:spPr>
                <a:xfrm>
                  <a:off x="4290983" y="4130614"/>
                  <a:ext cx="14943" cy="12812"/>
                </a:xfrm>
                <a:custGeom>
                  <a:avLst/>
                  <a:gdLst/>
                  <a:ahLst/>
                  <a:cxnLst/>
                  <a:rect l="l" t="t" r="r" b="b"/>
                  <a:pathLst>
                    <a:path w="1900" h="1629" extrusionOk="0">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62" name="Google Shape;3562;p29"/>
              <p:cNvGrpSpPr/>
              <p:nvPr/>
            </p:nvGrpSpPr>
            <p:grpSpPr>
              <a:xfrm>
                <a:off x="4419898" y="3977388"/>
                <a:ext cx="33497" cy="28692"/>
                <a:chOff x="4419898" y="3977388"/>
                <a:chExt cx="33497" cy="28692"/>
              </a:xfrm>
            </p:grpSpPr>
            <p:sp>
              <p:nvSpPr>
                <p:cNvPr id="3563" name="Google Shape;3563;p29"/>
                <p:cNvSpPr/>
                <p:nvPr/>
              </p:nvSpPr>
              <p:spPr>
                <a:xfrm>
                  <a:off x="4419898" y="3977388"/>
                  <a:ext cx="33497" cy="28692"/>
                </a:xfrm>
                <a:custGeom>
                  <a:avLst/>
                  <a:gdLst/>
                  <a:ahLst/>
                  <a:cxnLst/>
                  <a:rect l="l" t="t" r="r" b="b"/>
                  <a:pathLst>
                    <a:path w="4259" h="3648" extrusionOk="0">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64" name="Google Shape;3564;p29"/>
                <p:cNvSpPr/>
                <p:nvPr/>
              </p:nvSpPr>
              <p:spPr>
                <a:xfrm>
                  <a:off x="4432742" y="3987046"/>
                  <a:ext cx="11042" cy="9399"/>
                </a:xfrm>
                <a:custGeom>
                  <a:avLst/>
                  <a:gdLst/>
                  <a:ahLst/>
                  <a:cxnLst/>
                  <a:rect l="l" t="t" r="r" b="b"/>
                  <a:pathLst>
                    <a:path w="1404" h="1195" extrusionOk="0">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65" name="Google Shape;3565;p29"/>
              <p:cNvGrpSpPr/>
              <p:nvPr/>
            </p:nvGrpSpPr>
            <p:grpSpPr>
              <a:xfrm>
                <a:off x="4158930" y="4034684"/>
                <a:ext cx="33497" cy="28762"/>
                <a:chOff x="4158930" y="4034684"/>
                <a:chExt cx="33497" cy="28762"/>
              </a:xfrm>
            </p:grpSpPr>
            <p:sp>
              <p:nvSpPr>
                <p:cNvPr id="3566" name="Google Shape;3566;p29"/>
                <p:cNvSpPr/>
                <p:nvPr/>
              </p:nvSpPr>
              <p:spPr>
                <a:xfrm>
                  <a:off x="4158930" y="4034684"/>
                  <a:ext cx="33497" cy="28762"/>
                </a:xfrm>
                <a:custGeom>
                  <a:avLst/>
                  <a:gdLst/>
                  <a:ahLst/>
                  <a:cxnLst/>
                  <a:rect l="l" t="t" r="r" b="b"/>
                  <a:pathLst>
                    <a:path w="4259" h="3657" extrusionOk="0">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67" name="Google Shape;3567;p29"/>
                <p:cNvSpPr/>
                <p:nvPr/>
              </p:nvSpPr>
              <p:spPr>
                <a:xfrm>
                  <a:off x="4173385" y="4044319"/>
                  <a:ext cx="9336" cy="9430"/>
                </a:xfrm>
                <a:custGeom>
                  <a:avLst/>
                  <a:gdLst/>
                  <a:ahLst/>
                  <a:cxnLst/>
                  <a:rect l="l" t="t" r="r" b="b"/>
                  <a:pathLst>
                    <a:path w="1187" h="1199" extrusionOk="0">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68" name="Google Shape;3568;p29"/>
              <p:cNvGrpSpPr/>
              <p:nvPr/>
            </p:nvGrpSpPr>
            <p:grpSpPr>
              <a:xfrm>
                <a:off x="4134949" y="3957049"/>
                <a:ext cx="33497" cy="28770"/>
                <a:chOff x="4134949" y="3957049"/>
                <a:chExt cx="33497" cy="28770"/>
              </a:xfrm>
            </p:grpSpPr>
            <p:sp>
              <p:nvSpPr>
                <p:cNvPr id="3569" name="Google Shape;3569;p29"/>
                <p:cNvSpPr/>
                <p:nvPr/>
              </p:nvSpPr>
              <p:spPr>
                <a:xfrm>
                  <a:off x="4134949" y="3957049"/>
                  <a:ext cx="33497" cy="28770"/>
                </a:xfrm>
                <a:custGeom>
                  <a:avLst/>
                  <a:gdLst/>
                  <a:ahLst/>
                  <a:cxnLst/>
                  <a:rect l="l" t="t" r="r" b="b"/>
                  <a:pathLst>
                    <a:path w="4259" h="3658" extrusionOk="0">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70" name="Google Shape;3570;p29"/>
                <p:cNvSpPr/>
                <p:nvPr/>
              </p:nvSpPr>
              <p:spPr>
                <a:xfrm>
                  <a:off x="4147793" y="3966778"/>
                  <a:ext cx="10956" cy="9383"/>
                </a:xfrm>
                <a:custGeom>
                  <a:avLst/>
                  <a:gdLst/>
                  <a:ahLst/>
                  <a:cxnLst/>
                  <a:rect l="l" t="t" r="r" b="b"/>
                  <a:pathLst>
                    <a:path w="1393" h="1193" extrusionOk="0">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71" name="Google Shape;3571;p29"/>
              <p:cNvGrpSpPr/>
              <p:nvPr/>
            </p:nvGrpSpPr>
            <p:grpSpPr>
              <a:xfrm>
                <a:off x="4193653" y="4184403"/>
                <a:ext cx="43580" cy="37264"/>
                <a:chOff x="4193653" y="4184403"/>
                <a:chExt cx="43580" cy="37264"/>
              </a:xfrm>
            </p:grpSpPr>
            <p:sp>
              <p:nvSpPr>
                <p:cNvPr id="3572" name="Google Shape;3572;p29"/>
                <p:cNvSpPr/>
                <p:nvPr/>
              </p:nvSpPr>
              <p:spPr>
                <a:xfrm>
                  <a:off x="4193653" y="4184403"/>
                  <a:ext cx="43580" cy="37264"/>
                </a:xfrm>
                <a:custGeom>
                  <a:avLst/>
                  <a:gdLst/>
                  <a:ahLst/>
                  <a:cxnLst/>
                  <a:rect l="l" t="t" r="r" b="b"/>
                  <a:pathLst>
                    <a:path w="5541" h="4738" extrusionOk="0">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73" name="Google Shape;3573;p29"/>
                <p:cNvSpPr/>
                <p:nvPr/>
              </p:nvSpPr>
              <p:spPr>
                <a:xfrm>
                  <a:off x="4206591" y="4194069"/>
                  <a:ext cx="20944" cy="17948"/>
                </a:xfrm>
                <a:custGeom>
                  <a:avLst/>
                  <a:gdLst/>
                  <a:ahLst/>
                  <a:cxnLst/>
                  <a:rect l="l" t="t" r="r" b="b"/>
                  <a:pathLst>
                    <a:path w="2663" h="2282" extrusionOk="0">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74" name="Google Shape;3574;p29"/>
              <p:cNvGrpSpPr/>
              <p:nvPr/>
            </p:nvGrpSpPr>
            <p:grpSpPr>
              <a:xfrm>
                <a:off x="4343600" y="3943844"/>
                <a:ext cx="43580" cy="37312"/>
                <a:chOff x="4343600" y="3943844"/>
                <a:chExt cx="43580" cy="37312"/>
              </a:xfrm>
            </p:grpSpPr>
            <p:sp>
              <p:nvSpPr>
                <p:cNvPr id="3575" name="Google Shape;3575;p29"/>
                <p:cNvSpPr/>
                <p:nvPr/>
              </p:nvSpPr>
              <p:spPr>
                <a:xfrm>
                  <a:off x="4343600" y="3943844"/>
                  <a:ext cx="43580" cy="37312"/>
                </a:xfrm>
                <a:custGeom>
                  <a:avLst/>
                  <a:gdLst/>
                  <a:ahLst/>
                  <a:cxnLst/>
                  <a:rect l="l" t="t" r="r" b="b"/>
                  <a:pathLst>
                    <a:path w="5541" h="4744" extrusionOk="0">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76" name="Google Shape;3576;p29"/>
                <p:cNvSpPr/>
                <p:nvPr/>
              </p:nvSpPr>
              <p:spPr>
                <a:xfrm>
                  <a:off x="4359581" y="3953557"/>
                  <a:ext cx="17893" cy="17893"/>
                </a:xfrm>
                <a:custGeom>
                  <a:avLst/>
                  <a:gdLst/>
                  <a:ahLst/>
                  <a:cxnLst/>
                  <a:rect l="l" t="t" r="r" b="b"/>
                  <a:pathLst>
                    <a:path w="2275" h="2275" extrusionOk="0">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77" name="Google Shape;3577;p29"/>
              <p:cNvGrpSpPr/>
              <p:nvPr/>
            </p:nvGrpSpPr>
            <p:grpSpPr>
              <a:xfrm>
                <a:off x="4172339" y="3381693"/>
                <a:ext cx="31499" cy="27001"/>
                <a:chOff x="4172339" y="3381693"/>
                <a:chExt cx="31499" cy="27001"/>
              </a:xfrm>
            </p:grpSpPr>
            <p:sp>
              <p:nvSpPr>
                <p:cNvPr id="3578" name="Google Shape;3578;p29"/>
                <p:cNvSpPr/>
                <p:nvPr/>
              </p:nvSpPr>
              <p:spPr>
                <a:xfrm>
                  <a:off x="4172339" y="3381693"/>
                  <a:ext cx="31499" cy="27001"/>
                </a:xfrm>
                <a:custGeom>
                  <a:avLst/>
                  <a:gdLst/>
                  <a:ahLst/>
                  <a:cxnLst/>
                  <a:rect l="l" t="t" r="r" b="b"/>
                  <a:pathLst>
                    <a:path w="4005" h="3433" extrusionOk="0">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79" name="Google Shape;3579;p29"/>
                <p:cNvSpPr/>
                <p:nvPr/>
              </p:nvSpPr>
              <p:spPr>
                <a:xfrm>
                  <a:off x="4185285" y="3391367"/>
                  <a:ext cx="8856" cy="7605"/>
                </a:xfrm>
                <a:custGeom>
                  <a:avLst/>
                  <a:gdLst/>
                  <a:ahLst/>
                  <a:cxnLst/>
                  <a:rect l="l" t="t" r="r" b="b"/>
                  <a:pathLst>
                    <a:path w="1126" h="967" extrusionOk="0">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grpSp>
        <p:nvGrpSpPr>
          <p:cNvPr id="3580" name="Google Shape;3580;p29"/>
          <p:cNvGrpSpPr/>
          <p:nvPr/>
        </p:nvGrpSpPr>
        <p:grpSpPr>
          <a:xfrm>
            <a:off x="908155" y="2230255"/>
            <a:ext cx="1878485" cy="1036453"/>
            <a:chOff x="2654821" y="2311071"/>
            <a:chExt cx="2279715" cy="1262120"/>
          </a:xfrm>
        </p:grpSpPr>
        <p:grpSp>
          <p:nvGrpSpPr>
            <p:cNvPr id="3581" name="Google Shape;3581;p29"/>
            <p:cNvGrpSpPr/>
            <p:nvPr/>
          </p:nvGrpSpPr>
          <p:grpSpPr>
            <a:xfrm>
              <a:off x="4034269" y="2840745"/>
              <a:ext cx="40212" cy="36437"/>
              <a:chOff x="4293400" y="2574725"/>
              <a:chExt cx="84425" cy="80100"/>
            </a:xfrm>
          </p:grpSpPr>
          <p:sp>
            <p:nvSpPr>
              <p:cNvPr id="3582" name="Google Shape;3582;p29"/>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5F7D95"/>
              </a:solidFill>
              <a:ln>
                <a:noFill/>
              </a:ln>
            </p:spPr>
          </p:sp>
          <p:sp>
            <p:nvSpPr>
              <p:cNvPr id="3583" name="Google Shape;3583;p29"/>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84" name="Google Shape;3584;p29"/>
            <p:cNvGrpSpPr/>
            <p:nvPr/>
          </p:nvGrpSpPr>
          <p:grpSpPr>
            <a:xfrm>
              <a:off x="3894606" y="2334874"/>
              <a:ext cx="913198" cy="518984"/>
              <a:chOff x="4000175" y="1462675"/>
              <a:chExt cx="1917275" cy="1140875"/>
            </a:xfrm>
          </p:grpSpPr>
          <p:sp>
            <p:nvSpPr>
              <p:cNvPr id="3585" name="Google Shape;3585;p29"/>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5F7D95"/>
              </a:solidFill>
              <a:ln>
                <a:noFill/>
              </a:ln>
            </p:spPr>
          </p:sp>
          <p:grpSp>
            <p:nvGrpSpPr>
              <p:cNvPr id="3586" name="Google Shape;3586;p29"/>
              <p:cNvGrpSpPr/>
              <p:nvPr/>
            </p:nvGrpSpPr>
            <p:grpSpPr>
              <a:xfrm>
                <a:off x="4000175" y="1462675"/>
                <a:ext cx="1917275" cy="1140875"/>
                <a:chOff x="4000175" y="1462675"/>
                <a:chExt cx="1917275" cy="1140875"/>
              </a:xfrm>
            </p:grpSpPr>
            <p:sp>
              <p:nvSpPr>
                <p:cNvPr id="3587" name="Google Shape;3587;p29"/>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5F7D95"/>
                </a:solidFill>
                <a:ln>
                  <a:noFill/>
                </a:ln>
              </p:spPr>
            </p:sp>
            <p:sp>
              <p:nvSpPr>
                <p:cNvPr id="3588" name="Google Shape;3588;p29"/>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89" name="Google Shape;3589;p29"/>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90" name="Google Shape;3590;p29"/>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91" name="Google Shape;3591;p29"/>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A6CBC2"/>
                    </a:solidFill>
                  </a:endParaRPr>
                </a:p>
              </p:txBody>
            </p:sp>
            <p:sp>
              <p:nvSpPr>
                <p:cNvPr id="3592" name="Google Shape;3592;p29"/>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3593" name="Google Shape;3593;p29"/>
            <p:cNvGrpSpPr/>
            <p:nvPr/>
          </p:nvGrpSpPr>
          <p:grpSpPr>
            <a:xfrm>
              <a:off x="3875768" y="2846704"/>
              <a:ext cx="44796" cy="47366"/>
              <a:chOff x="3960625" y="2587825"/>
              <a:chExt cx="94050" cy="104125"/>
            </a:xfrm>
          </p:grpSpPr>
          <p:sp>
            <p:nvSpPr>
              <p:cNvPr id="3594" name="Google Shape;3594;p29"/>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5F7D95"/>
              </a:solidFill>
              <a:ln>
                <a:noFill/>
              </a:ln>
            </p:spPr>
          </p:sp>
          <p:sp>
            <p:nvSpPr>
              <p:cNvPr id="3595" name="Google Shape;3595;p29"/>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596" name="Google Shape;3596;p29"/>
            <p:cNvGrpSpPr/>
            <p:nvPr/>
          </p:nvGrpSpPr>
          <p:grpSpPr>
            <a:xfrm>
              <a:off x="3782759" y="2807162"/>
              <a:ext cx="82686" cy="85487"/>
              <a:chOff x="3765350" y="2500900"/>
              <a:chExt cx="173600" cy="187925"/>
            </a:xfrm>
          </p:grpSpPr>
          <p:sp>
            <p:nvSpPr>
              <p:cNvPr id="3597" name="Google Shape;3597;p29"/>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5F7D95"/>
              </a:solidFill>
              <a:ln>
                <a:noFill/>
              </a:ln>
            </p:spPr>
          </p:sp>
          <p:sp>
            <p:nvSpPr>
              <p:cNvPr id="3598" name="Google Shape;3598;p29"/>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599" name="Google Shape;3599;p29"/>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00" name="Google Shape;3600;p29"/>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01" name="Google Shape;3601;p29"/>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02" name="Google Shape;3602;p29"/>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603" name="Google Shape;3603;p29"/>
            <p:cNvGrpSpPr/>
            <p:nvPr/>
          </p:nvGrpSpPr>
          <p:grpSpPr>
            <a:xfrm>
              <a:off x="3775674" y="2798496"/>
              <a:ext cx="40545" cy="23564"/>
              <a:chOff x="3750475" y="2481850"/>
              <a:chExt cx="85125" cy="51800"/>
            </a:xfrm>
          </p:grpSpPr>
          <p:sp>
            <p:nvSpPr>
              <p:cNvPr id="3604" name="Google Shape;3604;p29"/>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05" name="Google Shape;3605;p29"/>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5F7D95"/>
              </a:solidFill>
              <a:ln>
                <a:noFill/>
              </a:ln>
            </p:spPr>
          </p:sp>
        </p:grpSp>
        <p:grpSp>
          <p:nvGrpSpPr>
            <p:cNvPr id="3606" name="Google Shape;3606;p29"/>
            <p:cNvGrpSpPr/>
            <p:nvPr/>
          </p:nvGrpSpPr>
          <p:grpSpPr>
            <a:xfrm>
              <a:off x="3716946" y="2776024"/>
              <a:ext cx="81971" cy="76912"/>
              <a:chOff x="3627175" y="2432450"/>
              <a:chExt cx="172100" cy="169075"/>
            </a:xfrm>
          </p:grpSpPr>
          <p:sp>
            <p:nvSpPr>
              <p:cNvPr id="3607" name="Google Shape;3607;p29"/>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08" name="Google Shape;3608;p29"/>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5F7D95"/>
              </a:solidFill>
              <a:ln>
                <a:noFill/>
              </a:ln>
            </p:spPr>
          </p:sp>
          <p:sp>
            <p:nvSpPr>
              <p:cNvPr id="3609" name="Google Shape;3609;p29"/>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rgbClr val="5F7D95"/>
              </a:solidFill>
              <a:ln>
                <a:noFill/>
              </a:ln>
            </p:spPr>
          </p:sp>
        </p:grpSp>
        <p:grpSp>
          <p:nvGrpSpPr>
            <p:cNvPr id="3610" name="Google Shape;3610;p29"/>
            <p:cNvGrpSpPr/>
            <p:nvPr/>
          </p:nvGrpSpPr>
          <p:grpSpPr>
            <a:xfrm>
              <a:off x="3685682" y="2845624"/>
              <a:ext cx="29311" cy="45055"/>
              <a:chOff x="3561536" y="2585450"/>
              <a:chExt cx="61539" cy="99045"/>
            </a:xfrm>
          </p:grpSpPr>
          <p:sp>
            <p:nvSpPr>
              <p:cNvPr id="3611" name="Google Shape;3611;p29"/>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12" name="Google Shape;3612;p29"/>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5F7D95"/>
              </a:solidFill>
              <a:ln>
                <a:noFill/>
              </a:ln>
            </p:spPr>
          </p:sp>
        </p:grpSp>
        <p:grpSp>
          <p:nvGrpSpPr>
            <p:cNvPr id="3613" name="Google Shape;3613;p29"/>
            <p:cNvGrpSpPr/>
            <p:nvPr/>
          </p:nvGrpSpPr>
          <p:grpSpPr>
            <a:xfrm>
              <a:off x="3849905" y="2572252"/>
              <a:ext cx="74339" cy="119559"/>
              <a:chOff x="3906325" y="1984500"/>
              <a:chExt cx="156075" cy="262825"/>
            </a:xfrm>
          </p:grpSpPr>
          <p:sp>
            <p:nvSpPr>
              <p:cNvPr id="3614" name="Google Shape;3614;p29"/>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5F7D95"/>
              </a:solidFill>
              <a:ln>
                <a:noFill/>
              </a:ln>
            </p:spPr>
          </p:sp>
          <p:sp>
            <p:nvSpPr>
              <p:cNvPr id="3615" name="Google Shape;3615;p29"/>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616" name="Google Shape;3616;p29"/>
            <p:cNvGrpSpPr/>
            <p:nvPr/>
          </p:nvGrpSpPr>
          <p:grpSpPr>
            <a:xfrm>
              <a:off x="2654821" y="2414345"/>
              <a:ext cx="667570" cy="558731"/>
              <a:chOff x="1397225" y="1637375"/>
              <a:chExt cx="1401575" cy="1228250"/>
            </a:xfrm>
          </p:grpSpPr>
          <p:sp>
            <p:nvSpPr>
              <p:cNvPr id="3617" name="Google Shape;3617;p29"/>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5F7D95"/>
              </a:solidFill>
              <a:ln>
                <a:noFill/>
              </a:ln>
            </p:spPr>
          </p:sp>
          <p:grpSp>
            <p:nvGrpSpPr>
              <p:cNvPr id="3618" name="Google Shape;3618;p29"/>
              <p:cNvGrpSpPr/>
              <p:nvPr/>
            </p:nvGrpSpPr>
            <p:grpSpPr>
              <a:xfrm>
                <a:off x="1397225" y="1637375"/>
                <a:ext cx="1398775" cy="1228250"/>
                <a:chOff x="1397225" y="1637375"/>
                <a:chExt cx="1398775" cy="1228250"/>
              </a:xfrm>
            </p:grpSpPr>
            <p:sp>
              <p:nvSpPr>
                <p:cNvPr id="3619" name="Google Shape;3619;p29"/>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20" name="Google Shape;3620;p29"/>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3621" name="Google Shape;3621;p29"/>
            <p:cNvGrpSpPr/>
            <p:nvPr/>
          </p:nvGrpSpPr>
          <p:grpSpPr>
            <a:xfrm>
              <a:off x="3230417" y="3103734"/>
              <a:ext cx="282982" cy="280332"/>
              <a:chOff x="2605700" y="3152850"/>
              <a:chExt cx="594125" cy="616250"/>
            </a:xfrm>
          </p:grpSpPr>
          <p:sp>
            <p:nvSpPr>
              <p:cNvPr id="3622" name="Google Shape;3622;p29"/>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5F7D95"/>
              </a:solidFill>
              <a:ln>
                <a:noFill/>
              </a:ln>
            </p:spPr>
          </p:sp>
          <p:sp>
            <p:nvSpPr>
              <p:cNvPr id="3623" name="Google Shape;3623;p29"/>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FF6B65"/>
                  </a:solidFill>
                </a:endParaRPr>
              </a:p>
            </p:txBody>
          </p:sp>
        </p:grpSp>
        <p:grpSp>
          <p:nvGrpSpPr>
            <p:cNvPr id="3624" name="Google Shape;3624;p29"/>
            <p:cNvGrpSpPr/>
            <p:nvPr/>
          </p:nvGrpSpPr>
          <p:grpSpPr>
            <a:xfrm>
              <a:off x="3265985" y="3226989"/>
              <a:ext cx="87151" cy="346202"/>
              <a:chOff x="2680375" y="3423800"/>
              <a:chExt cx="182975" cy="761050"/>
            </a:xfrm>
          </p:grpSpPr>
          <p:sp>
            <p:nvSpPr>
              <p:cNvPr id="3625" name="Google Shape;3625;p29"/>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5F7D95"/>
              </a:solidFill>
              <a:ln>
                <a:noFill/>
              </a:ln>
            </p:spPr>
          </p:sp>
          <p:sp>
            <p:nvSpPr>
              <p:cNvPr id="3626" name="Google Shape;3626;p29"/>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627" name="Google Shape;3627;p29"/>
            <p:cNvGrpSpPr/>
            <p:nvPr/>
          </p:nvGrpSpPr>
          <p:grpSpPr>
            <a:xfrm>
              <a:off x="3855466" y="3289811"/>
              <a:ext cx="112514" cy="94210"/>
              <a:chOff x="3918000" y="3561900"/>
              <a:chExt cx="236225" cy="207100"/>
            </a:xfrm>
          </p:grpSpPr>
          <p:sp>
            <p:nvSpPr>
              <p:cNvPr id="3628" name="Google Shape;3628;p29"/>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5F7D95"/>
              </a:solidFill>
              <a:ln>
                <a:noFill/>
              </a:ln>
            </p:spPr>
          </p:sp>
          <p:sp>
            <p:nvSpPr>
              <p:cNvPr id="3629" name="Google Shape;3629;p29"/>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3630" name="Google Shape;3630;p29"/>
            <p:cNvSpPr/>
            <p:nvPr/>
          </p:nvSpPr>
          <p:spPr>
            <a:xfrm>
              <a:off x="3292646" y="3020419"/>
              <a:ext cx="18695" cy="5482"/>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31" name="Google Shape;3631;p29"/>
            <p:cNvSpPr/>
            <p:nvPr/>
          </p:nvSpPr>
          <p:spPr>
            <a:xfrm>
              <a:off x="3260258" y="3010662"/>
              <a:ext cx="26423" cy="16661"/>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32" name="Google Shape;3632;p29"/>
            <p:cNvSpPr/>
            <p:nvPr/>
          </p:nvSpPr>
          <p:spPr>
            <a:xfrm>
              <a:off x="3408744" y="2329870"/>
              <a:ext cx="289769" cy="354333"/>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FF6B65"/>
                </a:solidFill>
              </a:endParaRPr>
            </a:p>
          </p:txBody>
        </p:sp>
        <p:grpSp>
          <p:nvGrpSpPr>
            <p:cNvPr id="3633" name="Google Shape;3633;p29"/>
            <p:cNvGrpSpPr/>
            <p:nvPr/>
          </p:nvGrpSpPr>
          <p:grpSpPr>
            <a:xfrm>
              <a:off x="2905224" y="2311071"/>
              <a:ext cx="596721" cy="528992"/>
              <a:chOff x="1922950" y="1410350"/>
              <a:chExt cx="1252825" cy="1162875"/>
            </a:xfrm>
          </p:grpSpPr>
          <p:sp>
            <p:nvSpPr>
              <p:cNvPr id="3634" name="Google Shape;3634;p29"/>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35" name="Google Shape;3635;p29"/>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36" name="Google Shape;3636;p29"/>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37" name="Google Shape;3637;p29"/>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38" name="Google Shape;3638;p29"/>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39" name="Google Shape;3639;p29"/>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40" name="Google Shape;3640;p29"/>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41" name="Google Shape;3641;p29"/>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42" name="Google Shape;3642;p29"/>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43" name="Google Shape;3643;p29"/>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44" name="Google Shape;3644;p29"/>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45" name="Google Shape;3645;p29"/>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46" name="Google Shape;3646;p29"/>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47" name="Google Shape;3647;p29"/>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48" name="Google Shape;3648;p29"/>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49" name="Google Shape;3649;p29"/>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A6CBC2"/>
                  </a:solidFill>
                </a:endParaRPr>
              </a:p>
            </p:txBody>
          </p:sp>
        </p:grpSp>
        <p:sp>
          <p:nvSpPr>
            <p:cNvPr id="3650" name="Google Shape;3650;p29"/>
            <p:cNvSpPr/>
            <p:nvPr/>
          </p:nvSpPr>
          <p:spPr>
            <a:xfrm>
              <a:off x="3216902" y="3020658"/>
              <a:ext cx="15456" cy="5959"/>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51" name="Google Shape;3651;p29"/>
            <p:cNvSpPr/>
            <p:nvPr/>
          </p:nvSpPr>
          <p:spPr>
            <a:xfrm>
              <a:off x="3243063" y="3010423"/>
              <a:ext cx="19695" cy="13340"/>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52" name="Google Shape;3652;p29"/>
            <p:cNvSpPr/>
            <p:nvPr/>
          </p:nvSpPr>
          <p:spPr>
            <a:xfrm>
              <a:off x="3173297" y="2986859"/>
              <a:ext cx="73267" cy="24997"/>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53" name="Google Shape;3653;p29"/>
            <p:cNvSpPr/>
            <p:nvPr/>
          </p:nvSpPr>
          <p:spPr>
            <a:xfrm>
              <a:off x="3371128" y="3527019"/>
              <a:ext cx="18695" cy="10247"/>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54" name="Google Shape;3654;p29"/>
            <p:cNvSpPr/>
            <p:nvPr/>
          </p:nvSpPr>
          <p:spPr>
            <a:xfrm>
              <a:off x="3183264" y="3080853"/>
              <a:ext cx="38140" cy="16672"/>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55" name="Google Shape;3655;p29"/>
            <p:cNvSpPr/>
            <p:nvPr/>
          </p:nvSpPr>
          <p:spPr>
            <a:xfrm>
              <a:off x="3163092" y="3070629"/>
              <a:ext cx="23172" cy="20709"/>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56" name="Google Shape;3656;p29"/>
            <p:cNvSpPr/>
            <p:nvPr/>
          </p:nvSpPr>
          <p:spPr>
            <a:xfrm>
              <a:off x="3150875" y="3043494"/>
              <a:ext cx="32150" cy="30467"/>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57" name="Google Shape;3657;p29"/>
            <p:cNvSpPr/>
            <p:nvPr/>
          </p:nvSpPr>
          <p:spPr>
            <a:xfrm>
              <a:off x="3140409" y="3037308"/>
              <a:ext cx="43617" cy="20948"/>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58" name="Google Shape;3658;p29"/>
            <p:cNvSpPr/>
            <p:nvPr/>
          </p:nvSpPr>
          <p:spPr>
            <a:xfrm>
              <a:off x="3134431" y="3048737"/>
              <a:ext cx="17206" cy="9519"/>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59" name="Google Shape;3659;p29"/>
            <p:cNvSpPr/>
            <p:nvPr/>
          </p:nvSpPr>
          <p:spPr>
            <a:xfrm>
              <a:off x="3142159" y="3021841"/>
              <a:ext cx="7978" cy="16672"/>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60" name="Google Shape;3660;p29"/>
            <p:cNvSpPr/>
            <p:nvPr/>
          </p:nvSpPr>
          <p:spPr>
            <a:xfrm>
              <a:off x="3120487" y="3025651"/>
              <a:ext cx="28411" cy="28568"/>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61" name="Google Shape;3661;p29"/>
            <p:cNvSpPr/>
            <p:nvPr/>
          </p:nvSpPr>
          <p:spPr>
            <a:xfrm>
              <a:off x="2965761" y="2909287"/>
              <a:ext cx="196343" cy="138983"/>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62" name="Google Shape;3662;p29"/>
            <p:cNvSpPr/>
            <p:nvPr/>
          </p:nvSpPr>
          <p:spPr>
            <a:xfrm>
              <a:off x="3378594" y="3107749"/>
              <a:ext cx="19445" cy="26657"/>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63" name="Google Shape;3663;p29"/>
            <p:cNvSpPr/>
            <p:nvPr/>
          </p:nvSpPr>
          <p:spPr>
            <a:xfrm>
              <a:off x="3354434" y="3105122"/>
              <a:ext cx="27661" cy="28807"/>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64" name="Google Shape;3664;p29"/>
            <p:cNvSpPr/>
            <p:nvPr/>
          </p:nvSpPr>
          <p:spPr>
            <a:xfrm>
              <a:off x="3331012" y="3088711"/>
              <a:ext cx="34639" cy="49743"/>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65" name="Google Shape;3665;p29"/>
            <p:cNvSpPr/>
            <p:nvPr/>
          </p:nvSpPr>
          <p:spPr>
            <a:xfrm>
              <a:off x="3250041" y="3063487"/>
              <a:ext cx="91450" cy="78538"/>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66" name="Google Shape;3666;p29"/>
            <p:cNvSpPr/>
            <p:nvPr/>
          </p:nvSpPr>
          <p:spPr>
            <a:xfrm>
              <a:off x="3209425" y="3061815"/>
              <a:ext cx="82733" cy="112565"/>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67" name="Google Shape;3667;p29"/>
            <p:cNvSpPr/>
            <p:nvPr/>
          </p:nvSpPr>
          <p:spPr>
            <a:xfrm>
              <a:off x="3195231" y="3136533"/>
              <a:ext cx="40867" cy="42852"/>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68" name="Google Shape;3668;p29"/>
            <p:cNvSpPr/>
            <p:nvPr/>
          </p:nvSpPr>
          <p:spPr>
            <a:xfrm>
              <a:off x="3192980" y="3146290"/>
              <a:ext cx="88711" cy="124938"/>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69" name="Google Shape;3669;p29"/>
            <p:cNvSpPr/>
            <p:nvPr/>
          </p:nvSpPr>
          <p:spPr>
            <a:xfrm>
              <a:off x="3275452" y="3211250"/>
              <a:ext cx="85722" cy="91389"/>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FF6B65"/>
                </a:solidFill>
              </a:endParaRPr>
            </a:p>
          </p:txBody>
        </p:sp>
        <p:sp>
          <p:nvSpPr>
            <p:cNvPr id="3670" name="Google Shape;3670;p29"/>
            <p:cNvSpPr/>
            <p:nvPr/>
          </p:nvSpPr>
          <p:spPr>
            <a:xfrm>
              <a:off x="3327273" y="3275982"/>
              <a:ext cx="58811" cy="59262"/>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A6CBC2"/>
                </a:solidFill>
              </a:endParaRPr>
            </a:p>
          </p:txBody>
        </p:sp>
        <p:sp>
          <p:nvSpPr>
            <p:cNvPr id="3671" name="Google Shape;3671;p29"/>
            <p:cNvSpPr/>
            <p:nvPr/>
          </p:nvSpPr>
          <p:spPr>
            <a:xfrm>
              <a:off x="3363150" y="3352838"/>
              <a:ext cx="34889" cy="37848"/>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672" name="Google Shape;3672;p29"/>
            <p:cNvGrpSpPr/>
            <p:nvPr/>
          </p:nvGrpSpPr>
          <p:grpSpPr>
            <a:xfrm>
              <a:off x="3280929" y="3294542"/>
              <a:ext cx="109894" cy="272224"/>
              <a:chOff x="2711750" y="3572300"/>
              <a:chExt cx="230725" cy="598425"/>
            </a:xfrm>
          </p:grpSpPr>
          <p:sp>
            <p:nvSpPr>
              <p:cNvPr id="3673" name="Google Shape;3673;p29"/>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74" name="Google Shape;3674;p29"/>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3675" name="Google Shape;3675;p29"/>
            <p:cNvSpPr/>
            <p:nvPr/>
          </p:nvSpPr>
          <p:spPr>
            <a:xfrm>
              <a:off x="4563295" y="2964728"/>
              <a:ext cx="12467" cy="27863"/>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676" name="Google Shape;3676;p29"/>
            <p:cNvGrpSpPr/>
            <p:nvPr/>
          </p:nvGrpSpPr>
          <p:grpSpPr>
            <a:xfrm>
              <a:off x="3790439" y="2408636"/>
              <a:ext cx="73017" cy="75684"/>
              <a:chOff x="3781475" y="1624825"/>
              <a:chExt cx="153300" cy="166375"/>
            </a:xfrm>
          </p:grpSpPr>
          <p:sp>
            <p:nvSpPr>
              <p:cNvPr id="3677" name="Google Shape;3677;p29"/>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78" name="Google Shape;3678;p29"/>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79" name="Google Shape;3679;p29"/>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80" name="Google Shape;3680;p29"/>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3681" name="Google Shape;3681;p29"/>
            <p:cNvSpPr/>
            <p:nvPr/>
          </p:nvSpPr>
          <p:spPr>
            <a:xfrm>
              <a:off x="4614379" y="2777935"/>
              <a:ext cx="83472" cy="1397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82" name="Google Shape;3682;p29"/>
            <p:cNvSpPr/>
            <p:nvPr/>
          </p:nvSpPr>
          <p:spPr>
            <a:xfrm>
              <a:off x="4580490" y="2850992"/>
              <a:ext cx="28661" cy="38087"/>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83" name="Google Shape;3683;p29"/>
            <p:cNvSpPr/>
            <p:nvPr/>
          </p:nvSpPr>
          <p:spPr>
            <a:xfrm>
              <a:off x="4566534" y="2807208"/>
              <a:ext cx="32650" cy="53553"/>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84" name="Google Shape;3684;p29"/>
            <p:cNvSpPr/>
            <p:nvPr/>
          </p:nvSpPr>
          <p:spPr>
            <a:xfrm>
              <a:off x="4301938" y="2737722"/>
              <a:ext cx="211787" cy="95438"/>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85" name="Google Shape;3685;p29"/>
            <p:cNvSpPr/>
            <p:nvPr/>
          </p:nvSpPr>
          <p:spPr>
            <a:xfrm>
              <a:off x="4718522" y="3165089"/>
              <a:ext cx="67277" cy="54986"/>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86" name="Google Shape;3686;p29"/>
            <p:cNvSpPr/>
            <p:nvPr/>
          </p:nvSpPr>
          <p:spPr>
            <a:xfrm>
              <a:off x="4567785" y="3016610"/>
              <a:ext cx="54822" cy="91389"/>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87" name="Google Shape;3687;p29"/>
            <p:cNvSpPr/>
            <p:nvPr/>
          </p:nvSpPr>
          <p:spPr>
            <a:xfrm>
              <a:off x="4595934" y="3205063"/>
              <a:ext cx="26673" cy="13340"/>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688" name="Google Shape;3688;p29"/>
            <p:cNvGrpSpPr/>
            <p:nvPr/>
          </p:nvGrpSpPr>
          <p:grpSpPr>
            <a:xfrm>
              <a:off x="4403342" y="3107749"/>
              <a:ext cx="316680" cy="101374"/>
              <a:chOff x="5068275" y="3161675"/>
              <a:chExt cx="664875" cy="222850"/>
            </a:xfrm>
          </p:grpSpPr>
          <p:sp>
            <p:nvSpPr>
              <p:cNvPr id="3689" name="Google Shape;3689;p29"/>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90" name="Google Shape;3690;p29"/>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91" name="Google Shape;3691;p29"/>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92" name="Google Shape;3692;p29"/>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3693" name="Google Shape;3693;p29"/>
            <p:cNvSpPr/>
            <p:nvPr/>
          </p:nvSpPr>
          <p:spPr>
            <a:xfrm>
              <a:off x="4437231" y="3100607"/>
              <a:ext cx="29912" cy="3737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94" name="Google Shape;3694;p29"/>
            <p:cNvSpPr/>
            <p:nvPr/>
          </p:nvSpPr>
          <p:spPr>
            <a:xfrm>
              <a:off x="4503746" y="3099174"/>
              <a:ext cx="65289" cy="4213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95" name="Google Shape;3695;p29"/>
            <p:cNvSpPr/>
            <p:nvPr/>
          </p:nvSpPr>
          <p:spPr>
            <a:xfrm>
              <a:off x="4442708" y="2983061"/>
              <a:ext cx="56823" cy="104945"/>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96" name="Google Shape;3696;p29"/>
            <p:cNvSpPr/>
            <p:nvPr/>
          </p:nvSpPr>
          <p:spPr>
            <a:xfrm>
              <a:off x="4450186" y="3045644"/>
              <a:ext cx="36139" cy="2975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97" name="Google Shape;3697;p29"/>
            <p:cNvSpPr/>
            <p:nvPr/>
          </p:nvSpPr>
          <p:spPr>
            <a:xfrm>
              <a:off x="4429753" y="2990191"/>
              <a:ext cx="55822" cy="61650"/>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98" name="Google Shape;3698;p29"/>
            <p:cNvSpPr/>
            <p:nvPr/>
          </p:nvSpPr>
          <p:spPr>
            <a:xfrm>
              <a:off x="4413309" y="3004475"/>
              <a:ext cx="58061" cy="103285"/>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699" name="Google Shape;3699;p29"/>
            <p:cNvSpPr/>
            <p:nvPr/>
          </p:nvSpPr>
          <p:spPr>
            <a:xfrm>
              <a:off x="4375443" y="2948079"/>
              <a:ext cx="61050" cy="131125"/>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00" name="Google Shape;3700;p29"/>
            <p:cNvSpPr/>
            <p:nvPr/>
          </p:nvSpPr>
          <p:spPr>
            <a:xfrm>
              <a:off x="4343054" y="2959975"/>
              <a:ext cx="35389" cy="43557"/>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01" name="Google Shape;3701;p29"/>
            <p:cNvSpPr/>
            <p:nvPr/>
          </p:nvSpPr>
          <p:spPr>
            <a:xfrm>
              <a:off x="3793178" y="2712975"/>
              <a:ext cx="26423" cy="3094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02" name="Google Shape;3702;p29"/>
            <p:cNvSpPr/>
            <p:nvPr/>
          </p:nvSpPr>
          <p:spPr>
            <a:xfrm>
              <a:off x="3772256" y="2560208"/>
              <a:ext cx="138282" cy="15349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03" name="Google Shape;3703;p29"/>
            <p:cNvSpPr/>
            <p:nvPr/>
          </p:nvSpPr>
          <p:spPr>
            <a:xfrm>
              <a:off x="3810372" y="2589242"/>
              <a:ext cx="68528" cy="147786"/>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04" name="Google Shape;3704;p29"/>
            <p:cNvSpPr/>
            <p:nvPr/>
          </p:nvSpPr>
          <p:spPr>
            <a:xfrm>
              <a:off x="3883127" y="2693471"/>
              <a:ext cx="27411" cy="23803"/>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05" name="Google Shape;3705;p29"/>
            <p:cNvSpPr/>
            <p:nvPr/>
          </p:nvSpPr>
          <p:spPr>
            <a:xfrm>
              <a:off x="3870422" y="2710598"/>
              <a:ext cx="43605" cy="22620"/>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06" name="Google Shape;3706;p29"/>
            <p:cNvSpPr/>
            <p:nvPr/>
          </p:nvSpPr>
          <p:spPr>
            <a:xfrm>
              <a:off x="3871910" y="2726065"/>
              <a:ext cx="33901" cy="23803"/>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07" name="Google Shape;3707;p29"/>
            <p:cNvSpPr/>
            <p:nvPr/>
          </p:nvSpPr>
          <p:spPr>
            <a:xfrm>
              <a:off x="3888104" y="2727737"/>
              <a:ext cx="57573" cy="42601"/>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08" name="Google Shape;3708;p29"/>
            <p:cNvSpPr/>
            <p:nvPr/>
          </p:nvSpPr>
          <p:spPr>
            <a:xfrm>
              <a:off x="3848488" y="2796972"/>
              <a:ext cx="39628" cy="24519"/>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09" name="Google Shape;3709;p29"/>
            <p:cNvSpPr/>
            <p:nvPr/>
          </p:nvSpPr>
          <p:spPr>
            <a:xfrm>
              <a:off x="3851727" y="2789842"/>
              <a:ext cx="34151" cy="14284"/>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10" name="Google Shape;3710;p29"/>
            <p:cNvSpPr/>
            <p:nvPr/>
          </p:nvSpPr>
          <p:spPr>
            <a:xfrm>
              <a:off x="3869672" y="2845760"/>
              <a:ext cx="12967" cy="23803"/>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11" name="Google Shape;3711;p29"/>
            <p:cNvSpPr/>
            <p:nvPr/>
          </p:nvSpPr>
          <p:spPr>
            <a:xfrm>
              <a:off x="3863444" y="2836958"/>
              <a:ext cx="12467" cy="15000"/>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12" name="Google Shape;3712;p29"/>
            <p:cNvSpPr/>
            <p:nvPr/>
          </p:nvSpPr>
          <p:spPr>
            <a:xfrm>
              <a:off x="3844761" y="2824346"/>
              <a:ext cx="25923" cy="2166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13" name="Google Shape;3713;p29"/>
            <p:cNvSpPr/>
            <p:nvPr/>
          </p:nvSpPr>
          <p:spPr>
            <a:xfrm>
              <a:off x="3830555" y="2811734"/>
              <a:ext cx="20195" cy="12146"/>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14" name="Google Shape;3714;p29"/>
            <p:cNvSpPr/>
            <p:nvPr/>
          </p:nvSpPr>
          <p:spPr>
            <a:xfrm>
              <a:off x="3804645" y="2793401"/>
              <a:ext cx="47594" cy="21903"/>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15" name="Google Shape;3715;p29"/>
            <p:cNvSpPr/>
            <p:nvPr/>
          </p:nvSpPr>
          <p:spPr>
            <a:xfrm>
              <a:off x="3831556" y="2741054"/>
              <a:ext cx="63038" cy="50699"/>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16" name="Google Shape;3716;p29"/>
            <p:cNvSpPr/>
            <p:nvPr/>
          </p:nvSpPr>
          <p:spPr>
            <a:xfrm>
              <a:off x="3819089" y="2776036"/>
              <a:ext cx="50345" cy="20948"/>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17" name="Google Shape;3717;p29"/>
            <p:cNvSpPr/>
            <p:nvPr/>
          </p:nvSpPr>
          <p:spPr>
            <a:xfrm>
              <a:off x="3779972" y="2741293"/>
              <a:ext cx="57323" cy="65449"/>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18" name="Google Shape;3718;p29"/>
            <p:cNvSpPr/>
            <p:nvPr/>
          </p:nvSpPr>
          <p:spPr>
            <a:xfrm>
              <a:off x="3764778" y="2755577"/>
              <a:ext cx="24672" cy="21426"/>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19" name="Google Shape;3719;p29"/>
            <p:cNvSpPr/>
            <p:nvPr/>
          </p:nvSpPr>
          <p:spPr>
            <a:xfrm>
              <a:off x="3762540" y="2773181"/>
              <a:ext cx="19445" cy="15956"/>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20" name="Google Shape;3720;p29"/>
            <p:cNvSpPr/>
            <p:nvPr/>
          </p:nvSpPr>
          <p:spPr>
            <a:xfrm>
              <a:off x="3779484" y="2783894"/>
              <a:ext cx="4739" cy="64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21" name="Google Shape;3721;p29"/>
            <p:cNvSpPr/>
            <p:nvPr/>
          </p:nvSpPr>
          <p:spPr>
            <a:xfrm>
              <a:off x="3681319" y="2737017"/>
              <a:ext cx="27661" cy="34982"/>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722" name="Google Shape;3722;p29"/>
            <p:cNvGrpSpPr/>
            <p:nvPr/>
          </p:nvGrpSpPr>
          <p:grpSpPr>
            <a:xfrm>
              <a:off x="3697513" y="2707266"/>
              <a:ext cx="59549" cy="79733"/>
              <a:chOff x="3586375" y="2281300"/>
              <a:chExt cx="125025" cy="175275"/>
            </a:xfrm>
          </p:grpSpPr>
          <p:sp>
            <p:nvSpPr>
              <p:cNvPr id="3723" name="Google Shape;3723;p29"/>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24" name="Google Shape;3724;p29"/>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3725" name="Google Shape;3725;p29"/>
            <p:cNvSpPr/>
            <p:nvPr/>
          </p:nvSpPr>
          <p:spPr>
            <a:xfrm>
              <a:off x="4037841" y="3224817"/>
              <a:ext cx="52333" cy="93527"/>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726" name="Google Shape;3726;p29"/>
            <p:cNvGrpSpPr/>
            <p:nvPr/>
          </p:nvGrpSpPr>
          <p:grpSpPr>
            <a:xfrm>
              <a:off x="4513224" y="3221724"/>
              <a:ext cx="274563" cy="280321"/>
              <a:chOff x="5298975" y="3412225"/>
              <a:chExt cx="576450" cy="616225"/>
            </a:xfrm>
          </p:grpSpPr>
          <p:sp>
            <p:nvSpPr>
              <p:cNvPr id="3727" name="Google Shape;3727;p29"/>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A6CBC2"/>
                  </a:solidFill>
                </a:endParaRPr>
              </a:p>
            </p:txBody>
          </p:sp>
          <p:sp>
            <p:nvSpPr>
              <p:cNvPr id="3728" name="Google Shape;3728;p29"/>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729" name="Google Shape;3729;p29"/>
            <p:cNvGrpSpPr/>
            <p:nvPr/>
          </p:nvGrpSpPr>
          <p:grpSpPr>
            <a:xfrm>
              <a:off x="4824403" y="3421846"/>
              <a:ext cx="110132" cy="130647"/>
              <a:chOff x="5952300" y="3852150"/>
              <a:chExt cx="231225" cy="287200"/>
            </a:xfrm>
          </p:grpSpPr>
          <p:sp>
            <p:nvSpPr>
              <p:cNvPr id="3730" name="Google Shape;3730;p29"/>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31" name="Google Shape;3731;p29"/>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3732" name="Google Shape;3732;p29"/>
            <p:cNvSpPr/>
            <p:nvPr/>
          </p:nvSpPr>
          <p:spPr>
            <a:xfrm>
              <a:off x="3608564" y="2619698"/>
              <a:ext cx="60550" cy="35232"/>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33" name="Google Shape;3733;p29"/>
            <p:cNvSpPr/>
            <p:nvPr/>
          </p:nvSpPr>
          <p:spPr>
            <a:xfrm>
              <a:off x="4188328" y="2704412"/>
              <a:ext cx="421823" cy="300791"/>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34" name="Google Shape;3734;p29"/>
            <p:cNvSpPr/>
            <p:nvPr/>
          </p:nvSpPr>
          <p:spPr>
            <a:xfrm>
              <a:off x="4442708" y="2990191"/>
              <a:ext cx="762" cy="967"/>
            </a:xfrm>
            <a:custGeom>
              <a:avLst/>
              <a:gdLst/>
              <a:ahLst/>
              <a:cxnLst/>
              <a:rect l="l" t="t" r="r" b="b"/>
              <a:pathLst>
                <a:path w="64" h="85" extrusionOk="0">
                  <a:moveTo>
                    <a:pt x="63" y="85"/>
                  </a:moveTo>
                  <a:lnTo>
                    <a:pt x="1" y="1"/>
                  </a:lnTo>
                  <a:lnTo>
                    <a:pt x="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35" name="Google Shape;3735;p29"/>
            <p:cNvSpPr/>
            <p:nvPr/>
          </p:nvSpPr>
          <p:spPr>
            <a:xfrm>
              <a:off x="4434742" y="2997094"/>
              <a:ext cx="1250" cy="1205"/>
            </a:xfrm>
            <a:custGeom>
              <a:avLst/>
              <a:gdLst/>
              <a:ahLst/>
              <a:cxnLst/>
              <a:rect l="l" t="t" r="r" b="b"/>
              <a:pathLst>
                <a:path w="105" h="106" extrusionOk="0">
                  <a:moveTo>
                    <a:pt x="0" y="105"/>
                  </a:moveTo>
                  <a:lnTo>
                    <a:pt x="105" y="1"/>
                  </a:lnTo>
                  <a:lnTo>
                    <a:pt x="10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36" name="Google Shape;3736;p29"/>
            <p:cNvSpPr/>
            <p:nvPr/>
          </p:nvSpPr>
          <p:spPr>
            <a:xfrm>
              <a:off x="4184339" y="2879787"/>
              <a:ext cx="2512" cy="728"/>
            </a:xfrm>
            <a:custGeom>
              <a:avLst/>
              <a:gdLst/>
              <a:ahLst/>
              <a:cxnLst/>
              <a:rect l="l" t="t" r="r" b="b"/>
              <a:pathLst>
                <a:path w="211" h="64" extrusionOk="0">
                  <a:moveTo>
                    <a:pt x="210" y="0"/>
                  </a:moveTo>
                  <a:lnTo>
                    <a:pt x="1" y="63"/>
                  </a:lnTo>
                  <a:lnTo>
                    <a:pt x="22" y="63"/>
                  </a:lnTo>
                  <a:lnTo>
                    <a:pt x="21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37" name="Google Shape;3737;p29"/>
            <p:cNvSpPr/>
            <p:nvPr/>
          </p:nvSpPr>
          <p:spPr>
            <a:xfrm>
              <a:off x="4038591" y="2720356"/>
              <a:ext cx="260870" cy="130886"/>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38" name="Google Shape;3738;p29"/>
            <p:cNvSpPr/>
            <p:nvPr/>
          </p:nvSpPr>
          <p:spPr>
            <a:xfrm>
              <a:off x="4105619" y="2816249"/>
              <a:ext cx="110383" cy="65688"/>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39" name="Google Shape;3739;p29"/>
            <p:cNvSpPr/>
            <p:nvPr/>
          </p:nvSpPr>
          <p:spPr>
            <a:xfrm>
              <a:off x="4085936" y="2839096"/>
              <a:ext cx="98666" cy="59262"/>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740" name="Google Shape;3740;p29"/>
            <p:cNvGrpSpPr/>
            <p:nvPr/>
          </p:nvGrpSpPr>
          <p:grpSpPr>
            <a:xfrm>
              <a:off x="4295710" y="3079670"/>
              <a:ext cx="14968" cy="27135"/>
              <a:chOff x="4842300" y="3099950"/>
              <a:chExt cx="31425" cy="59650"/>
            </a:xfrm>
          </p:grpSpPr>
          <p:sp>
            <p:nvSpPr>
              <p:cNvPr id="3741" name="Google Shape;3741;p29"/>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42" name="Google Shape;3742;p29"/>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43" name="Google Shape;3743;p29"/>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44" name="Google Shape;3744;p29"/>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3745" name="Google Shape;3745;p29"/>
            <p:cNvSpPr/>
            <p:nvPr/>
          </p:nvSpPr>
          <p:spPr>
            <a:xfrm>
              <a:off x="4210500" y="2911903"/>
              <a:ext cx="193104" cy="180152"/>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46" name="Google Shape;3746;p29"/>
            <p:cNvSpPr/>
            <p:nvPr/>
          </p:nvSpPr>
          <p:spPr>
            <a:xfrm>
              <a:off x="4286244" y="2933329"/>
              <a:ext cx="56823" cy="29034"/>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47" name="Google Shape;3747;p29"/>
            <p:cNvSpPr/>
            <p:nvPr/>
          </p:nvSpPr>
          <p:spPr>
            <a:xfrm>
              <a:off x="4155440" y="2884541"/>
              <a:ext cx="95439" cy="100431"/>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48" name="Google Shape;3748;p29"/>
            <p:cNvSpPr/>
            <p:nvPr/>
          </p:nvSpPr>
          <p:spPr>
            <a:xfrm>
              <a:off x="4148462" y="2870746"/>
              <a:ext cx="91200" cy="72579"/>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49" name="Google Shape;3749;p29"/>
            <p:cNvSpPr/>
            <p:nvPr/>
          </p:nvSpPr>
          <p:spPr>
            <a:xfrm>
              <a:off x="3884115" y="2761763"/>
              <a:ext cx="113133" cy="67348"/>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50" name="Google Shape;3750;p29"/>
            <p:cNvSpPr/>
            <p:nvPr/>
          </p:nvSpPr>
          <p:spPr>
            <a:xfrm>
              <a:off x="3912027" y="2795073"/>
              <a:ext cx="23684" cy="25236"/>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51" name="Google Shape;3751;p29"/>
            <p:cNvSpPr/>
            <p:nvPr/>
          </p:nvSpPr>
          <p:spPr>
            <a:xfrm>
              <a:off x="3874161" y="2799361"/>
              <a:ext cx="60800" cy="37131"/>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52" name="Google Shape;3752;p29"/>
            <p:cNvSpPr/>
            <p:nvPr/>
          </p:nvSpPr>
          <p:spPr>
            <a:xfrm>
              <a:off x="3889355" y="2831954"/>
              <a:ext cx="39878" cy="24041"/>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753" name="Google Shape;3753;p29"/>
            <p:cNvGrpSpPr/>
            <p:nvPr/>
          </p:nvGrpSpPr>
          <p:grpSpPr>
            <a:xfrm>
              <a:off x="3831056" y="2816010"/>
              <a:ext cx="37378" cy="27612"/>
              <a:chOff x="3866750" y="2520350"/>
              <a:chExt cx="78475" cy="60700"/>
            </a:xfrm>
          </p:grpSpPr>
          <p:sp>
            <p:nvSpPr>
              <p:cNvPr id="3754" name="Google Shape;3754;p29"/>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55" name="Google Shape;3755;p29"/>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56" name="Google Shape;3756;p29"/>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57" name="Google Shape;3757;p29"/>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3758" name="Google Shape;3758;p29"/>
            <p:cNvSpPr/>
            <p:nvPr/>
          </p:nvSpPr>
          <p:spPr>
            <a:xfrm>
              <a:off x="3799155" y="2842190"/>
              <a:ext cx="6990" cy="13340"/>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59" name="Google Shape;3759;p29"/>
            <p:cNvSpPr/>
            <p:nvPr/>
          </p:nvSpPr>
          <p:spPr>
            <a:xfrm>
              <a:off x="3688535" y="2836242"/>
              <a:ext cx="76506" cy="61161"/>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60" name="Google Shape;3760;p29"/>
            <p:cNvSpPr/>
            <p:nvPr/>
          </p:nvSpPr>
          <p:spPr>
            <a:xfrm>
              <a:off x="4036603" y="2865264"/>
              <a:ext cx="11967" cy="9064"/>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61" name="Google Shape;3761;p29"/>
            <p:cNvSpPr/>
            <p:nvPr/>
          </p:nvSpPr>
          <p:spPr>
            <a:xfrm>
              <a:off x="4033614" y="2866458"/>
              <a:ext cx="140532" cy="108039"/>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62" name="Google Shape;3762;p29"/>
            <p:cNvSpPr/>
            <p:nvPr/>
          </p:nvSpPr>
          <p:spPr>
            <a:xfrm>
              <a:off x="4026636" y="2853369"/>
              <a:ext cx="24672" cy="20004"/>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63" name="Google Shape;3763;p29"/>
            <p:cNvSpPr/>
            <p:nvPr/>
          </p:nvSpPr>
          <p:spPr>
            <a:xfrm>
              <a:off x="3915766" y="2848615"/>
              <a:ext cx="124088" cy="48788"/>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64" name="Google Shape;3764;p29"/>
            <p:cNvSpPr/>
            <p:nvPr/>
          </p:nvSpPr>
          <p:spPr>
            <a:xfrm>
              <a:off x="3914265" y="2848854"/>
              <a:ext cx="18945" cy="15956"/>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65" name="Google Shape;3765;p29"/>
            <p:cNvSpPr/>
            <p:nvPr/>
          </p:nvSpPr>
          <p:spPr>
            <a:xfrm>
              <a:off x="4004703" y="2885735"/>
              <a:ext cx="66539" cy="61161"/>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66" name="Google Shape;3766;p29"/>
            <p:cNvSpPr/>
            <p:nvPr/>
          </p:nvSpPr>
          <p:spPr>
            <a:xfrm>
              <a:off x="4059025" y="2939277"/>
              <a:ext cx="11967" cy="11668"/>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67" name="Google Shape;3767;p29"/>
            <p:cNvSpPr/>
            <p:nvPr/>
          </p:nvSpPr>
          <p:spPr>
            <a:xfrm>
              <a:off x="3959359" y="2899768"/>
              <a:ext cx="15468" cy="8347"/>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68" name="Google Shape;3768;p29"/>
            <p:cNvSpPr/>
            <p:nvPr/>
          </p:nvSpPr>
          <p:spPr>
            <a:xfrm>
              <a:off x="3982281" y="2887395"/>
              <a:ext cx="42867" cy="36426"/>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69" name="Google Shape;3769;p29"/>
            <p:cNvSpPr/>
            <p:nvPr/>
          </p:nvSpPr>
          <p:spPr>
            <a:xfrm>
              <a:off x="3973565" y="2916668"/>
              <a:ext cx="10479" cy="29045"/>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70" name="Google Shape;3770;p29"/>
            <p:cNvSpPr/>
            <p:nvPr/>
          </p:nvSpPr>
          <p:spPr>
            <a:xfrm>
              <a:off x="3982781" y="2916668"/>
              <a:ext cx="2751" cy="5959"/>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71" name="Google Shape;3771;p29"/>
            <p:cNvSpPr/>
            <p:nvPr/>
          </p:nvSpPr>
          <p:spPr>
            <a:xfrm>
              <a:off x="3979792" y="2923093"/>
              <a:ext cx="3751" cy="8336"/>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72" name="Google Shape;3772;p29"/>
            <p:cNvSpPr/>
            <p:nvPr/>
          </p:nvSpPr>
          <p:spPr>
            <a:xfrm>
              <a:off x="3979792" y="2907627"/>
              <a:ext cx="8978" cy="10713"/>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73" name="Google Shape;3773;p29"/>
            <p:cNvSpPr/>
            <p:nvPr/>
          </p:nvSpPr>
          <p:spPr>
            <a:xfrm>
              <a:off x="3980292" y="2915952"/>
              <a:ext cx="27661" cy="32616"/>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74" name="Google Shape;3774;p29"/>
            <p:cNvSpPr/>
            <p:nvPr/>
          </p:nvSpPr>
          <p:spPr>
            <a:xfrm>
              <a:off x="3979792" y="2924515"/>
              <a:ext cx="142521" cy="114714"/>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FF6B65"/>
                </a:solidFill>
              </a:endParaRPr>
            </a:p>
          </p:txBody>
        </p:sp>
        <p:sp>
          <p:nvSpPr>
            <p:cNvPr id="3775" name="Google Shape;3775;p29"/>
            <p:cNvSpPr/>
            <p:nvPr/>
          </p:nvSpPr>
          <p:spPr>
            <a:xfrm>
              <a:off x="4089663" y="2967116"/>
              <a:ext cx="5251" cy="10952"/>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76" name="Google Shape;3776;p29"/>
            <p:cNvSpPr/>
            <p:nvPr/>
          </p:nvSpPr>
          <p:spPr>
            <a:xfrm>
              <a:off x="4095152" y="2967833"/>
              <a:ext cx="32900" cy="24758"/>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77" name="Google Shape;3777;p29"/>
            <p:cNvSpPr/>
            <p:nvPr/>
          </p:nvSpPr>
          <p:spPr>
            <a:xfrm>
              <a:off x="4101380" y="2973303"/>
              <a:ext cx="51583" cy="60684"/>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78" name="Google Shape;3778;p29"/>
            <p:cNvSpPr/>
            <p:nvPr/>
          </p:nvSpPr>
          <p:spPr>
            <a:xfrm>
              <a:off x="4124802" y="2964728"/>
              <a:ext cx="2751" cy="5971"/>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79" name="Google Shape;3779;p29"/>
            <p:cNvSpPr/>
            <p:nvPr/>
          </p:nvSpPr>
          <p:spPr>
            <a:xfrm>
              <a:off x="4037591" y="3015893"/>
              <a:ext cx="73267" cy="45456"/>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80" name="Google Shape;3780;p29"/>
            <p:cNvSpPr/>
            <p:nvPr/>
          </p:nvSpPr>
          <p:spPr>
            <a:xfrm>
              <a:off x="3911526" y="2929280"/>
              <a:ext cx="85972" cy="6902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81" name="Google Shape;3781;p29"/>
            <p:cNvSpPr/>
            <p:nvPr/>
          </p:nvSpPr>
          <p:spPr>
            <a:xfrm>
              <a:off x="3896332" y="2997572"/>
              <a:ext cx="113621" cy="124461"/>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82" name="Google Shape;3782;p29"/>
            <p:cNvSpPr/>
            <p:nvPr/>
          </p:nvSpPr>
          <p:spPr>
            <a:xfrm>
              <a:off x="3973815" y="3045871"/>
              <a:ext cx="104655" cy="75923"/>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83" name="Google Shape;3783;p29"/>
            <p:cNvSpPr/>
            <p:nvPr/>
          </p:nvSpPr>
          <p:spPr>
            <a:xfrm>
              <a:off x="3996236" y="3024695"/>
              <a:ext cx="46106" cy="39042"/>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84" name="Google Shape;3784;p29"/>
            <p:cNvSpPr/>
            <p:nvPr/>
          </p:nvSpPr>
          <p:spPr>
            <a:xfrm>
              <a:off x="4033614" y="3061110"/>
              <a:ext cx="10467" cy="11907"/>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85" name="Google Shape;3785;p29"/>
            <p:cNvSpPr/>
            <p:nvPr/>
          </p:nvSpPr>
          <p:spPr>
            <a:xfrm>
              <a:off x="4029125" y="3065864"/>
              <a:ext cx="70516" cy="8924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86" name="Google Shape;3786;p29"/>
            <p:cNvSpPr/>
            <p:nvPr/>
          </p:nvSpPr>
          <p:spPr>
            <a:xfrm>
              <a:off x="3978054" y="3108693"/>
              <a:ext cx="57811" cy="66882"/>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FF6B65"/>
                </a:solidFill>
              </a:endParaRPr>
            </a:p>
          </p:txBody>
        </p:sp>
        <p:sp>
          <p:nvSpPr>
            <p:cNvPr id="3787" name="Google Shape;3787;p29"/>
            <p:cNvSpPr/>
            <p:nvPr/>
          </p:nvSpPr>
          <p:spPr>
            <a:xfrm>
              <a:off x="3963598" y="3151999"/>
              <a:ext cx="5239" cy="11"/>
            </a:xfrm>
            <a:custGeom>
              <a:avLst/>
              <a:gdLst/>
              <a:ahLst/>
              <a:cxnLst/>
              <a:rect l="l" t="t" r="r" b="b"/>
              <a:pathLst>
                <a:path w="440" h="1" extrusionOk="0">
                  <a:moveTo>
                    <a:pt x="1" y="1"/>
                  </a:moveTo>
                  <a:lnTo>
                    <a:pt x="210" y="1"/>
                  </a:lnTo>
                  <a:lnTo>
                    <a:pt x="440" y="1"/>
                  </a:lnTo>
                  <a:lnTo>
                    <a:pt x="2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88" name="Google Shape;3788;p29"/>
            <p:cNvSpPr/>
            <p:nvPr/>
          </p:nvSpPr>
          <p:spPr>
            <a:xfrm>
              <a:off x="3949392" y="3117029"/>
              <a:ext cx="39878" cy="37609"/>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89" name="Google Shape;3789;p29"/>
            <p:cNvSpPr/>
            <p:nvPr/>
          </p:nvSpPr>
          <p:spPr>
            <a:xfrm>
              <a:off x="3845999" y="3071334"/>
              <a:ext cx="89711" cy="57841"/>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90" name="Google Shape;3790;p29"/>
            <p:cNvSpPr/>
            <p:nvPr/>
          </p:nvSpPr>
          <p:spPr>
            <a:xfrm>
              <a:off x="3809372" y="2919523"/>
              <a:ext cx="106405" cy="94483"/>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91" name="Google Shape;3791;p29"/>
            <p:cNvSpPr/>
            <p:nvPr/>
          </p:nvSpPr>
          <p:spPr>
            <a:xfrm>
              <a:off x="3795917" y="2888589"/>
              <a:ext cx="27173" cy="50699"/>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92" name="Google Shape;3792;p29"/>
            <p:cNvSpPr/>
            <p:nvPr/>
          </p:nvSpPr>
          <p:spPr>
            <a:xfrm>
              <a:off x="3689035" y="2890250"/>
              <a:ext cx="138044" cy="127554"/>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93" name="Google Shape;3793;p29"/>
            <p:cNvSpPr/>
            <p:nvPr/>
          </p:nvSpPr>
          <p:spPr>
            <a:xfrm>
              <a:off x="3661636" y="2898825"/>
              <a:ext cx="79733" cy="60206"/>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94" name="Google Shape;3794;p29"/>
            <p:cNvSpPr/>
            <p:nvPr/>
          </p:nvSpPr>
          <p:spPr>
            <a:xfrm>
              <a:off x="3632974" y="2958780"/>
              <a:ext cx="56573" cy="43318"/>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95" name="Google Shape;3795;p29"/>
            <p:cNvSpPr/>
            <p:nvPr/>
          </p:nvSpPr>
          <p:spPr>
            <a:xfrm>
              <a:off x="3632736" y="2960691"/>
              <a:ext cx="81233" cy="8543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96" name="Google Shape;3796;p29"/>
            <p:cNvSpPr/>
            <p:nvPr/>
          </p:nvSpPr>
          <p:spPr>
            <a:xfrm>
              <a:off x="3665125" y="2976874"/>
              <a:ext cx="112121" cy="99236"/>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97" name="Google Shape;3797;p29"/>
            <p:cNvSpPr/>
            <p:nvPr/>
          </p:nvSpPr>
          <p:spPr>
            <a:xfrm>
              <a:off x="3712457" y="3043733"/>
              <a:ext cx="51833" cy="3594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98" name="Google Shape;3798;p29"/>
            <p:cNvSpPr/>
            <p:nvPr/>
          </p:nvSpPr>
          <p:spPr>
            <a:xfrm>
              <a:off x="3628997" y="3033259"/>
              <a:ext cx="44355" cy="30956"/>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799" name="Google Shape;3799;p29"/>
            <p:cNvSpPr/>
            <p:nvPr/>
          </p:nvSpPr>
          <p:spPr>
            <a:xfrm>
              <a:off x="3633975" y="3059916"/>
              <a:ext cx="21195" cy="12146"/>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800" name="Google Shape;3800;p29"/>
            <p:cNvGrpSpPr/>
            <p:nvPr/>
          </p:nvGrpSpPr>
          <p:grpSpPr>
            <a:xfrm>
              <a:off x="3632736" y="3051591"/>
              <a:ext cx="63288" cy="45217"/>
              <a:chOff x="3450375" y="3038225"/>
              <a:chExt cx="132875" cy="99400"/>
            </a:xfrm>
          </p:grpSpPr>
          <p:sp>
            <p:nvSpPr>
              <p:cNvPr id="3801" name="Google Shape;3801;p29"/>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02" name="Google Shape;3802;p29"/>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3803" name="Google Shape;3803;p29"/>
            <p:cNvSpPr/>
            <p:nvPr/>
          </p:nvSpPr>
          <p:spPr>
            <a:xfrm>
              <a:off x="3657897" y="3077759"/>
              <a:ext cx="19195" cy="21903"/>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04" name="Google Shape;3804;p29"/>
            <p:cNvSpPr/>
            <p:nvPr/>
          </p:nvSpPr>
          <p:spPr>
            <a:xfrm>
              <a:off x="3670352" y="3087756"/>
              <a:ext cx="27911" cy="28568"/>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05" name="Google Shape;3805;p29"/>
            <p:cNvSpPr/>
            <p:nvPr/>
          </p:nvSpPr>
          <p:spPr>
            <a:xfrm>
              <a:off x="3689785" y="3073722"/>
              <a:ext cx="42617" cy="42840"/>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06" name="Google Shape;3806;p29"/>
            <p:cNvSpPr/>
            <p:nvPr/>
          </p:nvSpPr>
          <p:spPr>
            <a:xfrm>
              <a:off x="3726412" y="3070151"/>
              <a:ext cx="29161" cy="43557"/>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07" name="Google Shape;3807;p29"/>
            <p:cNvSpPr/>
            <p:nvPr/>
          </p:nvSpPr>
          <p:spPr>
            <a:xfrm>
              <a:off x="3746846" y="3070151"/>
              <a:ext cx="13956" cy="35459"/>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08" name="Google Shape;3808;p29"/>
            <p:cNvSpPr/>
            <p:nvPr/>
          </p:nvSpPr>
          <p:spPr>
            <a:xfrm>
              <a:off x="3754312" y="3061110"/>
              <a:ext cx="21445" cy="42840"/>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09" name="Google Shape;3809;p29"/>
            <p:cNvSpPr/>
            <p:nvPr/>
          </p:nvSpPr>
          <p:spPr>
            <a:xfrm>
              <a:off x="3838283" y="2987337"/>
              <a:ext cx="71755" cy="108994"/>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10" name="Google Shape;3810;p29"/>
            <p:cNvSpPr/>
            <p:nvPr/>
          </p:nvSpPr>
          <p:spPr>
            <a:xfrm>
              <a:off x="3829555" y="3057778"/>
              <a:ext cx="2251" cy="1194"/>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11" name="Google Shape;3811;p29"/>
            <p:cNvSpPr/>
            <p:nvPr/>
          </p:nvSpPr>
          <p:spPr>
            <a:xfrm>
              <a:off x="3749584" y="2988770"/>
              <a:ext cx="104905" cy="77822"/>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A6CBC2"/>
                </a:solidFill>
              </a:endParaRPr>
            </a:p>
          </p:txBody>
        </p:sp>
        <p:sp>
          <p:nvSpPr>
            <p:cNvPr id="3812" name="Google Shape;3812;p29"/>
            <p:cNvSpPr/>
            <p:nvPr/>
          </p:nvSpPr>
          <p:spPr>
            <a:xfrm>
              <a:off x="3767267" y="3053013"/>
              <a:ext cx="78744" cy="64493"/>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13" name="Google Shape;3813;p29"/>
            <p:cNvSpPr/>
            <p:nvPr/>
          </p:nvSpPr>
          <p:spPr>
            <a:xfrm>
              <a:off x="3805645" y="3058722"/>
              <a:ext cx="52322" cy="74968"/>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14" name="Google Shape;3814;p29"/>
            <p:cNvSpPr/>
            <p:nvPr/>
          </p:nvSpPr>
          <p:spPr>
            <a:xfrm>
              <a:off x="3805883" y="3130585"/>
              <a:ext cx="39378" cy="40702"/>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15" name="Google Shape;3815;p29"/>
            <p:cNvSpPr/>
            <p:nvPr/>
          </p:nvSpPr>
          <p:spPr>
            <a:xfrm>
              <a:off x="3809622" y="3131301"/>
              <a:ext cx="13967" cy="8575"/>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16" name="Google Shape;3816;p29"/>
            <p:cNvSpPr/>
            <p:nvPr/>
          </p:nvSpPr>
          <p:spPr>
            <a:xfrm>
              <a:off x="3822327" y="3120122"/>
              <a:ext cx="52834" cy="59023"/>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17" name="Google Shape;3817;p29"/>
            <p:cNvSpPr/>
            <p:nvPr/>
          </p:nvSpPr>
          <p:spPr>
            <a:xfrm>
              <a:off x="3828067" y="3174369"/>
              <a:ext cx="7478" cy="9769"/>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18" name="Google Shape;3818;p29"/>
            <p:cNvSpPr/>
            <p:nvPr/>
          </p:nvSpPr>
          <p:spPr>
            <a:xfrm>
              <a:off x="3947654" y="3151533"/>
              <a:ext cx="76994" cy="74956"/>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19" name="Google Shape;3819;p29"/>
            <p:cNvSpPr/>
            <p:nvPr/>
          </p:nvSpPr>
          <p:spPr>
            <a:xfrm>
              <a:off x="3945415" y="3152954"/>
              <a:ext cx="13956" cy="10963"/>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20" name="Google Shape;3820;p29"/>
            <p:cNvSpPr/>
            <p:nvPr/>
          </p:nvSpPr>
          <p:spPr>
            <a:xfrm>
              <a:off x="3945415" y="3159380"/>
              <a:ext cx="13706" cy="15956"/>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21" name="Google Shape;3821;p29"/>
            <p:cNvSpPr/>
            <p:nvPr/>
          </p:nvSpPr>
          <p:spPr>
            <a:xfrm>
              <a:off x="3829055" y="3110126"/>
              <a:ext cx="131316" cy="124222"/>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A6CBC2"/>
                </a:solidFill>
              </a:endParaRPr>
            </a:p>
          </p:txBody>
        </p:sp>
        <p:sp>
          <p:nvSpPr>
            <p:cNvPr id="3822" name="Google Shape;3822;p29"/>
            <p:cNvSpPr/>
            <p:nvPr/>
          </p:nvSpPr>
          <p:spPr>
            <a:xfrm>
              <a:off x="3970326" y="3207451"/>
              <a:ext cx="21934" cy="52837"/>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23" name="Google Shape;3823;p29"/>
            <p:cNvSpPr/>
            <p:nvPr/>
          </p:nvSpPr>
          <p:spPr>
            <a:xfrm>
              <a:off x="3895082" y="3199593"/>
              <a:ext cx="81233" cy="66165"/>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24" name="Google Shape;3824;p29"/>
            <p:cNvSpPr/>
            <p:nvPr/>
          </p:nvSpPr>
          <p:spPr>
            <a:xfrm>
              <a:off x="3824328" y="3184365"/>
              <a:ext cx="86210" cy="81393"/>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25" name="Google Shape;3825;p29"/>
            <p:cNvSpPr/>
            <p:nvPr/>
          </p:nvSpPr>
          <p:spPr>
            <a:xfrm>
              <a:off x="3916754" y="3249086"/>
              <a:ext cx="53834" cy="46889"/>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26" name="Google Shape;3826;p29"/>
            <p:cNvSpPr/>
            <p:nvPr/>
          </p:nvSpPr>
          <p:spPr>
            <a:xfrm>
              <a:off x="3879638" y="3263609"/>
              <a:ext cx="64539" cy="61639"/>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27" name="Google Shape;3827;p29"/>
            <p:cNvSpPr/>
            <p:nvPr/>
          </p:nvSpPr>
          <p:spPr>
            <a:xfrm>
              <a:off x="3824578" y="3257889"/>
              <a:ext cx="92188" cy="82826"/>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FF6B65"/>
                </a:solidFill>
              </a:endParaRPr>
            </a:p>
          </p:txBody>
        </p:sp>
        <p:sp>
          <p:nvSpPr>
            <p:cNvPr id="3828" name="Google Shape;3828;p29"/>
            <p:cNvSpPr/>
            <p:nvPr/>
          </p:nvSpPr>
          <p:spPr>
            <a:xfrm>
              <a:off x="3953131" y="3215060"/>
              <a:ext cx="71767" cy="110427"/>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29" name="Google Shape;3829;p29"/>
            <p:cNvSpPr/>
            <p:nvPr/>
          </p:nvSpPr>
          <p:spPr>
            <a:xfrm>
              <a:off x="3951893" y="3317378"/>
              <a:ext cx="9978" cy="10724"/>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30" name="Google Shape;3830;p29"/>
            <p:cNvSpPr/>
            <p:nvPr/>
          </p:nvSpPr>
          <p:spPr>
            <a:xfrm>
              <a:off x="3925232" y="3338554"/>
              <a:ext cx="15956" cy="1429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31" name="Google Shape;3831;p29"/>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32" name="Google Shape;3832;p29"/>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33" name="Google Shape;3833;p29"/>
            <p:cNvSpPr/>
            <p:nvPr/>
          </p:nvSpPr>
          <p:spPr>
            <a:xfrm>
              <a:off x="4014919" y="2846238"/>
              <a:ext cx="33651" cy="9053"/>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34" name="Google Shape;3834;p29"/>
            <p:cNvSpPr/>
            <p:nvPr/>
          </p:nvSpPr>
          <p:spPr>
            <a:xfrm>
              <a:off x="4036853" y="2853608"/>
              <a:ext cx="1250" cy="1205"/>
            </a:xfrm>
            <a:custGeom>
              <a:avLst/>
              <a:gdLst/>
              <a:ahLst/>
              <a:cxnLst/>
              <a:rect l="l" t="t" r="r" b="b"/>
              <a:pathLst>
                <a:path w="105" h="106" fill="none" extrusionOk="0">
                  <a:moveTo>
                    <a:pt x="105" y="105"/>
                  </a:moveTo>
                  <a:lnTo>
                    <a:pt x="0" y="1"/>
                  </a:lnTo>
                </a:path>
              </a:pathLst>
            </a:custGeom>
            <a:solidFill>
              <a:srgbClr val="5F7D95"/>
            </a:solidFill>
            <a:ln w="25" cap="rnd" cmpd="sng">
              <a:solidFill>
                <a:srgbClr val="00000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35" name="Google Shape;3835;p29"/>
            <p:cNvSpPr/>
            <p:nvPr/>
          </p:nvSpPr>
          <p:spPr>
            <a:xfrm>
              <a:off x="4346543" y="2948318"/>
              <a:ext cx="21183" cy="11907"/>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36" name="Google Shape;3836;p29"/>
            <p:cNvSpPr/>
            <p:nvPr/>
          </p:nvSpPr>
          <p:spPr>
            <a:xfrm>
              <a:off x="3878888" y="2847660"/>
              <a:ext cx="16706" cy="13579"/>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37" name="Google Shape;3837;p29"/>
            <p:cNvSpPr/>
            <p:nvPr/>
          </p:nvSpPr>
          <p:spPr>
            <a:xfrm>
              <a:off x="3865182" y="2817204"/>
              <a:ext cx="27923" cy="34993"/>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838" name="Google Shape;3838;p29"/>
          <p:cNvGrpSpPr/>
          <p:nvPr/>
        </p:nvGrpSpPr>
        <p:grpSpPr>
          <a:xfrm>
            <a:off x="4803992" y="2256008"/>
            <a:ext cx="1854984" cy="985176"/>
            <a:chOff x="233350" y="949250"/>
            <a:chExt cx="7137300" cy="3802300"/>
          </a:xfrm>
        </p:grpSpPr>
        <p:sp>
          <p:nvSpPr>
            <p:cNvPr id="3839" name="Google Shape;3839;p29"/>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40" name="Google Shape;3840;p29"/>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41" name="Google Shape;3841;p29"/>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42" name="Google Shape;3842;p29"/>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43" name="Google Shape;3843;p29"/>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44" name="Google Shape;3844;p29"/>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45" name="Google Shape;3845;p29"/>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46" name="Google Shape;3846;p29"/>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47" name="Google Shape;3847;p29"/>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48" name="Google Shape;3848;p29"/>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49" name="Google Shape;3849;p29"/>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50" name="Google Shape;3850;p29"/>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51" name="Google Shape;3851;p29"/>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52" name="Google Shape;3852;p29"/>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53" name="Google Shape;3853;p29"/>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54" name="Google Shape;3854;p29"/>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55" name="Google Shape;3855;p29"/>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56" name="Google Shape;3856;p29"/>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57" name="Google Shape;3857;p29"/>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58" name="Google Shape;3858;p29"/>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59" name="Google Shape;3859;p29"/>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60" name="Google Shape;3860;p29"/>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61" name="Google Shape;3861;p29"/>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62" name="Google Shape;3862;p29"/>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63" name="Google Shape;3863;p29"/>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64" name="Google Shape;3864;p29"/>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65" name="Google Shape;3865;p29"/>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66" name="Google Shape;3866;p29"/>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67" name="Google Shape;3867;p29"/>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68" name="Google Shape;3868;p29"/>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69" name="Google Shape;3869;p29"/>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70" name="Google Shape;3870;p29"/>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71" name="Google Shape;3871;p29"/>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72" name="Google Shape;3872;p29"/>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73" name="Google Shape;3873;p29"/>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74" name="Google Shape;3874;p29"/>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75" name="Google Shape;3875;p29"/>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76" name="Google Shape;3876;p29"/>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77" name="Google Shape;3877;p29"/>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78" name="Google Shape;3878;p29"/>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79" name="Google Shape;3879;p29"/>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80" name="Google Shape;3880;p29"/>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81" name="Google Shape;3881;p29"/>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82" name="Google Shape;3882;p29"/>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83" name="Google Shape;3883;p29"/>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84" name="Google Shape;3884;p29"/>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85" name="Google Shape;3885;p29"/>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86" name="Google Shape;3886;p29"/>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87" name="Google Shape;3887;p29"/>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88" name="Google Shape;3888;p29"/>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889" name="Google Shape;3889;p29"/>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93"/>
        <p:cNvGrpSpPr/>
        <p:nvPr/>
      </p:nvGrpSpPr>
      <p:grpSpPr>
        <a:xfrm>
          <a:off x="0" y="0"/>
          <a:ext cx="0" cy="0"/>
          <a:chOff x="0" y="0"/>
          <a:chExt cx="0" cy="0"/>
        </a:xfrm>
      </p:grpSpPr>
      <p:grpSp>
        <p:nvGrpSpPr>
          <p:cNvPr id="3894" name="Google Shape;3894;p30"/>
          <p:cNvGrpSpPr/>
          <p:nvPr/>
        </p:nvGrpSpPr>
        <p:grpSpPr>
          <a:xfrm>
            <a:off x="1235354" y="1480187"/>
            <a:ext cx="1239487" cy="768198"/>
            <a:chOff x="548861" y="389676"/>
            <a:chExt cx="3843371" cy="2390163"/>
          </a:xfrm>
        </p:grpSpPr>
        <p:cxnSp>
          <p:nvCxnSpPr>
            <p:cNvPr id="3895" name="Google Shape;3895;p30"/>
            <p:cNvCxnSpPr/>
            <p:nvPr/>
          </p:nvCxnSpPr>
          <p:spPr>
            <a:xfrm rot="10800000" flipH="1">
              <a:off x="3486925" y="1917950"/>
              <a:ext cx="741300" cy="6906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3896" name="Google Shape;3896;p30"/>
            <p:cNvCxnSpPr/>
            <p:nvPr/>
          </p:nvCxnSpPr>
          <p:spPr>
            <a:xfrm>
              <a:off x="3486925" y="577350"/>
              <a:ext cx="650100" cy="6498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3897" name="Google Shape;3897;p30"/>
            <p:cNvCxnSpPr/>
            <p:nvPr/>
          </p:nvCxnSpPr>
          <p:spPr>
            <a:xfrm>
              <a:off x="2725450" y="576000"/>
              <a:ext cx="1410300" cy="18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3898" name="Google Shape;3898;p30"/>
            <p:cNvCxnSpPr/>
            <p:nvPr/>
          </p:nvCxnSpPr>
          <p:spPr>
            <a:xfrm rot="10800000" flipH="1">
              <a:off x="756500" y="577975"/>
              <a:ext cx="1705200" cy="1049100"/>
            </a:xfrm>
            <a:prstGeom prst="bentConnector3">
              <a:avLst>
                <a:gd name="adj1" fmla="val 50000"/>
              </a:avLst>
            </a:prstGeom>
            <a:noFill/>
            <a:ln w="9525" cap="flat" cmpd="sng">
              <a:solidFill>
                <a:srgbClr val="BAC8D3"/>
              </a:solidFill>
              <a:prstDash val="solid"/>
              <a:round/>
              <a:headEnd type="none" w="med" len="med"/>
              <a:tailEnd type="none" w="med" len="med"/>
            </a:ln>
          </p:spPr>
        </p:cxnSp>
        <p:cxnSp>
          <p:nvCxnSpPr>
            <p:cNvPr id="3899" name="Google Shape;3899;p30"/>
            <p:cNvCxnSpPr/>
            <p:nvPr/>
          </p:nvCxnSpPr>
          <p:spPr>
            <a:xfrm>
              <a:off x="760067" y="1625791"/>
              <a:ext cx="1688400" cy="9753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3900" name="Google Shape;3900;p30"/>
            <p:cNvSpPr/>
            <p:nvPr/>
          </p:nvSpPr>
          <p:spPr>
            <a:xfrm>
              <a:off x="548861" y="1338125"/>
              <a:ext cx="502050" cy="50287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3901" name="Google Shape;3901;p30"/>
            <p:cNvCxnSpPr/>
            <p:nvPr/>
          </p:nvCxnSpPr>
          <p:spPr>
            <a:xfrm>
              <a:off x="2725450" y="2609025"/>
              <a:ext cx="1415700" cy="18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3902" name="Google Shape;3902;p30"/>
            <p:cNvSpPr/>
            <p:nvPr/>
          </p:nvSpPr>
          <p:spPr>
            <a:xfrm>
              <a:off x="4095707" y="1083398"/>
              <a:ext cx="289400" cy="268650"/>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03" name="Google Shape;3903;p30"/>
            <p:cNvSpPr/>
            <p:nvPr/>
          </p:nvSpPr>
          <p:spPr>
            <a:xfrm>
              <a:off x="2421967" y="389676"/>
              <a:ext cx="383625" cy="37182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04" name="Google Shape;3904;p30"/>
            <p:cNvSpPr/>
            <p:nvPr/>
          </p:nvSpPr>
          <p:spPr>
            <a:xfrm>
              <a:off x="4095707" y="426309"/>
              <a:ext cx="289400" cy="268850"/>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05" name="Google Shape;3905;p30"/>
            <p:cNvSpPr/>
            <p:nvPr/>
          </p:nvSpPr>
          <p:spPr>
            <a:xfrm>
              <a:off x="4102832" y="2474633"/>
              <a:ext cx="289400" cy="269425"/>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06" name="Google Shape;3906;p30"/>
            <p:cNvSpPr/>
            <p:nvPr/>
          </p:nvSpPr>
          <p:spPr>
            <a:xfrm>
              <a:off x="4095707" y="1772738"/>
              <a:ext cx="289400" cy="268825"/>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07" name="Google Shape;3907;p30"/>
            <p:cNvSpPr/>
            <p:nvPr/>
          </p:nvSpPr>
          <p:spPr>
            <a:xfrm>
              <a:off x="2422792" y="2408015"/>
              <a:ext cx="383650" cy="37182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908" name="Google Shape;3908;p30"/>
          <p:cNvGrpSpPr/>
          <p:nvPr/>
        </p:nvGrpSpPr>
        <p:grpSpPr>
          <a:xfrm>
            <a:off x="3906043" y="6796274"/>
            <a:ext cx="2447928" cy="835742"/>
            <a:chOff x="6895650" y="3126697"/>
            <a:chExt cx="1436662" cy="492105"/>
          </a:xfrm>
        </p:grpSpPr>
        <p:sp>
          <p:nvSpPr>
            <p:cNvPr id="3909" name="Google Shape;3909;p30"/>
            <p:cNvSpPr/>
            <p:nvPr/>
          </p:nvSpPr>
          <p:spPr>
            <a:xfrm>
              <a:off x="715182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10" name="Google Shape;3910;p30"/>
            <p:cNvSpPr/>
            <p:nvPr/>
          </p:nvSpPr>
          <p:spPr>
            <a:xfrm>
              <a:off x="766416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11" name="Google Shape;3911;p30"/>
            <p:cNvSpPr/>
            <p:nvPr/>
          </p:nvSpPr>
          <p:spPr>
            <a:xfrm>
              <a:off x="6895650" y="3127761"/>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12" name="Google Shape;3912;p30"/>
            <p:cNvSpPr/>
            <p:nvPr/>
          </p:nvSpPr>
          <p:spPr>
            <a:xfrm>
              <a:off x="7399482"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13" name="Google Shape;3913;p30"/>
            <p:cNvSpPr/>
            <p:nvPr/>
          </p:nvSpPr>
          <p:spPr>
            <a:xfrm>
              <a:off x="7911823"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914" name="Google Shape;3914;p30"/>
            <p:cNvGrpSpPr/>
            <p:nvPr/>
          </p:nvGrpSpPr>
          <p:grpSpPr>
            <a:xfrm>
              <a:off x="6995957" y="3335810"/>
              <a:ext cx="1230393" cy="71754"/>
              <a:chOff x="6995957" y="3287964"/>
              <a:chExt cx="1230393" cy="71754"/>
            </a:xfrm>
          </p:grpSpPr>
          <p:sp>
            <p:nvSpPr>
              <p:cNvPr id="3915" name="Google Shape;3915;p30"/>
              <p:cNvSpPr/>
              <p:nvPr/>
            </p:nvSpPr>
            <p:spPr>
              <a:xfrm>
                <a:off x="8006733" y="3287964"/>
                <a:ext cx="219617" cy="71754"/>
              </a:xfrm>
              <a:custGeom>
                <a:avLst/>
                <a:gdLst/>
                <a:ahLst/>
                <a:cxnLst/>
                <a:rect l="l" t="t" r="r" b="b"/>
                <a:pathLst>
                  <a:path w="6608" h="2159" extrusionOk="0">
                    <a:moveTo>
                      <a:pt x="3501" y="647"/>
                    </a:moveTo>
                    <a:cubicBezTo>
                      <a:pt x="3723" y="647"/>
                      <a:pt x="3935" y="820"/>
                      <a:pt x="3936" y="1080"/>
                    </a:cubicBezTo>
                    <a:cubicBezTo>
                      <a:pt x="3936" y="1318"/>
                      <a:pt x="3743" y="1512"/>
                      <a:pt x="3504" y="1512"/>
                    </a:cubicBezTo>
                    <a:cubicBezTo>
                      <a:pt x="3118" y="1512"/>
                      <a:pt x="2924" y="1048"/>
                      <a:pt x="3198" y="775"/>
                    </a:cubicBezTo>
                    <a:cubicBezTo>
                      <a:pt x="3286" y="687"/>
                      <a:pt x="3395" y="647"/>
                      <a:pt x="3501" y="647"/>
                    </a:cubicBezTo>
                    <a:close/>
                    <a:moveTo>
                      <a:pt x="3504" y="0"/>
                    </a:moveTo>
                    <a:cubicBezTo>
                      <a:pt x="3051" y="0"/>
                      <a:pt x="2646" y="282"/>
                      <a:pt x="2490" y="708"/>
                    </a:cubicBezTo>
                    <a:lnTo>
                      <a:pt x="357" y="708"/>
                    </a:lnTo>
                    <a:cubicBezTo>
                      <a:pt x="160" y="708"/>
                      <a:pt x="0" y="868"/>
                      <a:pt x="0" y="1065"/>
                    </a:cubicBezTo>
                    <a:lnTo>
                      <a:pt x="0" y="1129"/>
                    </a:lnTo>
                    <a:cubicBezTo>
                      <a:pt x="0" y="1326"/>
                      <a:pt x="160" y="1486"/>
                      <a:pt x="357" y="1486"/>
                    </a:cubicBezTo>
                    <a:lnTo>
                      <a:pt x="2502" y="1486"/>
                    </a:lnTo>
                    <a:cubicBezTo>
                      <a:pt x="2668" y="1893"/>
                      <a:pt x="3064" y="2159"/>
                      <a:pt x="3502" y="2159"/>
                    </a:cubicBezTo>
                    <a:cubicBezTo>
                      <a:pt x="3943" y="2159"/>
                      <a:pt x="4338" y="1893"/>
                      <a:pt x="4503" y="1486"/>
                    </a:cubicBezTo>
                    <a:lnTo>
                      <a:pt x="6271" y="1486"/>
                    </a:lnTo>
                    <a:cubicBezTo>
                      <a:pt x="6457" y="1486"/>
                      <a:pt x="6607" y="1336"/>
                      <a:pt x="6607" y="1150"/>
                    </a:cubicBezTo>
                    <a:lnTo>
                      <a:pt x="6607" y="1044"/>
                    </a:lnTo>
                    <a:cubicBezTo>
                      <a:pt x="6607" y="859"/>
                      <a:pt x="6457" y="710"/>
                      <a:pt x="6271" y="708"/>
                    </a:cubicBezTo>
                    <a:lnTo>
                      <a:pt x="4518" y="708"/>
                    </a:lnTo>
                    <a:cubicBezTo>
                      <a:pt x="4362" y="282"/>
                      <a:pt x="3957" y="0"/>
                      <a:pt x="3504"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16" name="Google Shape;3916;p30"/>
              <p:cNvSpPr/>
              <p:nvPr/>
            </p:nvSpPr>
            <p:spPr>
              <a:xfrm>
                <a:off x="7756540" y="3287964"/>
                <a:ext cx="219617" cy="71754"/>
              </a:xfrm>
              <a:custGeom>
                <a:avLst/>
                <a:gdLst/>
                <a:ahLst/>
                <a:cxnLst/>
                <a:rect l="l" t="t" r="r" b="b"/>
                <a:pathLst>
                  <a:path w="6608" h="2159" extrusionOk="0">
                    <a:moveTo>
                      <a:pt x="3500" y="647"/>
                    </a:moveTo>
                    <a:cubicBezTo>
                      <a:pt x="3722" y="647"/>
                      <a:pt x="3935" y="820"/>
                      <a:pt x="3935" y="1080"/>
                    </a:cubicBezTo>
                    <a:cubicBezTo>
                      <a:pt x="3935" y="1318"/>
                      <a:pt x="3741" y="1512"/>
                      <a:pt x="3503" y="1512"/>
                    </a:cubicBezTo>
                    <a:cubicBezTo>
                      <a:pt x="3117" y="1512"/>
                      <a:pt x="2925" y="1048"/>
                      <a:pt x="3197" y="775"/>
                    </a:cubicBezTo>
                    <a:cubicBezTo>
                      <a:pt x="3285" y="687"/>
                      <a:pt x="3393" y="647"/>
                      <a:pt x="3500" y="647"/>
                    </a:cubicBezTo>
                    <a:close/>
                    <a:moveTo>
                      <a:pt x="3503" y="0"/>
                    </a:moveTo>
                    <a:cubicBezTo>
                      <a:pt x="3049" y="0"/>
                      <a:pt x="2644" y="282"/>
                      <a:pt x="2489" y="708"/>
                    </a:cubicBezTo>
                    <a:lnTo>
                      <a:pt x="358" y="708"/>
                    </a:lnTo>
                    <a:cubicBezTo>
                      <a:pt x="159" y="708"/>
                      <a:pt x="0" y="868"/>
                      <a:pt x="0" y="1065"/>
                    </a:cubicBezTo>
                    <a:lnTo>
                      <a:pt x="0" y="1129"/>
                    </a:lnTo>
                    <a:cubicBezTo>
                      <a:pt x="0" y="1326"/>
                      <a:pt x="159" y="1486"/>
                      <a:pt x="358" y="1486"/>
                    </a:cubicBezTo>
                    <a:lnTo>
                      <a:pt x="2502" y="1486"/>
                    </a:lnTo>
                    <a:cubicBezTo>
                      <a:pt x="2668" y="1893"/>
                      <a:pt x="3064" y="2159"/>
                      <a:pt x="3503" y="2159"/>
                    </a:cubicBezTo>
                    <a:cubicBezTo>
                      <a:pt x="3941" y="2159"/>
                      <a:pt x="4338" y="1893"/>
                      <a:pt x="4503" y="1486"/>
                    </a:cubicBezTo>
                    <a:lnTo>
                      <a:pt x="6271" y="1486"/>
                    </a:lnTo>
                    <a:cubicBezTo>
                      <a:pt x="6457" y="1486"/>
                      <a:pt x="6608" y="1336"/>
                      <a:pt x="6608" y="1150"/>
                    </a:cubicBezTo>
                    <a:lnTo>
                      <a:pt x="6608" y="1044"/>
                    </a:lnTo>
                    <a:cubicBezTo>
                      <a:pt x="6606" y="859"/>
                      <a:pt x="6455" y="708"/>
                      <a:pt x="6270" y="708"/>
                    </a:cubicBezTo>
                    <a:lnTo>
                      <a:pt x="4516" y="708"/>
                    </a:lnTo>
                    <a:cubicBezTo>
                      <a:pt x="4361" y="282"/>
                      <a:pt x="3956" y="0"/>
                      <a:pt x="3503"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17" name="Google Shape;3917;p30"/>
              <p:cNvSpPr/>
              <p:nvPr/>
            </p:nvSpPr>
            <p:spPr>
              <a:xfrm>
                <a:off x="7496443"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4" y="1512"/>
                    </a:cubicBezTo>
                    <a:cubicBezTo>
                      <a:pt x="3119" y="1512"/>
                      <a:pt x="2925" y="1048"/>
                      <a:pt x="3197" y="775"/>
                    </a:cubicBezTo>
                    <a:cubicBezTo>
                      <a:pt x="3285" y="687"/>
                      <a:pt x="3394" y="647"/>
                      <a:pt x="3500" y="647"/>
                    </a:cubicBezTo>
                    <a:close/>
                    <a:moveTo>
                      <a:pt x="3504" y="0"/>
                    </a:moveTo>
                    <a:cubicBezTo>
                      <a:pt x="3050" y="0"/>
                      <a:pt x="2646" y="282"/>
                      <a:pt x="2491" y="708"/>
                    </a:cubicBezTo>
                    <a:lnTo>
                      <a:pt x="358" y="708"/>
                    </a:lnTo>
                    <a:cubicBezTo>
                      <a:pt x="159" y="708"/>
                      <a:pt x="1" y="868"/>
                      <a:pt x="1" y="1065"/>
                    </a:cubicBezTo>
                    <a:lnTo>
                      <a:pt x="1" y="1129"/>
                    </a:lnTo>
                    <a:cubicBezTo>
                      <a:pt x="1" y="1326"/>
                      <a:pt x="159" y="1486"/>
                      <a:pt x="358" y="1486"/>
                    </a:cubicBezTo>
                    <a:lnTo>
                      <a:pt x="2502" y="1486"/>
                    </a:lnTo>
                    <a:cubicBezTo>
                      <a:pt x="2669" y="1893"/>
                      <a:pt x="3064" y="2159"/>
                      <a:pt x="3503" y="2159"/>
                    </a:cubicBezTo>
                    <a:cubicBezTo>
                      <a:pt x="3943" y="2159"/>
                      <a:pt x="4339" y="1893"/>
                      <a:pt x="4504" y="1486"/>
                    </a:cubicBezTo>
                    <a:lnTo>
                      <a:pt x="6272" y="1486"/>
                    </a:lnTo>
                    <a:cubicBezTo>
                      <a:pt x="6457" y="1486"/>
                      <a:pt x="6608" y="1336"/>
                      <a:pt x="6608" y="1150"/>
                    </a:cubicBezTo>
                    <a:lnTo>
                      <a:pt x="6608" y="1044"/>
                    </a:lnTo>
                    <a:cubicBezTo>
                      <a:pt x="6608" y="859"/>
                      <a:pt x="6457" y="710"/>
                      <a:pt x="6272" y="708"/>
                    </a:cubicBezTo>
                    <a:lnTo>
                      <a:pt x="4518" y="708"/>
                    </a:lnTo>
                    <a:cubicBezTo>
                      <a:pt x="4361" y="282"/>
                      <a:pt x="3958" y="0"/>
                      <a:pt x="3504"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18" name="Google Shape;3918;p30"/>
              <p:cNvSpPr/>
              <p:nvPr/>
            </p:nvSpPr>
            <p:spPr>
              <a:xfrm>
                <a:off x="7243757"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3" y="1512"/>
                    </a:cubicBezTo>
                    <a:cubicBezTo>
                      <a:pt x="3118" y="1512"/>
                      <a:pt x="2925" y="1048"/>
                      <a:pt x="3197" y="775"/>
                    </a:cubicBezTo>
                    <a:cubicBezTo>
                      <a:pt x="3285" y="687"/>
                      <a:pt x="3394" y="647"/>
                      <a:pt x="3500" y="647"/>
                    </a:cubicBezTo>
                    <a:close/>
                    <a:moveTo>
                      <a:pt x="3503" y="0"/>
                    </a:moveTo>
                    <a:cubicBezTo>
                      <a:pt x="3050" y="0"/>
                      <a:pt x="2644" y="282"/>
                      <a:pt x="2489" y="708"/>
                    </a:cubicBezTo>
                    <a:lnTo>
                      <a:pt x="358" y="708"/>
                    </a:lnTo>
                    <a:cubicBezTo>
                      <a:pt x="159" y="708"/>
                      <a:pt x="1" y="868"/>
                      <a:pt x="1" y="1065"/>
                    </a:cubicBezTo>
                    <a:lnTo>
                      <a:pt x="1" y="1129"/>
                    </a:lnTo>
                    <a:cubicBezTo>
                      <a:pt x="1" y="1326"/>
                      <a:pt x="159" y="1486"/>
                      <a:pt x="358" y="1486"/>
                    </a:cubicBezTo>
                    <a:lnTo>
                      <a:pt x="2502" y="1486"/>
                    </a:lnTo>
                    <a:cubicBezTo>
                      <a:pt x="2668" y="1893"/>
                      <a:pt x="3064" y="2159"/>
                      <a:pt x="3503" y="2159"/>
                    </a:cubicBezTo>
                    <a:cubicBezTo>
                      <a:pt x="3943" y="2159"/>
                      <a:pt x="4339" y="1893"/>
                      <a:pt x="4504" y="1486"/>
                    </a:cubicBezTo>
                    <a:lnTo>
                      <a:pt x="6271" y="1486"/>
                    </a:lnTo>
                    <a:cubicBezTo>
                      <a:pt x="6457" y="1486"/>
                      <a:pt x="6608" y="1336"/>
                      <a:pt x="6608" y="1150"/>
                    </a:cubicBezTo>
                    <a:lnTo>
                      <a:pt x="6608" y="1044"/>
                    </a:lnTo>
                    <a:cubicBezTo>
                      <a:pt x="6608" y="859"/>
                      <a:pt x="6457" y="710"/>
                      <a:pt x="6271" y="708"/>
                    </a:cubicBezTo>
                    <a:lnTo>
                      <a:pt x="4516" y="708"/>
                    </a:lnTo>
                    <a:cubicBezTo>
                      <a:pt x="4361" y="282"/>
                      <a:pt x="3956" y="0"/>
                      <a:pt x="3503"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19" name="Google Shape;3919;p30"/>
              <p:cNvSpPr/>
              <p:nvPr/>
            </p:nvSpPr>
            <p:spPr>
              <a:xfrm>
                <a:off x="6995957" y="3287964"/>
                <a:ext cx="219617" cy="71754"/>
              </a:xfrm>
              <a:custGeom>
                <a:avLst/>
                <a:gdLst/>
                <a:ahLst/>
                <a:cxnLst/>
                <a:rect l="l" t="t" r="r" b="b"/>
                <a:pathLst>
                  <a:path w="6608" h="2159" extrusionOk="0">
                    <a:moveTo>
                      <a:pt x="3502" y="647"/>
                    </a:moveTo>
                    <a:cubicBezTo>
                      <a:pt x="3724" y="647"/>
                      <a:pt x="3937" y="820"/>
                      <a:pt x="3937" y="1080"/>
                    </a:cubicBezTo>
                    <a:cubicBezTo>
                      <a:pt x="3937" y="1318"/>
                      <a:pt x="3743" y="1512"/>
                      <a:pt x="3505" y="1512"/>
                    </a:cubicBezTo>
                    <a:cubicBezTo>
                      <a:pt x="3119" y="1512"/>
                      <a:pt x="2926" y="1048"/>
                      <a:pt x="3199" y="775"/>
                    </a:cubicBezTo>
                    <a:cubicBezTo>
                      <a:pt x="3287" y="687"/>
                      <a:pt x="3395" y="647"/>
                      <a:pt x="3502" y="647"/>
                    </a:cubicBezTo>
                    <a:close/>
                    <a:moveTo>
                      <a:pt x="3505" y="0"/>
                    </a:moveTo>
                    <a:cubicBezTo>
                      <a:pt x="3051" y="0"/>
                      <a:pt x="2646" y="282"/>
                      <a:pt x="2491" y="708"/>
                    </a:cubicBezTo>
                    <a:lnTo>
                      <a:pt x="358" y="708"/>
                    </a:lnTo>
                    <a:cubicBezTo>
                      <a:pt x="161" y="708"/>
                      <a:pt x="1" y="868"/>
                      <a:pt x="1" y="1065"/>
                    </a:cubicBezTo>
                    <a:lnTo>
                      <a:pt x="1" y="1129"/>
                    </a:lnTo>
                    <a:cubicBezTo>
                      <a:pt x="1" y="1326"/>
                      <a:pt x="161" y="1486"/>
                      <a:pt x="358" y="1486"/>
                    </a:cubicBezTo>
                    <a:lnTo>
                      <a:pt x="2504" y="1486"/>
                    </a:lnTo>
                    <a:cubicBezTo>
                      <a:pt x="2669" y="1893"/>
                      <a:pt x="3064" y="2159"/>
                      <a:pt x="3505" y="2159"/>
                    </a:cubicBezTo>
                    <a:cubicBezTo>
                      <a:pt x="3943" y="2159"/>
                      <a:pt x="4339" y="1893"/>
                      <a:pt x="4505" y="1486"/>
                    </a:cubicBezTo>
                    <a:lnTo>
                      <a:pt x="6272" y="1486"/>
                    </a:lnTo>
                    <a:cubicBezTo>
                      <a:pt x="6457" y="1486"/>
                      <a:pt x="6608" y="1336"/>
                      <a:pt x="6608" y="1150"/>
                    </a:cubicBezTo>
                    <a:lnTo>
                      <a:pt x="6608" y="1044"/>
                    </a:lnTo>
                    <a:cubicBezTo>
                      <a:pt x="6608" y="859"/>
                      <a:pt x="6457" y="710"/>
                      <a:pt x="6272" y="708"/>
                    </a:cubicBezTo>
                    <a:lnTo>
                      <a:pt x="4518" y="708"/>
                    </a:lnTo>
                    <a:cubicBezTo>
                      <a:pt x="4363" y="282"/>
                      <a:pt x="3958" y="0"/>
                      <a:pt x="3505"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3920" name="Google Shape;3920;p30"/>
          <p:cNvGrpSpPr/>
          <p:nvPr/>
        </p:nvGrpSpPr>
        <p:grpSpPr>
          <a:xfrm>
            <a:off x="3947490" y="4752107"/>
            <a:ext cx="2365369" cy="1092446"/>
            <a:chOff x="634175" y="2986275"/>
            <a:chExt cx="3147949" cy="1458344"/>
          </a:xfrm>
        </p:grpSpPr>
        <p:cxnSp>
          <p:nvCxnSpPr>
            <p:cNvPr id="3921" name="Google Shape;3921;p30"/>
            <p:cNvCxnSpPr>
              <a:stCxn id="3922" idx="4"/>
              <a:endCxn id="3923" idx="0"/>
            </p:cNvCxnSpPr>
            <p:nvPr/>
          </p:nvCxnSpPr>
          <p:spPr>
            <a:xfrm>
              <a:off x="929975" y="3577875"/>
              <a:ext cx="591300" cy="275100"/>
            </a:xfrm>
            <a:prstGeom prst="straightConnector1">
              <a:avLst/>
            </a:prstGeom>
            <a:noFill/>
            <a:ln w="19050" cap="flat" cmpd="sng">
              <a:solidFill>
                <a:srgbClr val="435D74"/>
              </a:solidFill>
              <a:prstDash val="solid"/>
              <a:round/>
              <a:headEnd type="none" w="med" len="med"/>
              <a:tailEnd type="none" w="med" len="med"/>
            </a:ln>
          </p:spPr>
        </p:cxnSp>
        <p:cxnSp>
          <p:nvCxnSpPr>
            <p:cNvPr id="3924" name="Google Shape;3924;p30"/>
            <p:cNvCxnSpPr>
              <a:stCxn id="3923" idx="0"/>
              <a:endCxn id="3925" idx="4"/>
            </p:cNvCxnSpPr>
            <p:nvPr/>
          </p:nvCxnSpPr>
          <p:spPr>
            <a:xfrm rot="10800000" flipH="1">
              <a:off x="1521366" y="3577919"/>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3926" name="Google Shape;3926;p30"/>
            <p:cNvCxnSpPr>
              <a:stCxn id="3925" idx="4"/>
              <a:endCxn id="3927" idx="0"/>
            </p:cNvCxnSpPr>
            <p:nvPr/>
          </p:nvCxnSpPr>
          <p:spPr>
            <a:xfrm>
              <a:off x="2208152" y="3577875"/>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3928" name="Google Shape;3928;p30"/>
            <p:cNvCxnSpPr>
              <a:stCxn id="3927" idx="0"/>
              <a:endCxn id="3929" idx="4"/>
            </p:cNvCxnSpPr>
            <p:nvPr/>
          </p:nvCxnSpPr>
          <p:spPr>
            <a:xfrm rot="10800000" flipH="1">
              <a:off x="2894933" y="3577918"/>
              <a:ext cx="591300" cy="275100"/>
            </a:xfrm>
            <a:prstGeom prst="straightConnector1">
              <a:avLst/>
            </a:prstGeom>
            <a:noFill/>
            <a:ln w="19050" cap="flat" cmpd="sng">
              <a:solidFill>
                <a:srgbClr val="435D74"/>
              </a:solidFill>
              <a:prstDash val="solid"/>
              <a:round/>
              <a:headEnd type="none" w="med" len="med"/>
              <a:tailEnd type="none" w="med" len="med"/>
            </a:ln>
          </p:spPr>
        </p:cxnSp>
        <p:sp>
          <p:nvSpPr>
            <p:cNvPr id="3929" name="Google Shape;3929;p30"/>
            <p:cNvSpPr/>
            <p:nvPr/>
          </p:nvSpPr>
          <p:spPr>
            <a:xfrm>
              <a:off x="3190524"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775" tIns="34375" rIns="68775" bIns="343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3925" name="Google Shape;3925;p30"/>
            <p:cNvSpPr/>
            <p:nvPr/>
          </p:nvSpPr>
          <p:spPr>
            <a:xfrm>
              <a:off x="1912352"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775" tIns="34375" rIns="68775" bIns="343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3922" name="Google Shape;3922;p30"/>
            <p:cNvSpPr/>
            <p:nvPr/>
          </p:nvSpPr>
          <p:spPr>
            <a:xfrm>
              <a:off x="634175"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775" tIns="34375" rIns="68775" bIns="343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3927" name="Google Shape;3927;p30"/>
            <p:cNvSpPr/>
            <p:nvPr/>
          </p:nvSpPr>
          <p:spPr>
            <a:xfrm>
              <a:off x="2599133" y="3853018"/>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775" tIns="34375" rIns="68775" bIns="343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3923" name="Google Shape;3923;p30"/>
            <p:cNvSpPr/>
            <p:nvPr/>
          </p:nvSpPr>
          <p:spPr>
            <a:xfrm>
              <a:off x="1225566" y="3853019"/>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775" tIns="34375" rIns="68775" bIns="343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3930" name="Google Shape;3930;p30"/>
          <p:cNvGrpSpPr/>
          <p:nvPr/>
        </p:nvGrpSpPr>
        <p:grpSpPr>
          <a:xfrm>
            <a:off x="1235341" y="3690508"/>
            <a:ext cx="1457234" cy="724713"/>
            <a:chOff x="724986" y="3605478"/>
            <a:chExt cx="1368681" cy="682918"/>
          </a:xfrm>
        </p:grpSpPr>
        <p:grpSp>
          <p:nvGrpSpPr>
            <p:cNvPr id="3931" name="Google Shape;3931;p30"/>
            <p:cNvGrpSpPr/>
            <p:nvPr/>
          </p:nvGrpSpPr>
          <p:grpSpPr>
            <a:xfrm>
              <a:off x="1289102" y="3823629"/>
              <a:ext cx="240442" cy="250435"/>
              <a:chOff x="-165066" y="3843615"/>
              <a:chExt cx="221259" cy="230455"/>
            </a:xfrm>
          </p:grpSpPr>
          <p:sp>
            <p:nvSpPr>
              <p:cNvPr id="3932" name="Google Shape;3932;p30"/>
              <p:cNvSpPr/>
              <p:nvPr/>
            </p:nvSpPr>
            <p:spPr>
              <a:xfrm>
                <a:off x="-165066" y="3843615"/>
                <a:ext cx="106189" cy="230455"/>
              </a:xfrm>
              <a:custGeom>
                <a:avLst/>
                <a:gdLst/>
                <a:ahLst/>
                <a:cxnLst/>
                <a:rect l="l" t="t" r="r" b="b"/>
                <a:pathLst>
                  <a:path w="9076" h="19697" extrusionOk="0">
                    <a:moveTo>
                      <a:pt x="7950" y="0"/>
                    </a:moveTo>
                    <a:cubicBezTo>
                      <a:pt x="7325" y="0"/>
                      <a:pt x="7031" y="353"/>
                      <a:pt x="6905" y="861"/>
                    </a:cubicBezTo>
                    <a:cubicBezTo>
                      <a:pt x="6789" y="843"/>
                      <a:pt x="6673" y="834"/>
                      <a:pt x="6560" y="834"/>
                    </a:cubicBezTo>
                    <a:cubicBezTo>
                      <a:pt x="5374" y="834"/>
                      <a:pt x="4369" y="1804"/>
                      <a:pt x="4378" y="3035"/>
                    </a:cubicBezTo>
                    <a:cubicBezTo>
                      <a:pt x="4378" y="3093"/>
                      <a:pt x="4384" y="3152"/>
                      <a:pt x="4388" y="3210"/>
                    </a:cubicBezTo>
                    <a:cubicBezTo>
                      <a:pt x="4095" y="3091"/>
                      <a:pt x="3789" y="3034"/>
                      <a:pt x="3486" y="3034"/>
                    </a:cubicBezTo>
                    <a:cubicBezTo>
                      <a:pt x="2814" y="3034"/>
                      <a:pt x="2155" y="3317"/>
                      <a:pt x="1689" y="3841"/>
                    </a:cubicBezTo>
                    <a:cubicBezTo>
                      <a:pt x="1013" y="4601"/>
                      <a:pt x="893" y="5704"/>
                      <a:pt x="1385" y="6594"/>
                    </a:cubicBezTo>
                    <a:cubicBezTo>
                      <a:pt x="0" y="7697"/>
                      <a:pt x="117" y="9839"/>
                      <a:pt x="1618" y="10780"/>
                    </a:cubicBezTo>
                    <a:cubicBezTo>
                      <a:pt x="664" y="11961"/>
                      <a:pt x="1036" y="13721"/>
                      <a:pt x="2388" y="14417"/>
                    </a:cubicBezTo>
                    <a:cubicBezTo>
                      <a:pt x="2375" y="14508"/>
                      <a:pt x="2372" y="14595"/>
                      <a:pt x="2372" y="14685"/>
                    </a:cubicBezTo>
                    <a:cubicBezTo>
                      <a:pt x="2372" y="15776"/>
                      <a:pt x="3106" y="16727"/>
                      <a:pt x="4161" y="17002"/>
                    </a:cubicBezTo>
                    <a:cubicBezTo>
                      <a:pt x="4473" y="17901"/>
                      <a:pt x="5317" y="18472"/>
                      <a:pt x="6226" y="18472"/>
                    </a:cubicBezTo>
                    <a:cubicBezTo>
                      <a:pt x="6429" y="18472"/>
                      <a:pt x="6635" y="18443"/>
                      <a:pt x="6840" y="18383"/>
                    </a:cubicBezTo>
                    <a:cubicBezTo>
                      <a:pt x="6888" y="19128"/>
                      <a:pt x="7157" y="19697"/>
                      <a:pt x="7953" y="19697"/>
                    </a:cubicBezTo>
                    <a:cubicBezTo>
                      <a:pt x="9074" y="19697"/>
                      <a:pt x="9059" y="18730"/>
                      <a:pt x="9075" y="18730"/>
                    </a:cubicBezTo>
                    <a:cubicBezTo>
                      <a:pt x="9075" y="18730"/>
                      <a:pt x="9075" y="18730"/>
                      <a:pt x="9075" y="18730"/>
                    </a:cubicBezTo>
                    <a:cubicBezTo>
                      <a:pt x="9072" y="18726"/>
                      <a:pt x="9046" y="1055"/>
                      <a:pt x="9033" y="1055"/>
                    </a:cubicBezTo>
                    <a:cubicBezTo>
                      <a:pt x="9033" y="1055"/>
                      <a:pt x="9033" y="1055"/>
                      <a:pt x="9033" y="1055"/>
                    </a:cubicBezTo>
                    <a:cubicBezTo>
                      <a:pt x="9014" y="919"/>
                      <a:pt x="8982" y="790"/>
                      <a:pt x="8936" y="660"/>
                    </a:cubicBezTo>
                    <a:cubicBezTo>
                      <a:pt x="8784" y="259"/>
                      <a:pt x="8490" y="0"/>
                      <a:pt x="7950" y="0"/>
                    </a:cubicBezTo>
                    <a:close/>
                  </a:path>
                </a:pathLst>
              </a:custGeom>
              <a:solidFill>
                <a:srgbClr val="E4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33" name="Google Shape;3933;p30"/>
              <p:cNvSpPr/>
              <p:nvPr/>
            </p:nvSpPr>
            <p:spPr>
              <a:xfrm>
                <a:off x="-100985" y="3906105"/>
                <a:ext cx="41804" cy="52708"/>
              </a:xfrm>
              <a:custGeom>
                <a:avLst/>
                <a:gdLst/>
                <a:ahLst/>
                <a:cxnLst/>
                <a:rect l="l" t="t" r="r" b="b"/>
                <a:pathLst>
                  <a:path w="3573" h="4505" fill="none" extrusionOk="0">
                    <a:moveTo>
                      <a:pt x="3573" y="1"/>
                    </a:moveTo>
                    <a:cubicBezTo>
                      <a:pt x="3573" y="1"/>
                      <a:pt x="1" y="221"/>
                      <a:pt x="997" y="4504"/>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34" name="Google Shape;3934;p30"/>
              <p:cNvSpPr/>
              <p:nvPr/>
            </p:nvSpPr>
            <p:spPr>
              <a:xfrm>
                <a:off x="-86594" y="3875146"/>
                <a:ext cx="27296" cy="25717"/>
              </a:xfrm>
              <a:custGeom>
                <a:avLst/>
                <a:gdLst/>
                <a:ahLst/>
                <a:cxnLst/>
                <a:rect l="l" t="t" r="r" b="b"/>
                <a:pathLst>
                  <a:path w="2333" h="2198" fill="none" extrusionOk="0">
                    <a:moveTo>
                      <a:pt x="0" y="696"/>
                    </a:moveTo>
                    <a:cubicBezTo>
                      <a:pt x="0" y="696"/>
                      <a:pt x="2333" y="0"/>
                      <a:pt x="2333" y="2197"/>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35" name="Google Shape;3935;p30"/>
              <p:cNvSpPr/>
              <p:nvPr/>
            </p:nvSpPr>
            <p:spPr>
              <a:xfrm>
                <a:off x="-113855" y="3879078"/>
                <a:ext cx="8986" cy="21785"/>
              </a:xfrm>
              <a:custGeom>
                <a:avLst/>
                <a:gdLst/>
                <a:ahLst/>
                <a:cxnLst/>
                <a:rect l="l" t="t" r="r" b="b"/>
                <a:pathLst>
                  <a:path w="768" h="1862" fill="none" extrusionOk="0">
                    <a:moveTo>
                      <a:pt x="1" y="1"/>
                    </a:moveTo>
                    <a:cubicBezTo>
                      <a:pt x="1" y="1"/>
                      <a:pt x="1" y="1056"/>
                      <a:pt x="768" y="1861"/>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36" name="Google Shape;3936;p30"/>
              <p:cNvSpPr/>
              <p:nvPr/>
            </p:nvSpPr>
            <p:spPr>
              <a:xfrm>
                <a:off x="-148861" y="3908679"/>
                <a:ext cx="53340" cy="15538"/>
              </a:xfrm>
              <a:custGeom>
                <a:avLst/>
                <a:gdLst/>
                <a:ahLst/>
                <a:cxnLst/>
                <a:rect l="l" t="t" r="r" b="b"/>
                <a:pathLst>
                  <a:path w="4559" h="1328" fill="none" extrusionOk="0">
                    <a:moveTo>
                      <a:pt x="0" y="1030"/>
                    </a:moveTo>
                    <a:cubicBezTo>
                      <a:pt x="1301" y="1"/>
                      <a:pt x="2559" y="1327"/>
                      <a:pt x="2559" y="1327"/>
                    </a:cubicBezTo>
                    <a:cubicBezTo>
                      <a:pt x="2559" y="1327"/>
                      <a:pt x="2828" y="150"/>
                      <a:pt x="4559" y="642"/>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37" name="Google Shape;3937;p30"/>
              <p:cNvSpPr/>
              <p:nvPr/>
            </p:nvSpPr>
            <p:spPr>
              <a:xfrm>
                <a:off x="-137430" y="3963493"/>
                <a:ext cx="28092" cy="51948"/>
              </a:xfrm>
              <a:custGeom>
                <a:avLst/>
                <a:gdLst/>
                <a:ahLst/>
                <a:cxnLst/>
                <a:rect l="l" t="t" r="r" b="b"/>
                <a:pathLst>
                  <a:path w="2401" h="4440" fill="none" extrusionOk="0">
                    <a:moveTo>
                      <a:pt x="10" y="4439"/>
                    </a:moveTo>
                    <a:cubicBezTo>
                      <a:pt x="10" y="4439"/>
                      <a:pt x="0" y="2220"/>
                      <a:pt x="1718" y="2437"/>
                    </a:cubicBezTo>
                    <a:cubicBezTo>
                      <a:pt x="1718" y="2437"/>
                      <a:pt x="828" y="1217"/>
                      <a:pt x="2401" y="1"/>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38" name="Google Shape;3938;p30"/>
              <p:cNvSpPr/>
              <p:nvPr/>
            </p:nvSpPr>
            <p:spPr>
              <a:xfrm>
                <a:off x="-122021" y="4015429"/>
                <a:ext cx="12461" cy="32374"/>
              </a:xfrm>
              <a:custGeom>
                <a:avLst/>
                <a:gdLst/>
                <a:ahLst/>
                <a:cxnLst/>
                <a:rect l="l" t="t" r="r" b="b"/>
                <a:pathLst>
                  <a:path w="1065" h="2767" fill="none" extrusionOk="0">
                    <a:moveTo>
                      <a:pt x="1064" y="0"/>
                    </a:moveTo>
                    <a:cubicBezTo>
                      <a:pt x="1064" y="0"/>
                      <a:pt x="0" y="1146"/>
                      <a:pt x="702" y="2767"/>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39" name="Google Shape;3939;p30"/>
              <p:cNvSpPr/>
              <p:nvPr/>
            </p:nvSpPr>
            <p:spPr>
              <a:xfrm>
                <a:off x="-95533" y="4013124"/>
                <a:ext cx="36235" cy="21739"/>
              </a:xfrm>
              <a:custGeom>
                <a:avLst/>
                <a:gdLst/>
                <a:ahLst/>
                <a:cxnLst/>
                <a:rect l="l" t="t" r="r" b="b"/>
                <a:pathLst>
                  <a:path w="3097" h="1858" fill="none" extrusionOk="0">
                    <a:moveTo>
                      <a:pt x="3097" y="197"/>
                    </a:moveTo>
                    <a:cubicBezTo>
                      <a:pt x="1463" y="0"/>
                      <a:pt x="764" y="1579"/>
                      <a:pt x="764" y="1579"/>
                    </a:cubicBezTo>
                    <a:cubicBezTo>
                      <a:pt x="764" y="1579"/>
                      <a:pt x="334" y="1391"/>
                      <a:pt x="1" y="1857"/>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40" name="Google Shape;3940;p30"/>
              <p:cNvSpPr/>
              <p:nvPr/>
            </p:nvSpPr>
            <p:spPr>
              <a:xfrm>
                <a:off x="-123355" y="3941357"/>
                <a:ext cx="32000" cy="17913"/>
              </a:xfrm>
              <a:custGeom>
                <a:avLst/>
                <a:gdLst/>
                <a:ahLst/>
                <a:cxnLst/>
                <a:rect l="l" t="t" r="r" b="b"/>
                <a:pathLst>
                  <a:path w="2735" h="1531" fill="none" extrusionOk="0">
                    <a:moveTo>
                      <a:pt x="2735" y="0"/>
                    </a:moveTo>
                    <a:cubicBezTo>
                      <a:pt x="2735" y="0"/>
                      <a:pt x="1085" y="1530"/>
                      <a:pt x="1" y="0"/>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41" name="Google Shape;3941;p30"/>
              <p:cNvSpPr/>
              <p:nvPr/>
            </p:nvSpPr>
            <p:spPr>
              <a:xfrm>
                <a:off x="-91367" y="3973672"/>
                <a:ext cx="32070" cy="15807"/>
              </a:xfrm>
              <a:custGeom>
                <a:avLst/>
                <a:gdLst/>
                <a:ahLst/>
                <a:cxnLst/>
                <a:rect l="l" t="t" r="r" b="b"/>
                <a:pathLst>
                  <a:path w="2741" h="1351" fill="none" extrusionOk="0">
                    <a:moveTo>
                      <a:pt x="1" y="434"/>
                    </a:moveTo>
                    <a:cubicBezTo>
                      <a:pt x="1" y="434"/>
                      <a:pt x="1709" y="1"/>
                      <a:pt x="2741" y="1350"/>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42" name="Google Shape;3942;p30"/>
              <p:cNvSpPr/>
              <p:nvPr/>
            </p:nvSpPr>
            <p:spPr>
              <a:xfrm>
                <a:off x="-49996" y="3843615"/>
                <a:ext cx="106189" cy="230455"/>
              </a:xfrm>
              <a:custGeom>
                <a:avLst/>
                <a:gdLst/>
                <a:ahLst/>
                <a:cxnLst/>
                <a:rect l="l" t="t" r="r" b="b"/>
                <a:pathLst>
                  <a:path w="9076" h="19697" extrusionOk="0">
                    <a:moveTo>
                      <a:pt x="1127" y="0"/>
                    </a:moveTo>
                    <a:cubicBezTo>
                      <a:pt x="586" y="0"/>
                      <a:pt x="292" y="259"/>
                      <a:pt x="140" y="660"/>
                    </a:cubicBezTo>
                    <a:cubicBezTo>
                      <a:pt x="95" y="790"/>
                      <a:pt x="62" y="919"/>
                      <a:pt x="43" y="1055"/>
                    </a:cubicBezTo>
                    <a:cubicBezTo>
                      <a:pt x="43" y="1055"/>
                      <a:pt x="43" y="1055"/>
                      <a:pt x="43" y="1055"/>
                    </a:cubicBezTo>
                    <a:cubicBezTo>
                      <a:pt x="30" y="1055"/>
                      <a:pt x="4" y="18726"/>
                      <a:pt x="1" y="18730"/>
                    </a:cubicBezTo>
                    <a:cubicBezTo>
                      <a:pt x="1" y="18730"/>
                      <a:pt x="1" y="18730"/>
                      <a:pt x="1" y="18730"/>
                    </a:cubicBezTo>
                    <a:cubicBezTo>
                      <a:pt x="17" y="18730"/>
                      <a:pt x="3" y="19697"/>
                      <a:pt x="1123" y="19697"/>
                    </a:cubicBezTo>
                    <a:cubicBezTo>
                      <a:pt x="1919" y="19697"/>
                      <a:pt x="2188" y="19128"/>
                      <a:pt x="2236" y="18383"/>
                    </a:cubicBezTo>
                    <a:cubicBezTo>
                      <a:pt x="2441" y="18443"/>
                      <a:pt x="2647" y="18472"/>
                      <a:pt x="2850" y="18472"/>
                    </a:cubicBezTo>
                    <a:cubicBezTo>
                      <a:pt x="3758" y="18472"/>
                      <a:pt x="4600" y="17901"/>
                      <a:pt x="4915" y="17002"/>
                    </a:cubicBezTo>
                    <a:cubicBezTo>
                      <a:pt x="5970" y="16727"/>
                      <a:pt x="6704" y="15776"/>
                      <a:pt x="6704" y="14685"/>
                    </a:cubicBezTo>
                    <a:cubicBezTo>
                      <a:pt x="6704" y="14595"/>
                      <a:pt x="6698" y="14508"/>
                      <a:pt x="6688" y="14417"/>
                    </a:cubicBezTo>
                    <a:cubicBezTo>
                      <a:pt x="8040" y="13725"/>
                      <a:pt x="8412" y="11961"/>
                      <a:pt x="7458" y="10780"/>
                    </a:cubicBezTo>
                    <a:cubicBezTo>
                      <a:pt x="8956" y="9839"/>
                      <a:pt x="9076" y="7697"/>
                      <a:pt x="7691" y="6594"/>
                    </a:cubicBezTo>
                    <a:cubicBezTo>
                      <a:pt x="8183" y="5704"/>
                      <a:pt x="8060" y="4601"/>
                      <a:pt x="7387" y="3841"/>
                    </a:cubicBezTo>
                    <a:cubicBezTo>
                      <a:pt x="6921" y="3315"/>
                      <a:pt x="6264" y="3033"/>
                      <a:pt x="5593" y="3033"/>
                    </a:cubicBezTo>
                    <a:cubicBezTo>
                      <a:pt x="5289" y="3033"/>
                      <a:pt x="4982" y="3091"/>
                      <a:pt x="4689" y="3210"/>
                    </a:cubicBezTo>
                    <a:cubicBezTo>
                      <a:pt x="4692" y="3152"/>
                      <a:pt x="4695" y="3093"/>
                      <a:pt x="4695" y="3035"/>
                    </a:cubicBezTo>
                    <a:cubicBezTo>
                      <a:pt x="4704" y="1804"/>
                      <a:pt x="3702" y="834"/>
                      <a:pt x="2514" y="834"/>
                    </a:cubicBezTo>
                    <a:cubicBezTo>
                      <a:pt x="2400" y="834"/>
                      <a:pt x="2285" y="843"/>
                      <a:pt x="2168" y="861"/>
                    </a:cubicBezTo>
                    <a:cubicBezTo>
                      <a:pt x="2045" y="353"/>
                      <a:pt x="1751" y="0"/>
                      <a:pt x="1127" y="0"/>
                    </a:cubicBezTo>
                    <a:close/>
                  </a:path>
                </a:pathLst>
              </a:custGeom>
              <a:solidFill>
                <a:srgbClr val="40566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43" name="Google Shape;3943;p30"/>
              <p:cNvSpPr/>
              <p:nvPr/>
            </p:nvSpPr>
            <p:spPr>
              <a:xfrm>
                <a:off x="-49692" y="3906105"/>
                <a:ext cx="41804" cy="52708"/>
              </a:xfrm>
              <a:custGeom>
                <a:avLst/>
                <a:gdLst/>
                <a:ahLst/>
                <a:cxnLst/>
                <a:rect l="l" t="t" r="r" b="b"/>
                <a:pathLst>
                  <a:path w="3573" h="4505" fill="none" extrusionOk="0">
                    <a:moveTo>
                      <a:pt x="1" y="1"/>
                    </a:moveTo>
                    <a:cubicBezTo>
                      <a:pt x="1" y="1"/>
                      <a:pt x="3572" y="221"/>
                      <a:pt x="2573" y="4504"/>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44" name="Google Shape;3944;p30"/>
              <p:cNvSpPr/>
              <p:nvPr/>
            </p:nvSpPr>
            <p:spPr>
              <a:xfrm>
                <a:off x="-49575" y="3875146"/>
                <a:ext cx="27261" cy="25717"/>
              </a:xfrm>
              <a:custGeom>
                <a:avLst/>
                <a:gdLst/>
                <a:ahLst/>
                <a:cxnLst/>
                <a:rect l="l" t="t" r="r" b="b"/>
                <a:pathLst>
                  <a:path w="2330" h="2198" fill="none" extrusionOk="0">
                    <a:moveTo>
                      <a:pt x="2330" y="696"/>
                    </a:moveTo>
                    <a:cubicBezTo>
                      <a:pt x="2330" y="696"/>
                      <a:pt x="0" y="0"/>
                      <a:pt x="0" y="2197"/>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45" name="Google Shape;3945;p30"/>
              <p:cNvSpPr/>
              <p:nvPr/>
            </p:nvSpPr>
            <p:spPr>
              <a:xfrm>
                <a:off x="-4003" y="3879078"/>
                <a:ext cx="8986" cy="21785"/>
              </a:xfrm>
              <a:custGeom>
                <a:avLst/>
                <a:gdLst/>
                <a:ahLst/>
                <a:cxnLst/>
                <a:rect l="l" t="t" r="r" b="b"/>
                <a:pathLst>
                  <a:path w="768" h="1862" fill="none" extrusionOk="0">
                    <a:moveTo>
                      <a:pt x="767" y="1"/>
                    </a:moveTo>
                    <a:cubicBezTo>
                      <a:pt x="767" y="1"/>
                      <a:pt x="767" y="1056"/>
                      <a:pt x="1" y="1861"/>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46" name="Google Shape;3946;p30"/>
              <p:cNvSpPr/>
              <p:nvPr/>
            </p:nvSpPr>
            <p:spPr>
              <a:xfrm>
                <a:off x="-13352" y="3908679"/>
                <a:ext cx="53352" cy="15538"/>
              </a:xfrm>
              <a:custGeom>
                <a:avLst/>
                <a:gdLst/>
                <a:ahLst/>
                <a:cxnLst/>
                <a:rect l="l" t="t" r="r" b="b"/>
                <a:pathLst>
                  <a:path w="4560" h="1328" fill="none" extrusionOk="0">
                    <a:moveTo>
                      <a:pt x="4559" y="1030"/>
                    </a:moveTo>
                    <a:cubicBezTo>
                      <a:pt x="3258" y="1"/>
                      <a:pt x="1997" y="1327"/>
                      <a:pt x="1997" y="1327"/>
                    </a:cubicBezTo>
                    <a:cubicBezTo>
                      <a:pt x="1997" y="1327"/>
                      <a:pt x="1731" y="150"/>
                      <a:pt x="1" y="642"/>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47" name="Google Shape;3947;p30"/>
              <p:cNvSpPr/>
              <p:nvPr/>
            </p:nvSpPr>
            <p:spPr>
              <a:xfrm>
                <a:off x="466" y="3963493"/>
                <a:ext cx="28092" cy="51948"/>
              </a:xfrm>
              <a:custGeom>
                <a:avLst/>
                <a:gdLst/>
                <a:ahLst/>
                <a:cxnLst/>
                <a:rect l="l" t="t" r="r" b="b"/>
                <a:pathLst>
                  <a:path w="2401" h="4440" fill="none" extrusionOk="0">
                    <a:moveTo>
                      <a:pt x="2391" y="4439"/>
                    </a:moveTo>
                    <a:cubicBezTo>
                      <a:pt x="2391" y="4439"/>
                      <a:pt x="2401" y="2220"/>
                      <a:pt x="683" y="2437"/>
                    </a:cubicBezTo>
                    <a:cubicBezTo>
                      <a:pt x="683" y="2437"/>
                      <a:pt x="1573" y="1217"/>
                      <a:pt x="0" y="1"/>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3948" name="Google Shape;3948;p30"/>
              <p:cNvSpPr/>
              <p:nvPr/>
            </p:nvSpPr>
            <p:spPr>
              <a:xfrm>
                <a:off x="688" y="4015429"/>
                <a:ext cx="12472" cy="32374"/>
              </a:xfrm>
              <a:custGeom>
                <a:avLst/>
                <a:gdLst/>
                <a:ahLst/>
                <a:cxnLst/>
                <a:rect l="l" t="t" r="r" b="b"/>
                <a:pathLst>
                  <a:path w="1066" h="2767" fill="none" extrusionOk="0">
                    <a:moveTo>
                      <a:pt x="1" y="0"/>
                    </a:moveTo>
                    <a:cubicBezTo>
                      <a:pt x="1" y="0"/>
                      <a:pt x="1065" y="1146"/>
                      <a:pt x="363" y="2767"/>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49" name="Google Shape;3949;p30"/>
              <p:cNvSpPr/>
              <p:nvPr/>
            </p:nvSpPr>
            <p:spPr>
              <a:xfrm>
                <a:off x="-49575" y="4013124"/>
                <a:ext cx="36235" cy="21739"/>
              </a:xfrm>
              <a:custGeom>
                <a:avLst/>
                <a:gdLst/>
                <a:ahLst/>
                <a:cxnLst/>
                <a:rect l="l" t="t" r="r" b="b"/>
                <a:pathLst>
                  <a:path w="3097" h="1858" fill="none" extrusionOk="0">
                    <a:moveTo>
                      <a:pt x="0" y="197"/>
                    </a:moveTo>
                    <a:cubicBezTo>
                      <a:pt x="1631" y="0"/>
                      <a:pt x="2330" y="1579"/>
                      <a:pt x="2330" y="1579"/>
                    </a:cubicBezTo>
                    <a:cubicBezTo>
                      <a:pt x="2330" y="1579"/>
                      <a:pt x="2763" y="1391"/>
                      <a:pt x="3097" y="1857"/>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50" name="Google Shape;3950;p30"/>
              <p:cNvSpPr/>
              <p:nvPr/>
            </p:nvSpPr>
            <p:spPr>
              <a:xfrm>
                <a:off x="-17517" y="3941357"/>
                <a:ext cx="32000" cy="17913"/>
              </a:xfrm>
              <a:custGeom>
                <a:avLst/>
                <a:gdLst/>
                <a:ahLst/>
                <a:cxnLst/>
                <a:rect l="l" t="t" r="r" b="b"/>
                <a:pathLst>
                  <a:path w="2735" h="1531" fill="none" extrusionOk="0">
                    <a:moveTo>
                      <a:pt x="1" y="0"/>
                    </a:moveTo>
                    <a:cubicBezTo>
                      <a:pt x="1" y="0"/>
                      <a:pt x="1651" y="1530"/>
                      <a:pt x="2734" y="0"/>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3951" name="Google Shape;3951;p30"/>
              <p:cNvSpPr/>
              <p:nvPr/>
            </p:nvSpPr>
            <p:spPr>
              <a:xfrm>
                <a:off x="-49575" y="3973672"/>
                <a:ext cx="32070" cy="15807"/>
              </a:xfrm>
              <a:custGeom>
                <a:avLst/>
                <a:gdLst/>
                <a:ahLst/>
                <a:cxnLst/>
                <a:rect l="l" t="t" r="r" b="b"/>
                <a:pathLst>
                  <a:path w="2741" h="1351" fill="none" extrusionOk="0">
                    <a:moveTo>
                      <a:pt x="2741" y="434"/>
                    </a:moveTo>
                    <a:cubicBezTo>
                      <a:pt x="2741" y="434"/>
                      <a:pt x="1032" y="1"/>
                      <a:pt x="0" y="1350"/>
                    </a:cubicBezTo>
                  </a:path>
                </a:pathLst>
              </a:custGeom>
              <a:noFill/>
              <a:ln w="800" cap="rnd" cmpd="sng">
                <a:solidFill>
                  <a:srgbClr val="FFFFFF"/>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952" name="Google Shape;3952;p30"/>
            <p:cNvGrpSpPr/>
            <p:nvPr/>
          </p:nvGrpSpPr>
          <p:grpSpPr>
            <a:xfrm>
              <a:off x="724986" y="3605478"/>
              <a:ext cx="1368681" cy="682918"/>
              <a:chOff x="724986" y="3605478"/>
              <a:chExt cx="1368681" cy="682918"/>
            </a:xfrm>
          </p:grpSpPr>
          <p:grpSp>
            <p:nvGrpSpPr>
              <p:cNvPr id="3953" name="Google Shape;3953;p30"/>
              <p:cNvGrpSpPr/>
              <p:nvPr/>
            </p:nvGrpSpPr>
            <p:grpSpPr>
              <a:xfrm>
                <a:off x="1498221" y="4047614"/>
                <a:ext cx="529172" cy="240783"/>
                <a:chOff x="1498221" y="4047614"/>
                <a:chExt cx="529172" cy="240783"/>
              </a:xfrm>
            </p:grpSpPr>
            <p:grpSp>
              <p:nvGrpSpPr>
                <p:cNvPr id="3954" name="Google Shape;3954;p30"/>
                <p:cNvGrpSpPr/>
                <p:nvPr/>
              </p:nvGrpSpPr>
              <p:grpSpPr>
                <a:xfrm>
                  <a:off x="1826655" y="4224370"/>
                  <a:ext cx="200738" cy="25631"/>
                  <a:chOff x="1826655" y="4224370"/>
                  <a:chExt cx="200738" cy="25631"/>
                </a:xfrm>
              </p:grpSpPr>
              <p:sp>
                <p:nvSpPr>
                  <p:cNvPr id="3955" name="Google Shape;3955;p30"/>
                  <p:cNvSpPr/>
                  <p:nvPr/>
                </p:nvSpPr>
                <p:spPr>
                  <a:xfrm>
                    <a:off x="1826655" y="4238011"/>
                    <a:ext cx="175094" cy="5"/>
                  </a:xfrm>
                  <a:custGeom>
                    <a:avLst/>
                    <a:gdLst/>
                    <a:ahLst/>
                    <a:cxnLst/>
                    <a:rect l="l" t="t" r="r" b="b"/>
                    <a:pathLst>
                      <a:path w="36535" h="1" fill="none" extrusionOk="0">
                        <a:moveTo>
                          <a:pt x="1" y="0"/>
                        </a:moveTo>
                        <a:lnTo>
                          <a:pt x="36535" y="0"/>
                        </a:lnTo>
                      </a:path>
                    </a:pathLst>
                  </a:custGeom>
                  <a:noFill/>
                  <a:ln w="9525" cap="rnd"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56" name="Google Shape;3956;p30"/>
                  <p:cNvSpPr/>
                  <p:nvPr/>
                </p:nvSpPr>
                <p:spPr>
                  <a:xfrm>
                    <a:off x="2000728" y="4224370"/>
                    <a:ext cx="26665" cy="25631"/>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957" name="Google Shape;3957;p30"/>
                <p:cNvGrpSpPr/>
                <p:nvPr/>
              </p:nvGrpSpPr>
              <p:grpSpPr>
                <a:xfrm>
                  <a:off x="1498221" y="4047614"/>
                  <a:ext cx="328444" cy="240783"/>
                  <a:chOff x="1498221" y="4047614"/>
                  <a:chExt cx="328444" cy="240783"/>
                </a:xfrm>
              </p:grpSpPr>
              <p:sp>
                <p:nvSpPr>
                  <p:cNvPr id="3958" name="Google Shape;3958;p30"/>
                  <p:cNvSpPr/>
                  <p:nvPr/>
                </p:nvSpPr>
                <p:spPr>
                  <a:xfrm>
                    <a:off x="1648778" y="4185661"/>
                    <a:ext cx="177888" cy="102736"/>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solidFill>
                    <a:srgbClr val="213B55"/>
                  </a:solidFill>
                  <a:ln w="9525" cap="flat" cmpd="sng">
                    <a:solidFill>
                      <a:srgbClr val="CFD9E0"/>
                    </a:solidFill>
                    <a:prstDash val="solid"/>
                    <a:miter lim="364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959" name="Google Shape;3959;p30"/>
                  <p:cNvGrpSpPr/>
                  <p:nvPr/>
                </p:nvGrpSpPr>
                <p:grpSpPr>
                  <a:xfrm>
                    <a:off x="1498221" y="4047614"/>
                    <a:ext cx="150566" cy="190416"/>
                    <a:chOff x="1498221" y="4047614"/>
                    <a:chExt cx="150566" cy="190416"/>
                  </a:xfrm>
                </p:grpSpPr>
                <p:sp>
                  <p:nvSpPr>
                    <p:cNvPr id="3960" name="Google Shape;3960;p30"/>
                    <p:cNvSpPr/>
                    <p:nvPr/>
                  </p:nvSpPr>
                  <p:spPr>
                    <a:xfrm>
                      <a:off x="1510686" y="4060421"/>
                      <a:ext cx="138101" cy="177608"/>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61" name="Google Shape;3961;p30"/>
                    <p:cNvSpPr/>
                    <p:nvPr/>
                  </p:nvSpPr>
                  <p:spPr>
                    <a:xfrm>
                      <a:off x="1498221" y="4047614"/>
                      <a:ext cx="26646" cy="25622"/>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grpSp>
            <p:nvGrpSpPr>
              <p:cNvPr id="3962" name="Google Shape;3962;p30"/>
              <p:cNvGrpSpPr/>
              <p:nvPr/>
            </p:nvGrpSpPr>
            <p:grpSpPr>
              <a:xfrm>
                <a:off x="1560718" y="3800594"/>
                <a:ext cx="532948" cy="302090"/>
                <a:chOff x="1560718" y="3800594"/>
                <a:chExt cx="532948" cy="302090"/>
              </a:xfrm>
            </p:grpSpPr>
            <p:grpSp>
              <p:nvGrpSpPr>
                <p:cNvPr id="3963" name="Google Shape;3963;p30"/>
                <p:cNvGrpSpPr/>
                <p:nvPr/>
              </p:nvGrpSpPr>
              <p:grpSpPr>
                <a:xfrm>
                  <a:off x="1912179" y="3827344"/>
                  <a:ext cx="181487" cy="25631"/>
                  <a:chOff x="1912179" y="3827344"/>
                  <a:chExt cx="181487" cy="25631"/>
                </a:xfrm>
              </p:grpSpPr>
              <p:sp>
                <p:nvSpPr>
                  <p:cNvPr id="3964" name="Google Shape;3964;p30"/>
                  <p:cNvSpPr/>
                  <p:nvPr/>
                </p:nvSpPr>
                <p:spPr>
                  <a:xfrm>
                    <a:off x="2067020" y="3827344"/>
                    <a:ext cx="26646" cy="25631"/>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65" name="Google Shape;3965;p30"/>
                  <p:cNvSpPr/>
                  <p:nvPr/>
                </p:nvSpPr>
                <p:spPr>
                  <a:xfrm>
                    <a:off x="1912179" y="3842838"/>
                    <a:ext cx="156825" cy="5"/>
                  </a:xfrm>
                  <a:custGeom>
                    <a:avLst/>
                    <a:gdLst/>
                    <a:ahLst/>
                    <a:cxnLst/>
                    <a:rect l="l" t="t" r="r" b="b"/>
                    <a:pathLst>
                      <a:path w="32723" h="1" fill="none" extrusionOk="0">
                        <a:moveTo>
                          <a:pt x="1" y="1"/>
                        </a:moveTo>
                        <a:lnTo>
                          <a:pt x="32723" y="1"/>
                        </a:lnTo>
                      </a:path>
                    </a:pathLst>
                  </a:custGeom>
                  <a:noFill/>
                  <a:ln w="9525" cap="rnd"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966" name="Google Shape;3966;p30"/>
                <p:cNvGrpSpPr/>
                <p:nvPr/>
              </p:nvGrpSpPr>
              <p:grpSpPr>
                <a:xfrm>
                  <a:off x="1912179" y="4044505"/>
                  <a:ext cx="181487" cy="25622"/>
                  <a:chOff x="1912179" y="4044506"/>
                  <a:chExt cx="181487" cy="25622"/>
                </a:xfrm>
              </p:grpSpPr>
              <p:sp>
                <p:nvSpPr>
                  <p:cNvPr id="3967" name="Google Shape;3967;p30"/>
                  <p:cNvSpPr/>
                  <p:nvPr/>
                </p:nvSpPr>
                <p:spPr>
                  <a:xfrm>
                    <a:off x="2067020" y="4044505"/>
                    <a:ext cx="26646" cy="25622"/>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68" name="Google Shape;3968;p30"/>
                  <p:cNvSpPr/>
                  <p:nvPr/>
                </p:nvSpPr>
                <p:spPr>
                  <a:xfrm>
                    <a:off x="1912179" y="4059966"/>
                    <a:ext cx="156825" cy="5"/>
                  </a:xfrm>
                  <a:custGeom>
                    <a:avLst/>
                    <a:gdLst/>
                    <a:ahLst/>
                    <a:cxnLst/>
                    <a:rect l="l" t="t" r="r" b="b"/>
                    <a:pathLst>
                      <a:path w="32723" h="1" fill="none" extrusionOk="0">
                        <a:moveTo>
                          <a:pt x="32723" y="1"/>
                        </a:moveTo>
                        <a:lnTo>
                          <a:pt x="1" y="1"/>
                        </a:lnTo>
                      </a:path>
                    </a:pathLst>
                  </a:custGeom>
                  <a:noFill/>
                  <a:ln w="9525" cap="rnd"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969" name="Google Shape;3969;p30"/>
                <p:cNvGrpSpPr/>
                <p:nvPr/>
              </p:nvGrpSpPr>
              <p:grpSpPr>
                <a:xfrm>
                  <a:off x="1560718" y="3800594"/>
                  <a:ext cx="351472" cy="302090"/>
                  <a:chOff x="1560718" y="3800594"/>
                  <a:chExt cx="351472" cy="302090"/>
                </a:xfrm>
              </p:grpSpPr>
              <p:grpSp>
                <p:nvGrpSpPr>
                  <p:cNvPr id="3970" name="Google Shape;3970;p30"/>
                  <p:cNvGrpSpPr/>
                  <p:nvPr/>
                </p:nvGrpSpPr>
                <p:grpSpPr>
                  <a:xfrm>
                    <a:off x="1560718" y="3842857"/>
                    <a:ext cx="173586" cy="217131"/>
                    <a:chOff x="1560718" y="3842857"/>
                    <a:chExt cx="173586" cy="217131"/>
                  </a:xfrm>
                </p:grpSpPr>
                <p:sp>
                  <p:nvSpPr>
                    <p:cNvPr id="3971" name="Google Shape;3971;p30"/>
                    <p:cNvSpPr/>
                    <p:nvPr/>
                  </p:nvSpPr>
                  <p:spPr>
                    <a:xfrm>
                      <a:off x="1560718" y="3951414"/>
                      <a:ext cx="84343" cy="5"/>
                    </a:xfrm>
                    <a:custGeom>
                      <a:avLst/>
                      <a:gdLst/>
                      <a:ahLst/>
                      <a:cxnLst/>
                      <a:rect l="l" t="t" r="r" b="b"/>
                      <a:pathLst>
                        <a:path w="17599" h="1" fill="none" extrusionOk="0">
                          <a:moveTo>
                            <a:pt x="1" y="0"/>
                          </a:moveTo>
                          <a:lnTo>
                            <a:pt x="17598" y="0"/>
                          </a:lnTo>
                        </a:path>
                      </a:pathLst>
                    </a:custGeom>
                    <a:noFill/>
                    <a:ln w="9525" cap="rnd"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72" name="Google Shape;3972;p30"/>
                    <p:cNvSpPr/>
                    <p:nvPr/>
                  </p:nvSpPr>
                  <p:spPr>
                    <a:xfrm>
                      <a:off x="1631242" y="3936509"/>
                      <a:ext cx="26646" cy="25622"/>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73" name="Google Shape;3973;p30"/>
                    <p:cNvSpPr/>
                    <p:nvPr/>
                  </p:nvSpPr>
                  <p:spPr>
                    <a:xfrm>
                      <a:off x="1645054" y="3842857"/>
                      <a:ext cx="89251" cy="217131"/>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3974" name="Google Shape;3974;p30"/>
                  <p:cNvSpPr/>
                  <p:nvPr/>
                </p:nvSpPr>
                <p:spPr>
                  <a:xfrm>
                    <a:off x="1733808" y="3800594"/>
                    <a:ext cx="177874" cy="102731"/>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solidFill>
                    <a:srgbClr val="445D73"/>
                  </a:solidFill>
                  <a:ln w="9525" cap="flat" cmpd="sng">
                    <a:solidFill>
                      <a:srgbClr val="CFD9E0"/>
                    </a:solidFill>
                    <a:prstDash val="solid"/>
                    <a:miter lim="364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75" name="Google Shape;3975;p30"/>
                  <p:cNvSpPr/>
                  <p:nvPr/>
                </p:nvSpPr>
                <p:spPr>
                  <a:xfrm>
                    <a:off x="1734297" y="3999967"/>
                    <a:ext cx="177893" cy="102717"/>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solidFill>
                    <a:srgbClr val="869FB1"/>
                  </a:solidFill>
                  <a:ln w="9525" cap="flat" cmpd="sng">
                    <a:solidFill>
                      <a:srgbClr val="CFD9E0"/>
                    </a:solidFill>
                    <a:prstDash val="solid"/>
                    <a:miter lim="364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sp>
            <p:nvSpPr>
              <p:cNvPr id="3976" name="Google Shape;3976;p30"/>
              <p:cNvSpPr/>
              <p:nvPr/>
            </p:nvSpPr>
            <p:spPr>
              <a:xfrm>
                <a:off x="1258451" y="3798060"/>
                <a:ext cx="302718" cy="302541"/>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CFD9E0"/>
                </a:solidFill>
                <a:prstDash val="solid"/>
                <a:miter lim="364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977" name="Google Shape;3977;p30"/>
              <p:cNvGrpSpPr/>
              <p:nvPr/>
            </p:nvGrpSpPr>
            <p:grpSpPr>
              <a:xfrm>
                <a:off x="785350" y="3605478"/>
                <a:ext cx="535311" cy="249245"/>
                <a:chOff x="785350" y="3605478"/>
                <a:chExt cx="535311" cy="249245"/>
              </a:xfrm>
            </p:grpSpPr>
            <p:grpSp>
              <p:nvGrpSpPr>
                <p:cNvPr id="3978" name="Google Shape;3978;p30"/>
                <p:cNvGrpSpPr/>
                <p:nvPr/>
              </p:nvGrpSpPr>
              <p:grpSpPr>
                <a:xfrm>
                  <a:off x="785350" y="3605478"/>
                  <a:ext cx="376191" cy="102736"/>
                  <a:chOff x="785350" y="3605478"/>
                  <a:chExt cx="376191" cy="102736"/>
                </a:xfrm>
              </p:grpSpPr>
              <p:sp>
                <p:nvSpPr>
                  <p:cNvPr id="3979" name="Google Shape;3979;p30"/>
                  <p:cNvSpPr/>
                  <p:nvPr/>
                </p:nvSpPr>
                <p:spPr>
                  <a:xfrm>
                    <a:off x="808023" y="3655851"/>
                    <a:ext cx="175636" cy="5"/>
                  </a:xfrm>
                  <a:custGeom>
                    <a:avLst/>
                    <a:gdLst/>
                    <a:ahLst/>
                    <a:cxnLst/>
                    <a:rect l="l" t="t" r="r" b="b"/>
                    <a:pathLst>
                      <a:path w="36648" h="1" fill="none" extrusionOk="0">
                        <a:moveTo>
                          <a:pt x="36648" y="1"/>
                        </a:moveTo>
                        <a:lnTo>
                          <a:pt x="1" y="1"/>
                        </a:lnTo>
                      </a:path>
                    </a:pathLst>
                  </a:custGeom>
                  <a:noFill/>
                  <a:ln w="9525" cap="rnd"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80" name="Google Shape;3980;p30"/>
                  <p:cNvSpPr/>
                  <p:nvPr/>
                </p:nvSpPr>
                <p:spPr>
                  <a:xfrm>
                    <a:off x="785350" y="3643867"/>
                    <a:ext cx="25635" cy="25622"/>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81" name="Google Shape;3981;p30"/>
                  <p:cNvSpPr/>
                  <p:nvPr/>
                </p:nvSpPr>
                <p:spPr>
                  <a:xfrm>
                    <a:off x="983648" y="3605478"/>
                    <a:ext cx="177893" cy="102736"/>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rgbClr val="E3E9ED"/>
                  </a:solidFill>
                  <a:ln w="9525" cap="flat" cmpd="sng">
                    <a:solidFill>
                      <a:srgbClr val="CFD9E0"/>
                    </a:solidFill>
                    <a:prstDash val="solid"/>
                    <a:miter lim="364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982" name="Google Shape;3982;p30"/>
                <p:cNvGrpSpPr/>
                <p:nvPr/>
              </p:nvGrpSpPr>
              <p:grpSpPr>
                <a:xfrm>
                  <a:off x="1161530" y="3655851"/>
                  <a:ext cx="159131" cy="198872"/>
                  <a:chOff x="1161530" y="3655851"/>
                  <a:chExt cx="159131" cy="198872"/>
                </a:xfrm>
              </p:grpSpPr>
              <p:sp>
                <p:nvSpPr>
                  <p:cNvPr id="3983" name="Google Shape;3983;p30"/>
                  <p:cNvSpPr/>
                  <p:nvPr/>
                </p:nvSpPr>
                <p:spPr>
                  <a:xfrm>
                    <a:off x="1161530" y="3655851"/>
                    <a:ext cx="146440" cy="186082"/>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84" name="Google Shape;3984;p30"/>
                  <p:cNvSpPr/>
                  <p:nvPr/>
                </p:nvSpPr>
                <p:spPr>
                  <a:xfrm>
                    <a:off x="1293991" y="3829092"/>
                    <a:ext cx="26670" cy="25631"/>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3985" name="Google Shape;3985;p30"/>
              <p:cNvGrpSpPr/>
              <p:nvPr/>
            </p:nvGrpSpPr>
            <p:grpSpPr>
              <a:xfrm>
                <a:off x="785350" y="4047614"/>
                <a:ext cx="535311" cy="240783"/>
                <a:chOff x="785350" y="4047614"/>
                <a:chExt cx="535311" cy="240783"/>
              </a:xfrm>
            </p:grpSpPr>
            <p:grpSp>
              <p:nvGrpSpPr>
                <p:cNvPr id="3986" name="Google Shape;3986;p30"/>
                <p:cNvGrpSpPr/>
                <p:nvPr/>
              </p:nvGrpSpPr>
              <p:grpSpPr>
                <a:xfrm>
                  <a:off x="1161636" y="4047614"/>
                  <a:ext cx="159025" cy="190415"/>
                  <a:chOff x="1161636" y="4047614"/>
                  <a:chExt cx="159025" cy="190415"/>
                </a:xfrm>
              </p:grpSpPr>
              <p:sp>
                <p:nvSpPr>
                  <p:cNvPr id="3987" name="Google Shape;3987;p30"/>
                  <p:cNvSpPr/>
                  <p:nvPr/>
                </p:nvSpPr>
                <p:spPr>
                  <a:xfrm>
                    <a:off x="1293991" y="4047614"/>
                    <a:ext cx="26670" cy="25631"/>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88" name="Google Shape;3988;p30"/>
                  <p:cNvSpPr/>
                  <p:nvPr/>
                </p:nvSpPr>
                <p:spPr>
                  <a:xfrm>
                    <a:off x="1161636" y="4073229"/>
                    <a:ext cx="146334" cy="16480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989" name="Google Shape;3989;p30"/>
                <p:cNvGrpSpPr/>
                <p:nvPr/>
              </p:nvGrpSpPr>
              <p:grpSpPr>
                <a:xfrm>
                  <a:off x="785350" y="4185661"/>
                  <a:ext cx="376191" cy="102736"/>
                  <a:chOff x="785350" y="4185661"/>
                  <a:chExt cx="376191" cy="102736"/>
                </a:xfrm>
              </p:grpSpPr>
              <p:sp>
                <p:nvSpPr>
                  <p:cNvPr id="3990" name="Google Shape;3990;p30"/>
                  <p:cNvSpPr/>
                  <p:nvPr/>
                </p:nvSpPr>
                <p:spPr>
                  <a:xfrm>
                    <a:off x="808023" y="4238011"/>
                    <a:ext cx="175636" cy="5"/>
                  </a:xfrm>
                  <a:custGeom>
                    <a:avLst/>
                    <a:gdLst/>
                    <a:ahLst/>
                    <a:cxnLst/>
                    <a:rect l="l" t="t" r="r" b="b"/>
                    <a:pathLst>
                      <a:path w="36648" h="1" fill="none" extrusionOk="0">
                        <a:moveTo>
                          <a:pt x="36648" y="0"/>
                        </a:moveTo>
                        <a:lnTo>
                          <a:pt x="1" y="0"/>
                        </a:lnTo>
                      </a:path>
                    </a:pathLst>
                  </a:custGeom>
                  <a:noFill/>
                  <a:ln w="9525" cap="rnd"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91" name="Google Shape;3991;p30"/>
                  <p:cNvSpPr/>
                  <p:nvPr/>
                </p:nvSpPr>
                <p:spPr>
                  <a:xfrm>
                    <a:off x="983648" y="4185661"/>
                    <a:ext cx="177893" cy="102736"/>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solidFill>
                    <a:srgbClr val="E4E9ED"/>
                  </a:solidFill>
                  <a:ln w="9525" cap="flat" cmpd="sng">
                    <a:solidFill>
                      <a:srgbClr val="CFD9E0"/>
                    </a:solidFill>
                    <a:prstDash val="solid"/>
                    <a:miter lim="364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92" name="Google Shape;3992;p30"/>
                  <p:cNvSpPr/>
                  <p:nvPr/>
                </p:nvSpPr>
                <p:spPr>
                  <a:xfrm>
                    <a:off x="785350" y="4224370"/>
                    <a:ext cx="26646" cy="25631"/>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3993" name="Google Shape;3993;p30"/>
              <p:cNvGrpSpPr/>
              <p:nvPr/>
            </p:nvGrpSpPr>
            <p:grpSpPr>
              <a:xfrm>
                <a:off x="1501054" y="3605478"/>
                <a:ext cx="526340" cy="249240"/>
                <a:chOff x="1501054" y="3605478"/>
                <a:chExt cx="526340" cy="249240"/>
              </a:xfrm>
            </p:grpSpPr>
            <p:grpSp>
              <p:nvGrpSpPr>
                <p:cNvPr id="3994" name="Google Shape;3994;p30"/>
                <p:cNvGrpSpPr/>
                <p:nvPr/>
              </p:nvGrpSpPr>
              <p:grpSpPr>
                <a:xfrm>
                  <a:off x="1834208" y="3643867"/>
                  <a:ext cx="193185" cy="25622"/>
                  <a:chOff x="1834208" y="3643867"/>
                  <a:chExt cx="193185" cy="25622"/>
                </a:xfrm>
              </p:grpSpPr>
              <p:sp>
                <p:nvSpPr>
                  <p:cNvPr id="3995" name="Google Shape;3995;p30"/>
                  <p:cNvSpPr/>
                  <p:nvPr/>
                </p:nvSpPr>
                <p:spPr>
                  <a:xfrm>
                    <a:off x="1834208" y="3655851"/>
                    <a:ext cx="167541" cy="5"/>
                  </a:xfrm>
                  <a:custGeom>
                    <a:avLst/>
                    <a:gdLst/>
                    <a:ahLst/>
                    <a:cxnLst/>
                    <a:rect l="l" t="t" r="r" b="b"/>
                    <a:pathLst>
                      <a:path w="34959" h="1" fill="none" extrusionOk="0">
                        <a:moveTo>
                          <a:pt x="1" y="1"/>
                        </a:moveTo>
                        <a:lnTo>
                          <a:pt x="34959" y="1"/>
                        </a:lnTo>
                      </a:path>
                    </a:pathLst>
                  </a:custGeom>
                  <a:noFill/>
                  <a:ln w="9525" cap="rnd"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3996" name="Google Shape;3996;p30"/>
                  <p:cNvSpPr/>
                  <p:nvPr/>
                </p:nvSpPr>
                <p:spPr>
                  <a:xfrm>
                    <a:off x="2000728" y="3643867"/>
                    <a:ext cx="26665" cy="25622"/>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3997" name="Google Shape;3997;p30"/>
                <p:cNvGrpSpPr/>
                <p:nvPr/>
              </p:nvGrpSpPr>
              <p:grpSpPr>
                <a:xfrm>
                  <a:off x="1501054" y="3605478"/>
                  <a:ext cx="333165" cy="249240"/>
                  <a:chOff x="1501054" y="3605478"/>
                  <a:chExt cx="333165" cy="249240"/>
                </a:xfrm>
              </p:grpSpPr>
              <p:sp>
                <p:nvSpPr>
                  <p:cNvPr id="3998" name="Google Shape;3998;p30"/>
                  <p:cNvSpPr/>
                  <p:nvPr/>
                </p:nvSpPr>
                <p:spPr>
                  <a:xfrm>
                    <a:off x="1656330" y="3605478"/>
                    <a:ext cx="177888" cy="102736"/>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solidFill>
                    <a:srgbClr val="A5B7C5"/>
                  </a:solidFill>
                  <a:ln w="9525" cap="flat" cmpd="sng">
                    <a:solidFill>
                      <a:srgbClr val="CFD9E0"/>
                    </a:solidFill>
                    <a:prstDash val="solid"/>
                    <a:miter lim="364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3999" name="Google Shape;3999;p30"/>
                  <p:cNvGrpSpPr/>
                  <p:nvPr/>
                </p:nvGrpSpPr>
                <p:grpSpPr>
                  <a:xfrm>
                    <a:off x="1501054" y="3655851"/>
                    <a:ext cx="155286" cy="198867"/>
                    <a:chOff x="1501054" y="3655851"/>
                    <a:chExt cx="155286" cy="198867"/>
                  </a:xfrm>
                </p:grpSpPr>
                <p:sp>
                  <p:nvSpPr>
                    <p:cNvPr id="4000" name="Google Shape;4000;p30"/>
                    <p:cNvSpPr/>
                    <p:nvPr/>
                  </p:nvSpPr>
                  <p:spPr>
                    <a:xfrm>
                      <a:off x="1516351" y="3655851"/>
                      <a:ext cx="139989" cy="186082"/>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01" name="Google Shape;4001;p30"/>
                    <p:cNvSpPr/>
                    <p:nvPr/>
                  </p:nvSpPr>
                  <p:spPr>
                    <a:xfrm>
                      <a:off x="1501054" y="3829092"/>
                      <a:ext cx="26646" cy="25626"/>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grpSp>
            <p:nvGrpSpPr>
              <p:cNvPr id="4002" name="Google Shape;4002;p30"/>
              <p:cNvGrpSpPr/>
              <p:nvPr/>
            </p:nvGrpSpPr>
            <p:grpSpPr>
              <a:xfrm>
                <a:off x="724986" y="3800594"/>
                <a:ext cx="532950" cy="302090"/>
                <a:chOff x="724986" y="3800594"/>
                <a:chExt cx="532950" cy="302090"/>
              </a:xfrm>
            </p:grpSpPr>
            <p:grpSp>
              <p:nvGrpSpPr>
                <p:cNvPr id="4003" name="Google Shape;4003;p30"/>
                <p:cNvGrpSpPr/>
                <p:nvPr/>
              </p:nvGrpSpPr>
              <p:grpSpPr>
                <a:xfrm>
                  <a:off x="724986" y="4044367"/>
                  <a:ext cx="181314" cy="25626"/>
                  <a:chOff x="724986" y="4044367"/>
                  <a:chExt cx="181314" cy="25626"/>
                </a:xfrm>
              </p:grpSpPr>
              <p:sp>
                <p:nvSpPr>
                  <p:cNvPr id="4004" name="Google Shape;4004;p30"/>
                  <p:cNvSpPr/>
                  <p:nvPr/>
                </p:nvSpPr>
                <p:spPr>
                  <a:xfrm>
                    <a:off x="746695" y="4059966"/>
                    <a:ext cx="159605" cy="5"/>
                  </a:xfrm>
                  <a:custGeom>
                    <a:avLst/>
                    <a:gdLst/>
                    <a:ahLst/>
                    <a:cxnLst/>
                    <a:rect l="l" t="t" r="r" b="b"/>
                    <a:pathLst>
                      <a:path w="33303" h="1" fill="none" extrusionOk="0">
                        <a:moveTo>
                          <a:pt x="1" y="1"/>
                        </a:moveTo>
                        <a:lnTo>
                          <a:pt x="33303" y="1"/>
                        </a:lnTo>
                      </a:path>
                    </a:pathLst>
                  </a:custGeom>
                  <a:noFill/>
                  <a:ln w="9525" cap="rnd"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05" name="Google Shape;4005;p30"/>
                  <p:cNvSpPr/>
                  <p:nvPr/>
                </p:nvSpPr>
                <p:spPr>
                  <a:xfrm>
                    <a:off x="724986" y="4044367"/>
                    <a:ext cx="26646" cy="25626"/>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006" name="Google Shape;4006;p30"/>
                <p:cNvGrpSpPr/>
                <p:nvPr/>
              </p:nvGrpSpPr>
              <p:grpSpPr>
                <a:xfrm>
                  <a:off x="906290" y="3800594"/>
                  <a:ext cx="351646" cy="302090"/>
                  <a:chOff x="906290" y="3800594"/>
                  <a:chExt cx="351646" cy="302090"/>
                </a:xfrm>
              </p:grpSpPr>
              <p:grpSp>
                <p:nvGrpSpPr>
                  <p:cNvPr id="4007" name="Google Shape;4007;p30"/>
                  <p:cNvGrpSpPr/>
                  <p:nvPr/>
                </p:nvGrpSpPr>
                <p:grpSpPr>
                  <a:xfrm>
                    <a:off x="1084172" y="3842857"/>
                    <a:ext cx="173764" cy="217131"/>
                    <a:chOff x="1084172" y="3842857"/>
                    <a:chExt cx="173764" cy="217131"/>
                  </a:xfrm>
                </p:grpSpPr>
                <p:grpSp>
                  <p:nvGrpSpPr>
                    <p:cNvPr id="4008" name="Google Shape;4008;p30"/>
                    <p:cNvGrpSpPr/>
                    <p:nvPr/>
                  </p:nvGrpSpPr>
                  <p:grpSpPr>
                    <a:xfrm>
                      <a:off x="1156862" y="3936509"/>
                      <a:ext cx="101073" cy="25622"/>
                      <a:chOff x="1156862" y="3936509"/>
                      <a:chExt cx="101073" cy="25622"/>
                    </a:xfrm>
                  </p:grpSpPr>
                  <p:sp>
                    <p:nvSpPr>
                      <p:cNvPr id="4009" name="Google Shape;4009;p30"/>
                      <p:cNvSpPr/>
                      <p:nvPr/>
                    </p:nvSpPr>
                    <p:spPr>
                      <a:xfrm>
                        <a:off x="1156862" y="3936509"/>
                        <a:ext cx="26651" cy="25622"/>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10" name="Google Shape;4010;p30"/>
                      <p:cNvSpPr/>
                      <p:nvPr/>
                    </p:nvSpPr>
                    <p:spPr>
                      <a:xfrm>
                        <a:off x="1173592" y="3951414"/>
                        <a:ext cx="84343" cy="5"/>
                      </a:xfrm>
                      <a:custGeom>
                        <a:avLst/>
                        <a:gdLst/>
                        <a:ahLst/>
                        <a:cxnLst/>
                        <a:rect l="l" t="t" r="r" b="b"/>
                        <a:pathLst>
                          <a:path w="17599" h="1" fill="none" extrusionOk="0">
                            <a:moveTo>
                              <a:pt x="17598" y="0"/>
                            </a:moveTo>
                            <a:lnTo>
                              <a:pt x="1" y="0"/>
                            </a:lnTo>
                          </a:path>
                        </a:pathLst>
                      </a:custGeom>
                      <a:noFill/>
                      <a:ln w="9525" cap="rnd"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011" name="Google Shape;4011;p30"/>
                    <p:cNvSpPr/>
                    <p:nvPr/>
                  </p:nvSpPr>
                  <p:spPr>
                    <a:xfrm>
                      <a:off x="1084172" y="3842857"/>
                      <a:ext cx="86476" cy="217131"/>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012" name="Google Shape;4012;p30"/>
                  <p:cNvSpPr/>
                  <p:nvPr/>
                </p:nvSpPr>
                <p:spPr>
                  <a:xfrm>
                    <a:off x="906290" y="3999967"/>
                    <a:ext cx="177893" cy="102717"/>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solidFill>
                    <a:srgbClr val="667E92"/>
                  </a:solidFill>
                  <a:ln w="9525" cap="flat" cmpd="sng">
                    <a:solidFill>
                      <a:srgbClr val="CFD9E0"/>
                    </a:solidFill>
                    <a:prstDash val="solid"/>
                    <a:miter lim="364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13" name="Google Shape;4013;p30"/>
                  <p:cNvSpPr/>
                  <p:nvPr/>
                </p:nvSpPr>
                <p:spPr>
                  <a:xfrm>
                    <a:off x="914509" y="3800594"/>
                    <a:ext cx="177888" cy="102731"/>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solidFill>
                    <a:srgbClr val="E6EBEF"/>
                  </a:solidFill>
                  <a:ln w="9525" cap="flat" cmpd="sng">
                    <a:solidFill>
                      <a:srgbClr val="CFD9E0"/>
                    </a:solidFill>
                    <a:prstDash val="solid"/>
                    <a:miter lim="364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014" name="Google Shape;4014;p30"/>
                <p:cNvGrpSpPr/>
                <p:nvPr/>
              </p:nvGrpSpPr>
              <p:grpSpPr>
                <a:xfrm>
                  <a:off x="724986" y="3830189"/>
                  <a:ext cx="189533" cy="25626"/>
                  <a:chOff x="724986" y="3830189"/>
                  <a:chExt cx="189533" cy="25626"/>
                </a:xfrm>
              </p:grpSpPr>
              <p:sp>
                <p:nvSpPr>
                  <p:cNvPr id="4015" name="Google Shape;4015;p30"/>
                  <p:cNvSpPr/>
                  <p:nvPr/>
                </p:nvSpPr>
                <p:spPr>
                  <a:xfrm>
                    <a:off x="724986" y="3830189"/>
                    <a:ext cx="26646" cy="25626"/>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16" name="Google Shape;4016;p30"/>
                  <p:cNvSpPr/>
                  <p:nvPr/>
                </p:nvSpPr>
                <p:spPr>
                  <a:xfrm>
                    <a:off x="746695" y="3842838"/>
                    <a:ext cx="167824" cy="5"/>
                  </a:xfrm>
                  <a:custGeom>
                    <a:avLst/>
                    <a:gdLst/>
                    <a:ahLst/>
                    <a:cxnLst/>
                    <a:rect l="l" t="t" r="r" b="b"/>
                    <a:pathLst>
                      <a:path w="35018" h="1" fill="none" extrusionOk="0">
                        <a:moveTo>
                          <a:pt x="35017" y="1"/>
                        </a:moveTo>
                        <a:lnTo>
                          <a:pt x="1" y="1"/>
                        </a:lnTo>
                      </a:path>
                    </a:pathLst>
                  </a:custGeom>
                  <a:noFill/>
                  <a:ln w="9525" cap="rnd" cmpd="sng">
                    <a:solidFill>
                      <a:srgbClr val="CFD9E0"/>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grpSp>
        </p:grpSp>
      </p:grpSp>
      <p:grpSp>
        <p:nvGrpSpPr>
          <p:cNvPr id="4017" name="Google Shape;4017;p30"/>
          <p:cNvGrpSpPr/>
          <p:nvPr/>
        </p:nvGrpSpPr>
        <p:grpSpPr>
          <a:xfrm>
            <a:off x="1490455" y="4780529"/>
            <a:ext cx="2045141" cy="2373619"/>
            <a:chOff x="1839112" y="2209163"/>
            <a:chExt cx="1918159" cy="2233784"/>
          </a:xfrm>
        </p:grpSpPr>
        <p:sp>
          <p:nvSpPr>
            <p:cNvPr id="4018" name="Google Shape;4018;p30"/>
            <p:cNvSpPr/>
            <p:nvPr/>
          </p:nvSpPr>
          <p:spPr>
            <a:xfrm>
              <a:off x="1839112" y="2209163"/>
              <a:ext cx="575100" cy="575100"/>
            </a:xfrm>
            <a:prstGeom prst="flowChartConnector">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19" name="Google Shape;4019;p30"/>
            <p:cNvSpPr/>
            <p:nvPr/>
          </p:nvSpPr>
          <p:spPr>
            <a:xfrm>
              <a:off x="3182171" y="2209163"/>
              <a:ext cx="575100" cy="575100"/>
            </a:xfrm>
            <a:prstGeom prst="flowChartConnector">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20" name="Google Shape;4020;p30"/>
            <p:cNvSpPr/>
            <p:nvPr/>
          </p:nvSpPr>
          <p:spPr>
            <a:xfrm>
              <a:off x="3182171" y="3040766"/>
              <a:ext cx="575100" cy="575100"/>
            </a:xfrm>
            <a:prstGeom prst="flowChartConnector">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021" name="Google Shape;4021;p30"/>
            <p:cNvCxnSpPr>
              <a:stCxn id="4019" idx="4"/>
              <a:endCxn id="4022" idx="0"/>
            </p:cNvCxnSpPr>
            <p:nvPr/>
          </p:nvCxnSpPr>
          <p:spPr>
            <a:xfrm rot="5400000">
              <a:off x="2669921" y="2240963"/>
              <a:ext cx="256500" cy="1343100"/>
            </a:xfrm>
            <a:prstGeom prst="bentConnector3">
              <a:avLst>
                <a:gd name="adj1" fmla="val 50000"/>
              </a:avLst>
            </a:prstGeom>
            <a:noFill/>
            <a:ln w="19050" cap="flat" cmpd="sng">
              <a:solidFill>
                <a:srgbClr val="374957"/>
              </a:solidFill>
              <a:prstDash val="solid"/>
              <a:round/>
              <a:headEnd type="none" w="med" len="med"/>
              <a:tailEnd type="none" w="med" len="med"/>
            </a:ln>
          </p:spPr>
        </p:cxnSp>
        <p:cxnSp>
          <p:nvCxnSpPr>
            <p:cNvPr id="4023" name="Google Shape;4023;p30"/>
            <p:cNvCxnSpPr>
              <a:stCxn id="4022" idx="6"/>
              <a:endCxn id="4020" idx="2"/>
            </p:cNvCxnSpPr>
            <p:nvPr/>
          </p:nvCxnSpPr>
          <p:spPr>
            <a:xfrm>
              <a:off x="2414212" y="3328316"/>
              <a:ext cx="768000" cy="6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4024" name="Google Shape;4024;p30"/>
            <p:cNvCxnSpPr>
              <a:stCxn id="4020" idx="4"/>
              <a:endCxn id="4025" idx="0"/>
            </p:cNvCxnSpPr>
            <p:nvPr/>
          </p:nvCxnSpPr>
          <p:spPr>
            <a:xfrm rot="5400000">
              <a:off x="2672171" y="3070316"/>
              <a:ext cx="252000" cy="1343100"/>
            </a:xfrm>
            <a:prstGeom prst="bentConnector3">
              <a:avLst>
                <a:gd name="adj1" fmla="val 49996"/>
              </a:avLst>
            </a:prstGeom>
            <a:noFill/>
            <a:ln w="19050" cap="flat" cmpd="sng">
              <a:solidFill>
                <a:srgbClr val="374957"/>
              </a:solidFill>
              <a:prstDash val="solid"/>
              <a:round/>
              <a:headEnd type="none" w="med" len="med"/>
              <a:tailEnd type="none" w="med" len="med"/>
            </a:ln>
          </p:spPr>
        </p:cxnSp>
        <p:sp>
          <p:nvSpPr>
            <p:cNvPr id="4022" name="Google Shape;4022;p30"/>
            <p:cNvSpPr/>
            <p:nvPr/>
          </p:nvSpPr>
          <p:spPr>
            <a:xfrm>
              <a:off x="1839112" y="3040766"/>
              <a:ext cx="575100" cy="575100"/>
            </a:xfrm>
            <a:prstGeom prst="flowChartConnector">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25" name="Google Shape;4025;p30"/>
            <p:cNvSpPr/>
            <p:nvPr/>
          </p:nvSpPr>
          <p:spPr>
            <a:xfrm>
              <a:off x="1839112" y="3867848"/>
              <a:ext cx="575100" cy="575100"/>
            </a:xfrm>
            <a:prstGeom prst="flowChartConnector">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26" name="Google Shape;4026;p30"/>
            <p:cNvSpPr/>
            <p:nvPr/>
          </p:nvSpPr>
          <p:spPr>
            <a:xfrm>
              <a:off x="3182171" y="3867848"/>
              <a:ext cx="575100" cy="575100"/>
            </a:xfrm>
            <a:prstGeom prst="flowChartConnector">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027" name="Google Shape;4027;p30"/>
            <p:cNvCxnSpPr>
              <a:endCxn id="4026" idx="2"/>
            </p:cNvCxnSpPr>
            <p:nvPr/>
          </p:nvCxnSpPr>
          <p:spPr>
            <a:xfrm>
              <a:off x="2366171" y="4154498"/>
              <a:ext cx="816000" cy="900"/>
            </a:xfrm>
            <a:prstGeom prst="bentConnector3">
              <a:avLst>
                <a:gd name="adj1" fmla="val 50000"/>
              </a:avLst>
            </a:prstGeom>
            <a:noFill/>
            <a:ln w="19050" cap="flat" cmpd="sng">
              <a:solidFill>
                <a:srgbClr val="374957"/>
              </a:solidFill>
              <a:prstDash val="solid"/>
              <a:round/>
              <a:headEnd type="none" w="med" len="med"/>
              <a:tailEnd type="none" w="med" len="med"/>
            </a:ln>
          </p:spPr>
        </p:cxnSp>
        <p:cxnSp>
          <p:nvCxnSpPr>
            <p:cNvPr id="4028" name="Google Shape;4028;p30"/>
            <p:cNvCxnSpPr>
              <a:stCxn id="4018" idx="6"/>
              <a:endCxn id="4019" idx="2"/>
            </p:cNvCxnSpPr>
            <p:nvPr/>
          </p:nvCxnSpPr>
          <p:spPr>
            <a:xfrm>
              <a:off x="2414212" y="2496713"/>
              <a:ext cx="768000" cy="600"/>
            </a:xfrm>
            <a:prstGeom prst="bentConnector3">
              <a:avLst>
                <a:gd name="adj1" fmla="val 49997"/>
              </a:avLst>
            </a:prstGeom>
            <a:noFill/>
            <a:ln w="19050" cap="flat" cmpd="sng">
              <a:solidFill>
                <a:srgbClr val="374957"/>
              </a:solidFill>
              <a:prstDash val="solid"/>
              <a:round/>
              <a:headEnd type="none" w="med" len="med"/>
              <a:tailEnd type="none" w="med" len="med"/>
            </a:ln>
          </p:spPr>
        </p:cxnSp>
      </p:grpSp>
      <p:grpSp>
        <p:nvGrpSpPr>
          <p:cNvPr id="4029" name="Google Shape;4029;p30"/>
          <p:cNvGrpSpPr/>
          <p:nvPr/>
        </p:nvGrpSpPr>
        <p:grpSpPr>
          <a:xfrm>
            <a:off x="1235271" y="2559578"/>
            <a:ext cx="1611068" cy="720548"/>
            <a:chOff x="1187400" y="2529299"/>
            <a:chExt cx="6769193" cy="2241903"/>
          </a:xfrm>
        </p:grpSpPr>
        <p:sp>
          <p:nvSpPr>
            <p:cNvPr id="4030" name="Google Shape;4030;p30"/>
            <p:cNvSpPr/>
            <p:nvPr/>
          </p:nvSpPr>
          <p:spPr>
            <a:xfrm>
              <a:off x="3802943" y="2529299"/>
              <a:ext cx="1538100" cy="442500"/>
            </a:xfrm>
            <a:prstGeom prst="roundRect">
              <a:avLst>
                <a:gd name="adj" fmla="val 50000"/>
              </a:avLst>
            </a:pr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solidFill>
                  <a:srgbClr val="FFFFFF"/>
                </a:solidFill>
              </a:endParaRPr>
            </a:p>
          </p:txBody>
        </p:sp>
        <p:sp>
          <p:nvSpPr>
            <p:cNvPr id="4031" name="Google Shape;4031;p30"/>
            <p:cNvSpPr/>
            <p:nvPr/>
          </p:nvSpPr>
          <p:spPr>
            <a:xfrm>
              <a:off x="5573240" y="3429000"/>
              <a:ext cx="1538100" cy="442500"/>
            </a:xfrm>
            <a:prstGeom prst="roundRect">
              <a:avLst>
                <a:gd name="adj" fmla="val 50000"/>
              </a:avLst>
            </a:prstGeom>
            <a:solidFill>
              <a:srgbClr val="869FB1"/>
            </a:solidFill>
            <a:ln>
              <a:noFill/>
            </a:ln>
          </p:spPr>
          <p:txBody>
            <a:bodyPr spcFirstLastPara="1" wrap="square" lIns="91675" tIns="91675" rIns="91675" bIns="91675" anchor="ctr" anchorCtr="0">
              <a:noAutofit/>
            </a:bodyPr>
            <a:lstStyle/>
            <a:p>
              <a:pPr marL="0" lvl="0" indent="0" algn="ctr" rtl="0">
                <a:spcBef>
                  <a:spcPts val="0"/>
                </a:spcBef>
                <a:spcAft>
                  <a:spcPts val="0"/>
                </a:spcAft>
                <a:buNone/>
              </a:pPr>
              <a:endParaRPr sz="1400">
                <a:solidFill>
                  <a:srgbClr val="FFFFFF"/>
                </a:solidFill>
              </a:endParaRPr>
            </a:p>
          </p:txBody>
        </p:sp>
        <p:sp>
          <p:nvSpPr>
            <p:cNvPr id="4032" name="Google Shape;4032;p30"/>
            <p:cNvSpPr/>
            <p:nvPr/>
          </p:nvSpPr>
          <p:spPr>
            <a:xfrm>
              <a:off x="2032647" y="3429000"/>
              <a:ext cx="1538100" cy="442500"/>
            </a:xfrm>
            <a:prstGeom prst="roundRect">
              <a:avLst>
                <a:gd name="adj" fmla="val 50000"/>
              </a:avLst>
            </a:prstGeom>
            <a:solidFill>
              <a:srgbClr val="869FB1"/>
            </a:solidFill>
            <a:ln>
              <a:noFill/>
            </a:ln>
          </p:spPr>
          <p:txBody>
            <a:bodyPr spcFirstLastPara="1" wrap="square" lIns="91675" tIns="91675" rIns="91675" bIns="91675" anchor="ctr" anchorCtr="0">
              <a:noAutofit/>
            </a:bodyPr>
            <a:lstStyle/>
            <a:p>
              <a:pPr marL="0" lvl="0" indent="0" algn="ctr" rtl="0">
                <a:spcBef>
                  <a:spcPts val="0"/>
                </a:spcBef>
                <a:spcAft>
                  <a:spcPts val="0"/>
                </a:spcAft>
                <a:buNone/>
              </a:pPr>
              <a:endParaRPr sz="1400">
                <a:solidFill>
                  <a:srgbClr val="FFFFFF"/>
                </a:solidFill>
              </a:endParaRPr>
            </a:p>
          </p:txBody>
        </p:sp>
        <p:sp>
          <p:nvSpPr>
            <p:cNvPr id="4033" name="Google Shape;4033;p30"/>
            <p:cNvSpPr/>
            <p:nvPr/>
          </p:nvSpPr>
          <p:spPr>
            <a:xfrm>
              <a:off x="1187400" y="4328701"/>
              <a:ext cx="1538100" cy="442500"/>
            </a:xfrm>
            <a:prstGeom prst="roundRect">
              <a:avLst>
                <a:gd name="adj" fmla="val 50000"/>
              </a:avLst>
            </a:prstGeom>
            <a:solidFill>
              <a:srgbClr val="CFD9E0"/>
            </a:solidFill>
            <a:ln>
              <a:noFill/>
            </a:ln>
          </p:spPr>
          <p:txBody>
            <a:bodyPr spcFirstLastPara="1" wrap="square" lIns="91675" tIns="91675" rIns="91675" bIns="91675" anchor="ctr" anchorCtr="0">
              <a:noAutofit/>
            </a:bodyPr>
            <a:lstStyle/>
            <a:p>
              <a:pPr marL="0" lvl="0" indent="0" algn="ctr" rtl="0">
                <a:spcBef>
                  <a:spcPts val="0"/>
                </a:spcBef>
                <a:spcAft>
                  <a:spcPts val="0"/>
                </a:spcAft>
                <a:buNone/>
              </a:pPr>
              <a:endParaRPr sz="1400">
                <a:solidFill>
                  <a:srgbClr val="FFFFFF"/>
                </a:solidFill>
              </a:endParaRPr>
            </a:p>
          </p:txBody>
        </p:sp>
        <p:sp>
          <p:nvSpPr>
            <p:cNvPr id="4034" name="Google Shape;4034;p30"/>
            <p:cNvSpPr/>
            <p:nvPr/>
          </p:nvSpPr>
          <p:spPr>
            <a:xfrm>
              <a:off x="2877893" y="4328701"/>
              <a:ext cx="1538100" cy="442500"/>
            </a:xfrm>
            <a:prstGeom prst="roundRect">
              <a:avLst>
                <a:gd name="adj" fmla="val 50000"/>
              </a:avLst>
            </a:prstGeom>
            <a:solidFill>
              <a:srgbClr val="CFD9E0"/>
            </a:solidFill>
            <a:ln>
              <a:noFill/>
            </a:ln>
          </p:spPr>
          <p:txBody>
            <a:bodyPr spcFirstLastPara="1" wrap="square" lIns="91675" tIns="91675" rIns="91675" bIns="91675" anchor="ctr" anchorCtr="0">
              <a:noAutofit/>
            </a:bodyPr>
            <a:lstStyle/>
            <a:p>
              <a:pPr marL="0" lvl="0" indent="0" algn="ctr" rtl="0">
                <a:spcBef>
                  <a:spcPts val="0"/>
                </a:spcBef>
                <a:spcAft>
                  <a:spcPts val="0"/>
                </a:spcAft>
                <a:buNone/>
              </a:pPr>
              <a:endParaRPr sz="1400">
                <a:solidFill>
                  <a:srgbClr val="FFFFFF"/>
                </a:solidFill>
              </a:endParaRPr>
            </a:p>
          </p:txBody>
        </p:sp>
        <p:sp>
          <p:nvSpPr>
            <p:cNvPr id="4035" name="Google Shape;4035;p30"/>
            <p:cNvSpPr/>
            <p:nvPr/>
          </p:nvSpPr>
          <p:spPr>
            <a:xfrm>
              <a:off x="4728000" y="4328701"/>
              <a:ext cx="1538100" cy="442500"/>
            </a:xfrm>
            <a:prstGeom prst="roundRect">
              <a:avLst>
                <a:gd name="adj" fmla="val 50000"/>
              </a:avLst>
            </a:prstGeom>
            <a:solidFill>
              <a:srgbClr val="CFD9E0"/>
            </a:solidFill>
            <a:ln>
              <a:noFill/>
            </a:ln>
          </p:spPr>
          <p:txBody>
            <a:bodyPr spcFirstLastPara="1" wrap="square" lIns="91675" tIns="91675" rIns="91675" bIns="91675" anchor="ctr" anchorCtr="0">
              <a:noAutofit/>
            </a:bodyPr>
            <a:lstStyle/>
            <a:p>
              <a:pPr marL="0" lvl="0" indent="0" algn="ctr" rtl="0">
                <a:spcBef>
                  <a:spcPts val="0"/>
                </a:spcBef>
                <a:spcAft>
                  <a:spcPts val="0"/>
                </a:spcAft>
                <a:buNone/>
              </a:pPr>
              <a:endParaRPr sz="1400">
                <a:solidFill>
                  <a:srgbClr val="FFFFFF"/>
                </a:solidFill>
              </a:endParaRPr>
            </a:p>
          </p:txBody>
        </p:sp>
        <p:sp>
          <p:nvSpPr>
            <p:cNvPr id="4036" name="Google Shape;4036;p30"/>
            <p:cNvSpPr/>
            <p:nvPr/>
          </p:nvSpPr>
          <p:spPr>
            <a:xfrm>
              <a:off x="6418493" y="4328701"/>
              <a:ext cx="1538100" cy="442500"/>
            </a:xfrm>
            <a:prstGeom prst="roundRect">
              <a:avLst>
                <a:gd name="adj" fmla="val 50000"/>
              </a:avLst>
            </a:prstGeom>
            <a:solidFill>
              <a:srgbClr val="CFD9E0"/>
            </a:solidFill>
            <a:ln>
              <a:noFill/>
            </a:ln>
          </p:spPr>
          <p:txBody>
            <a:bodyPr spcFirstLastPara="1" wrap="square" lIns="91675" tIns="91675" rIns="91675" bIns="91675" anchor="ctr" anchorCtr="0">
              <a:noAutofit/>
            </a:bodyPr>
            <a:lstStyle/>
            <a:p>
              <a:pPr marL="0" lvl="0" indent="0" algn="ctr" rtl="0">
                <a:spcBef>
                  <a:spcPts val="0"/>
                </a:spcBef>
                <a:spcAft>
                  <a:spcPts val="0"/>
                </a:spcAft>
                <a:buNone/>
              </a:pPr>
              <a:endParaRPr sz="1400">
                <a:solidFill>
                  <a:srgbClr val="FFFFFF"/>
                </a:solidFill>
              </a:endParaRPr>
            </a:p>
          </p:txBody>
        </p:sp>
        <p:cxnSp>
          <p:nvCxnSpPr>
            <p:cNvPr id="4037" name="Google Shape;4037;p30"/>
            <p:cNvCxnSpPr>
              <a:stCxn id="4030" idx="2"/>
              <a:endCxn id="4031" idx="0"/>
            </p:cNvCxnSpPr>
            <p:nvPr/>
          </p:nvCxnSpPr>
          <p:spPr>
            <a:xfrm rot="-5400000" flipH="1">
              <a:off x="5228543" y="2315249"/>
              <a:ext cx="457200" cy="1770300"/>
            </a:xfrm>
            <a:prstGeom prst="bentConnector3">
              <a:avLst>
                <a:gd name="adj1" fmla="val 49935"/>
              </a:avLst>
            </a:prstGeom>
            <a:noFill/>
            <a:ln w="9525" cap="flat" cmpd="sng">
              <a:solidFill>
                <a:srgbClr val="C2C2C2"/>
              </a:solidFill>
              <a:prstDash val="solid"/>
              <a:round/>
              <a:headEnd type="none" w="sm" len="sm"/>
              <a:tailEnd type="none" w="sm" len="sm"/>
            </a:ln>
          </p:spPr>
        </p:cxnSp>
        <p:cxnSp>
          <p:nvCxnSpPr>
            <p:cNvPr id="4038" name="Google Shape;4038;p30"/>
            <p:cNvCxnSpPr>
              <a:stCxn id="4032" idx="0"/>
              <a:endCxn id="4030" idx="2"/>
            </p:cNvCxnSpPr>
            <p:nvPr/>
          </p:nvCxnSpPr>
          <p:spPr>
            <a:xfrm rot="-5400000">
              <a:off x="3458247" y="2315250"/>
              <a:ext cx="457200" cy="1770300"/>
            </a:xfrm>
            <a:prstGeom prst="bentConnector3">
              <a:avLst>
                <a:gd name="adj1" fmla="val 49935"/>
              </a:avLst>
            </a:prstGeom>
            <a:noFill/>
            <a:ln w="9525" cap="flat" cmpd="sng">
              <a:solidFill>
                <a:srgbClr val="C2C2C2"/>
              </a:solidFill>
              <a:prstDash val="solid"/>
              <a:round/>
              <a:headEnd type="none" w="sm" len="sm"/>
              <a:tailEnd type="none" w="sm" len="sm"/>
            </a:ln>
          </p:spPr>
        </p:cxnSp>
        <p:cxnSp>
          <p:nvCxnSpPr>
            <p:cNvPr id="4039" name="Google Shape;4039;p30"/>
            <p:cNvCxnSpPr>
              <a:stCxn id="4032" idx="2"/>
              <a:endCxn id="4034" idx="0"/>
            </p:cNvCxnSpPr>
            <p:nvPr/>
          </p:nvCxnSpPr>
          <p:spPr>
            <a:xfrm rot="-5400000" flipH="1">
              <a:off x="2995647" y="3677550"/>
              <a:ext cx="457200" cy="845100"/>
            </a:xfrm>
            <a:prstGeom prst="bentConnector3">
              <a:avLst>
                <a:gd name="adj1" fmla="val 49935"/>
              </a:avLst>
            </a:prstGeom>
            <a:noFill/>
            <a:ln w="9525" cap="flat" cmpd="sng">
              <a:solidFill>
                <a:srgbClr val="C2C2C2"/>
              </a:solidFill>
              <a:prstDash val="solid"/>
              <a:round/>
              <a:headEnd type="none" w="sm" len="sm"/>
              <a:tailEnd type="none" w="sm" len="sm"/>
            </a:ln>
          </p:spPr>
        </p:cxnSp>
        <p:cxnSp>
          <p:nvCxnSpPr>
            <p:cNvPr id="4040" name="Google Shape;4040;p30"/>
            <p:cNvCxnSpPr>
              <a:stCxn id="4033" idx="0"/>
              <a:endCxn id="4032" idx="2"/>
            </p:cNvCxnSpPr>
            <p:nvPr/>
          </p:nvCxnSpPr>
          <p:spPr>
            <a:xfrm rot="-5400000">
              <a:off x="2150400" y="3677551"/>
              <a:ext cx="457200" cy="845100"/>
            </a:xfrm>
            <a:prstGeom prst="bentConnector3">
              <a:avLst>
                <a:gd name="adj1" fmla="val 49935"/>
              </a:avLst>
            </a:prstGeom>
            <a:noFill/>
            <a:ln w="9525" cap="flat" cmpd="sng">
              <a:solidFill>
                <a:srgbClr val="C2C2C2"/>
              </a:solidFill>
              <a:prstDash val="solid"/>
              <a:round/>
              <a:headEnd type="none" w="sm" len="sm"/>
              <a:tailEnd type="none" w="sm" len="sm"/>
            </a:ln>
          </p:spPr>
        </p:cxnSp>
        <p:cxnSp>
          <p:nvCxnSpPr>
            <p:cNvPr id="4041" name="Google Shape;4041;p30"/>
            <p:cNvCxnSpPr>
              <a:stCxn id="4031" idx="2"/>
              <a:endCxn id="4036" idx="0"/>
            </p:cNvCxnSpPr>
            <p:nvPr/>
          </p:nvCxnSpPr>
          <p:spPr>
            <a:xfrm rot="-5400000" flipH="1">
              <a:off x="6536390" y="3677400"/>
              <a:ext cx="457200" cy="845400"/>
            </a:xfrm>
            <a:prstGeom prst="bentConnector3">
              <a:avLst>
                <a:gd name="adj1" fmla="val 49935"/>
              </a:avLst>
            </a:prstGeom>
            <a:noFill/>
            <a:ln w="9525" cap="flat" cmpd="sng">
              <a:solidFill>
                <a:srgbClr val="C2C2C2"/>
              </a:solidFill>
              <a:prstDash val="solid"/>
              <a:round/>
              <a:headEnd type="none" w="sm" len="sm"/>
              <a:tailEnd type="none" w="sm" len="sm"/>
            </a:ln>
          </p:spPr>
        </p:cxnSp>
        <p:cxnSp>
          <p:nvCxnSpPr>
            <p:cNvPr id="4042" name="Google Shape;4042;p30"/>
            <p:cNvCxnSpPr>
              <a:stCxn id="4035" idx="0"/>
              <a:endCxn id="4031" idx="2"/>
            </p:cNvCxnSpPr>
            <p:nvPr/>
          </p:nvCxnSpPr>
          <p:spPr>
            <a:xfrm rot="-5400000">
              <a:off x="5691000" y="3677551"/>
              <a:ext cx="457200" cy="845100"/>
            </a:xfrm>
            <a:prstGeom prst="bentConnector3">
              <a:avLst>
                <a:gd name="adj1" fmla="val 49935"/>
              </a:avLst>
            </a:prstGeom>
            <a:noFill/>
            <a:ln w="9525" cap="flat" cmpd="sng">
              <a:solidFill>
                <a:srgbClr val="C2C2C2"/>
              </a:solidFill>
              <a:prstDash val="solid"/>
              <a:round/>
              <a:headEnd type="none" w="sm" len="sm"/>
              <a:tailEnd type="none" w="sm" len="sm"/>
            </a:ln>
          </p:spPr>
        </p:cxnSp>
      </p:grpSp>
      <p:grpSp>
        <p:nvGrpSpPr>
          <p:cNvPr id="4043" name="Google Shape;4043;p30"/>
          <p:cNvGrpSpPr/>
          <p:nvPr/>
        </p:nvGrpSpPr>
        <p:grpSpPr>
          <a:xfrm>
            <a:off x="3090813" y="2460706"/>
            <a:ext cx="934945" cy="918822"/>
            <a:chOff x="2253298" y="2428317"/>
            <a:chExt cx="948701" cy="935378"/>
          </a:xfrm>
        </p:grpSpPr>
        <p:sp>
          <p:nvSpPr>
            <p:cNvPr id="4044" name="Google Shape;4044;p30"/>
            <p:cNvSpPr/>
            <p:nvPr/>
          </p:nvSpPr>
          <p:spPr>
            <a:xfrm>
              <a:off x="2418065" y="2799334"/>
              <a:ext cx="619167" cy="193359"/>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45" name="Google Shape;4045;p30"/>
            <p:cNvSpPr/>
            <p:nvPr/>
          </p:nvSpPr>
          <p:spPr>
            <a:xfrm>
              <a:off x="2373234" y="2761962"/>
              <a:ext cx="248482" cy="268106"/>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46" name="Google Shape;4046;p30"/>
            <p:cNvSpPr/>
            <p:nvPr/>
          </p:nvSpPr>
          <p:spPr>
            <a:xfrm>
              <a:off x="2726356" y="3024889"/>
              <a:ext cx="2582" cy="9932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47" name="Google Shape;4047;p30"/>
            <p:cNvSpPr/>
            <p:nvPr/>
          </p:nvSpPr>
          <p:spPr>
            <a:xfrm>
              <a:off x="2785174" y="3024884"/>
              <a:ext cx="287220" cy="9933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48" name="Google Shape;4048;p30"/>
            <p:cNvSpPr/>
            <p:nvPr/>
          </p:nvSpPr>
          <p:spPr>
            <a:xfrm>
              <a:off x="2382903" y="3024884"/>
              <a:ext cx="287215" cy="9933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49" name="Google Shape;4049;p30"/>
            <p:cNvSpPr/>
            <p:nvPr/>
          </p:nvSpPr>
          <p:spPr>
            <a:xfrm>
              <a:off x="2596756" y="3151259"/>
              <a:ext cx="261784" cy="212436"/>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50" name="Google Shape;4050;p30"/>
            <p:cNvSpPr/>
            <p:nvPr/>
          </p:nvSpPr>
          <p:spPr>
            <a:xfrm>
              <a:off x="2940204" y="3151259"/>
              <a:ext cx="261795" cy="212436"/>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51" name="Google Shape;4051;p30"/>
            <p:cNvSpPr/>
            <p:nvPr/>
          </p:nvSpPr>
          <p:spPr>
            <a:xfrm>
              <a:off x="2253298" y="3151259"/>
              <a:ext cx="261795" cy="212436"/>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52" name="Google Shape;4052;p30"/>
            <p:cNvSpPr/>
            <p:nvPr/>
          </p:nvSpPr>
          <p:spPr>
            <a:xfrm>
              <a:off x="2718685" y="3113966"/>
              <a:ext cx="17919" cy="17924"/>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53" name="Google Shape;4053;p30"/>
            <p:cNvSpPr/>
            <p:nvPr/>
          </p:nvSpPr>
          <p:spPr>
            <a:xfrm>
              <a:off x="3062128" y="3113966"/>
              <a:ext cx="17924" cy="17924"/>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54" name="Google Shape;4054;p30"/>
            <p:cNvSpPr/>
            <p:nvPr/>
          </p:nvSpPr>
          <p:spPr>
            <a:xfrm>
              <a:off x="2375226" y="3113966"/>
              <a:ext cx="17924" cy="17924"/>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55" name="Google Shape;4055;p30"/>
            <p:cNvSpPr/>
            <p:nvPr/>
          </p:nvSpPr>
          <p:spPr>
            <a:xfrm>
              <a:off x="2718685" y="3017224"/>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56" name="Google Shape;4056;p30"/>
            <p:cNvSpPr/>
            <p:nvPr/>
          </p:nvSpPr>
          <p:spPr>
            <a:xfrm>
              <a:off x="2777509" y="3017224"/>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57" name="Google Shape;4057;p30"/>
            <p:cNvSpPr/>
            <p:nvPr/>
          </p:nvSpPr>
          <p:spPr>
            <a:xfrm>
              <a:off x="2659856" y="3017224"/>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58" name="Google Shape;4058;p30"/>
            <p:cNvSpPr/>
            <p:nvPr/>
          </p:nvSpPr>
          <p:spPr>
            <a:xfrm>
              <a:off x="2726356" y="2667807"/>
              <a:ext cx="2582" cy="99322"/>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59" name="Google Shape;4059;p30"/>
            <p:cNvSpPr/>
            <p:nvPr/>
          </p:nvSpPr>
          <p:spPr>
            <a:xfrm>
              <a:off x="2785174" y="2667796"/>
              <a:ext cx="287210" cy="9933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60" name="Google Shape;4060;p30"/>
            <p:cNvSpPr/>
            <p:nvPr/>
          </p:nvSpPr>
          <p:spPr>
            <a:xfrm>
              <a:off x="2382892" y="2667796"/>
              <a:ext cx="287226" cy="9933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61" name="Google Shape;4061;p30"/>
            <p:cNvSpPr/>
            <p:nvPr/>
          </p:nvSpPr>
          <p:spPr>
            <a:xfrm>
              <a:off x="2596756" y="2428317"/>
              <a:ext cx="261784" cy="212447"/>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62" name="Google Shape;4062;p30"/>
            <p:cNvSpPr/>
            <p:nvPr/>
          </p:nvSpPr>
          <p:spPr>
            <a:xfrm>
              <a:off x="2940204" y="2428317"/>
              <a:ext cx="261795" cy="212447"/>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63" name="Google Shape;4063;p30"/>
            <p:cNvSpPr/>
            <p:nvPr/>
          </p:nvSpPr>
          <p:spPr>
            <a:xfrm>
              <a:off x="2253298" y="2428317"/>
              <a:ext cx="261795" cy="212447"/>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solidFill>
              <a:srgbClr val="657E9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64" name="Google Shape;4064;p30"/>
            <p:cNvSpPr/>
            <p:nvPr/>
          </p:nvSpPr>
          <p:spPr>
            <a:xfrm>
              <a:off x="2718685" y="2660136"/>
              <a:ext cx="17919" cy="17919"/>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65" name="Google Shape;4065;p30"/>
            <p:cNvSpPr/>
            <p:nvPr/>
          </p:nvSpPr>
          <p:spPr>
            <a:xfrm>
              <a:off x="3062128" y="2660136"/>
              <a:ext cx="17924" cy="17919"/>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66" name="Google Shape;4066;p30"/>
            <p:cNvSpPr/>
            <p:nvPr/>
          </p:nvSpPr>
          <p:spPr>
            <a:xfrm>
              <a:off x="2375226" y="2660136"/>
              <a:ext cx="17924" cy="17919"/>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67" name="Google Shape;4067;p30"/>
            <p:cNvSpPr/>
            <p:nvPr/>
          </p:nvSpPr>
          <p:spPr>
            <a:xfrm>
              <a:off x="2718685" y="2756878"/>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68" name="Google Shape;4068;p30"/>
            <p:cNvSpPr/>
            <p:nvPr/>
          </p:nvSpPr>
          <p:spPr>
            <a:xfrm>
              <a:off x="2777509" y="2756878"/>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69" name="Google Shape;4069;p30"/>
            <p:cNvSpPr/>
            <p:nvPr/>
          </p:nvSpPr>
          <p:spPr>
            <a:xfrm>
              <a:off x="2659856" y="2756878"/>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70" name="Google Shape;4070;p30"/>
            <p:cNvSpPr/>
            <p:nvPr/>
          </p:nvSpPr>
          <p:spPr>
            <a:xfrm>
              <a:off x="2301024" y="2533889"/>
              <a:ext cx="163753" cy="1291"/>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71" name="Google Shape;4071;p30"/>
            <p:cNvSpPr/>
            <p:nvPr/>
          </p:nvSpPr>
          <p:spPr>
            <a:xfrm>
              <a:off x="2644918" y="2533889"/>
              <a:ext cx="163747" cy="1291"/>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72" name="Google Shape;4072;p30"/>
            <p:cNvSpPr/>
            <p:nvPr/>
          </p:nvSpPr>
          <p:spPr>
            <a:xfrm>
              <a:off x="2990071" y="2533889"/>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73" name="Google Shape;4073;p30"/>
            <p:cNvSpPr/>
            <p:nvPr/>
          </p:nvSpPr>
          <p:spPr>
            <a:xfrm>
              <a:off x="2644918" y="3256825"/>
              <a:ext cx="163758" cy="1291"/>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74" name="Google Shape;4074;p30"/>
            <p:cNvSpPr/>
            <p:nvPr/>
          </p:nvSpPr>
          <p:spPr>
            <a:xfrm>
              <a:off x="2301427" y="3256825"/>
              <a:ext cx="163758" cy="1291"/>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75" name="Google Shape;4075;p30"/>
            <p:cNvSpPr/>
            <p:nvPr/>
          </p:nvSpPr>
          <p:spPr>
            <a:xfrm>
              <a:off x="2990102" y="3256847"/>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76" name="Google Shape;4076;p30"/>
            <p:cNvSpPr/>
            <p:nvPr/>
          </p:nvSpPr>
          <p:spPr>
            <a:xfrm>
              <a:off x="2833559" y="2761962"/>
              <a:ext cx="248503" cy="268106"/>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077" name="Google Shape;4077;p30"/>
          <p:cNvGrpSpPr/>
          <p:nvPr/>
        </p:nvGrpSpPr>
        <p:grpSpPr>
          <a:xfrm>
            <a:off x="2989547" y="3636089"/>
            <a:ext cx="1137264" cy="834034"/>
            <a:chOff x="2183288" y="3555572"/>
            <a:chExt cx="1136241" cy="835873"/>
          </a:xfrm>
        </p:grpSpPr>
        <p:sp>
          <p:nvSpPr>
            <p:cNvPr id="4078" name="Google Shape;4078;p30"/>
            <p:cNvSpPr/>
            <p:nvPr/>
          </p:nvSpPr>
          <p:spPr>
            <a:xfrm>
              <a:off x="2673740"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079" name="Google Shape;4079;p30"/>
            <p:cNvGrpSpPr/>
            <p:nvPr/>
          </p:nvGrpSpPr>
          <p:grpSpPr>
            <a:xfrm>
              <a:off x="2205895" y="3637269"/>
              <a:ext cx="1089848" cy="724993"/>
              <a:chOff x="2205895" y="3637269"/>
              <a:chExt cx="1089848" cy="724993"/>
            </a:xfrm>
          </p:grpSpPr>
          <p:sp>
            <p:nvSpPr>
              <p:cNvPr id="4080" name="Google Shape;4080;p30"/>
              <p:cNvSpPr/>
              <p:nvPr/>
            </p:nvSpPr>
            <p:spPr>
              <a:xfrm>
                <a:off x="2205895" y="4204394"/>
                <a:ext cx="555376" cy="157849"/>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81" name="Google Shape;4081;p30"/>
              <p:cNvSpPr/>
              <p:nvPr/>
            </p:nvSpPr>
            <p:spPr>
              <a:xfrm>
                <a:off x="2206834" y="3993916"/>
                <a:ext cx="218757" cy="153401"/>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82" name="Google Shape;4082;p30"/>
              <p:cNvSpPr/>
              <p:nvPr/>
            </p:nvSpPr>
            <p:spPr>
              <a:xfrm>
                <a:off x="2487003" y="3847747"/>
                <a:ext cx="808740" cy="157849"/>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83" name="Google Shape;4083;p30"/>
              <p:cNvSpPr/>
              <p:nvPr/>
            </p:nvSpPr>
            <p:spPr>
              <a:xfrm>
                <a:off x="2919192" y="3637269"/>
                <a:ext cx="375081" cy="14849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84" name="Google Shape;4084;p30"/>
              <p:cNvSpPr/>
              <p:nvPr/>
            </p:nvSpPr>
            <p:spPr>
              <a:xfrm>
                <a:off x="2233143" y="3637269"/>
                <a:ext cx="621199" cy="1169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085" name="Google Shape;4085;p30"/>
              <p:cNvSpPr/>
              <p:nvPr/>
            </p:nvSpPr>
            <p:spPr>
              <a:xfrm>
                <a:off x="3004568"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086" name="Google Shape;4086;p30"/>
            <p:cNvSpPr/>
            <p:nvPr/>
          </p:nvSpPr>
          <p:spPr>
            <a:xfrm rot="5400000">
              <a:off x="2852961" y="3612770"/>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087" name="Google Shape;4087;p30"/>
            <p:cNvCxnSpPr/>
            <p:nvPr/>
          </p:nvCxnSpPr>
          <p:spPr>
            <a:xfrm>
              <a:off x="2887992" y="3555572"/>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4088" name="Google Shape;4088;p30"/>
            <p:cNvGrpSpPr/>
            <p:nvPr/>
          </p:nvGrpSpPr>
          <p:grpSpPr>
            <a:xfrm>
              <a:off x="3173850" y="3779426"/>
              <a:ext cx="145679" cy="70048"/>
              <a:chOff x="3173850" y="3779426"/>
              <a:chExt cx="145679" cy="70048"/>
            </a:xfrm>
          </p:grpSpPr>
          <p:cxnSp>
            <p:nvCxnSpPr>
              <p:cNvPr id="4089" name="Google Shape;4089;p30"/>
              <p:cNvCxnSpPr/>
              <p:nvPr/>
            </p:nvCxnSpPr>
            <p:spPr>
              <a:xfrm rot="10800000">
                <a:off x="3173850" y="3817250"/>
                <a:ext cx="94500" cy="0"/>
              </a:xfrm>
              <a:prstGeom prst="straightConnector1">
                <a:avLst/>
              </a:prstGeom>
              <a:noFill/>
              <a:ln w="9525" cap="flat" cmpd="sng">
                <a:solidFill>
                  <a:srgbClr val="BAC8D3"/>
                </a:solidFill>
                <a:prstDash val="solid"/>
                <a:round/>
                <a:headEnd type="none" w="med" len="med"/>
                <a:tailEnd type="diamond" w="med" len="med"/>
              </a:ln>
            </p:spPr>
          </p:cxnSp>
          <p:sp>
            <p:nvSpPr>
              <p:cNvPr id="4090" name="Google Shape;4090;p30"/>
              <p:cNvSpPr/>
              <p:nvPr/>
            </p:nvSpPr>
            <p:spPr>
              <a:xfrm rot="5400000">
                <a:off x="3254146" y="378409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091" name="Google Shape;4091;p30"/>
            <p:cNvGrpSpPr/>
            <p:nvPr/>
          </p:nvGrpSpPr>
          <p:grpSpPr>
            <a:xfrm>
              <a:off x="2183288" y="4139483"/>
              <a:ext cx="145133" cy="70048"/>
              <a:chOff x="2183288" y="4139483"/>
              <a:chExt cx="145133" cy="70048"/>
            </a:xfrm>
          </p:grpSpPr>
          <p:cxnSp>
            <p:nvCxnSpPr>
              <p:cNvPr id="4092" name="Google Shape;4092;p30"/>
              <p:cNvCxnSpPr/>
              <p:nvPr/>
            </p:nvCxnSpPr>
            <p:spPr>
              <a:xfrm rot="10800000">
                <a:off x="2239021" y="4174494"/>
                <a:ext cx="89400" cy="0"/>
              </a:xfrm>
              <a:prstGeom prst="straightConnector1">
                <a:avLst/>
              </a:prstGeom>
              <a:noFill/>
              <a:ln w="9525" cap="flat" cmpd="sng">
                <a:solidFill>
                  <a:srgbClr val="BAC8D3"/>
                </a:solidFill>
                <a:prstDash val="solid"/>
                <a:round/>
                <a:headEnd type="diamond" w="med" len="med"/>
                <a:tailEnd type="none" w="med" len="med"/>
              </a:ln>
            </p:spPr>
          </p:cxnSp>
          <p:sp>
            <p:nvSpPr>
              <p:cNvPr id="4093" name="Google Shape;4093;p30"/>
              <p:cNvSpPr/>
              <p:nvPr/>
            </p:nvSpPr>
            <p:spPr>
              <a:xfrm rot="5400000">
                <a:off x="2178622" y="4144149"/>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094" name="Google Shape;4094;p30"/>
            <p:cNvSpPr/>
            <p:nvPr/>
          </p:nvSpPr>
          <p:spPr>
            <a:xfrm rot="5400000">
              <a:off x="2420934" y="3967554"/>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095" name="Google Shape;4095;p30"/>
            <p:cNvCxnSpPr/>
            <p:nvPr/>
          </p:nvCxnSpPr>
          <p:spPr>
            <a:xfrm>
              <a:off x="2455973" y="3911736"/>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4096" name="Google Shape;4096;p30"/>
            <p:cNvGrpSpPr/>
            <p:nvPr/>
          </p:nvGrpSpPr>
          <p:grpSpPr>
            <a:xfrm>
              <a:off x="2943836" y="4268886"/>
              <a:ext cx="60717" cy="122559"/>
              <a:chOff x="2943836" y="4268886"/>
              <a:chExt cx="60717" cy="122559"/>
            </a:xfrm>
          </p:grpSpPr>
          <p:sp>
            <p:nvSpPr>
              <p:cNvPr id="4097" name="Google Shape;4097;p30"/>
              <p:cNvSpPr/>
              <p:nvPr/>
            </p:nvSpPr>
            <p:spPr>
              <a:xfrm rot="5400000">
                <a:off x="2939170" y="432606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cxnSp>
            <p:nvCxnSpPr>
              <p:cNvPr id="4098" name="Google Shape;4098;p30"/>
              <p:cNvCxnSpPr/>
              <p:nvPr/>
            </p:nvCxnSpPr>
            <p:spPr>
              <a:xfrm>
                <a:off x="2974204" y="4268886"/>
                <a:ext cx="0" cy="52500"/>
              </a:xfrm>
              <a:prstGeom prst="straightConnector1">
                <a:avLst/>
              </a:prstGeom>
              <a:noFill/>
              <a:ln w="9525" cap="flat" cmpd="sng">
                <a:solidFill>
                  <a:srgbClr val="BAC8D3"/>
                </a:solidFill>
                <a:prstDash val="solid"/>
                <a:round/>
                <a:headEnd type="diamond" w="med" len="med"/>
                <a:tailEnd type="none" w="med" len="med"/>
              </a:ln>
            </p:spPr>
          </p:cxnSp>
        </p:grpSp>
      </p:grpSp>
      <p:grpSp>
        <p:nvGrpSpPr>
          <p:cNvPr id="4099" name="Google Shape;4099;p30"/>
          <p:cNvGrpSpPr/>
          <p:nvPr/>
        </p:nvGrpSpPr>
        <p:grpSpPr>
          <a:xfrm>
            <a:off x="4289350" y="2913322"/>
            <a:ext cx="1681627" cy="313873"/>
            <a:chOff x="998425" y="1182125"/>
            <a:chExt cx="1065400" cy="199500"/>
          </a:xfrm>
        </p:grpSpPr>
        <p:sp>
          <p:nvSpPr>
            <p:cNvPr id="4100" name="Google Shape;4100;p30"/>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01" name="Google Shape;4101;p30"/>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02" name="Google Shape;4102;p30"/>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03" name="Google Shape;4103;p30"/>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04" name="Google Shape;4104;p30"/>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105" name="Google Shape;4105;p30"/>
          <p:cNvGrpSpPr/>
          <p:nvPr/>
        </p:nvGrpSpPr>
        <p:grpSpPr>
          <a:xfrm>
            <a:off x="4289504" y="3950595"/>
            <a:ext cx="1681740" cy="525641"/>
            <a:chOff x="5194708" y="3484366"/>
            <a:chExt cx="3148148" cy="987304"/>
          </a:xfrm>
        </p:grpSpPr>
        <p:grpSp>
          <p:nvGrpSpPr>
            <p:cNvPr id="4106" name="Google Shape;4106;p30"/>
            <p:cNvGrpSpPr/>
            <p:nvPr/>
          </p:nvGrpSpPr>
          <p:grpSpPr>
            <a:xfrm>
              <a:off x="7531521" y="3484366"/>
              <a:ext cx="811335" cy="987304"/>
              <a:chOff x="3379425" y="1617275"/>
              <a:chExt cx="1090650" cy="1327200"/>
            </a:xfrm>
          </p:grpSpPr>
          <p:sp>
            <p:nvSpPr>
              <p:cNvPr id="4107" name="Google Shape;4107;p30"/>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08" name="Google Shape;4108;p30"/>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09" name="Google Shape;4109;p30"/>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110" name="Google Shape;4110;p30"/>
            <p:cNvGrpSpPr/>
            <p:nvPr/>
          </p:nvGrpSpPr>
          <p:grpSpPr>
            <a:xfrm>
              <a:off x="6752546" y="3484366"/>
              <a:ext cx="811428" cy="987304"/>
              <a:chOff x="2332275" y="1617275"/>
              <a:chExt cx="1090775" cy="1327200"/>
            </a:xfrm>
          </p:grpSpPr>
          <p:sp>
            <p:nvSpPr>
              <p:cNvPr id="4111" name="Google Shape;4111;p30"/>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12" name="Google Shape;4112;p30"/>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13" name="Google Shape;4113;p30"/>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grpSp>
          <p:nvGrpSpPr>
            <p:cNvPr id="4114" name="Google Shape;4114;p30"/>
            <p:cNvGrpSpPr/>
            <p:nvPr/>
          </p:nvGrpSpPr>
          <p:grpSpPr>
            <a:xfrm>
              <a:off x="5973664" y="3484366"/>
              <a:ext cx="811335" cy="987304"/>
              <a:chOff x="1285250" y="1617275"/>
              <a:chExt cx="1090650" cy="1327200"/>
            </a:xfrm>
          </p:grpSpPr>
          <p:sp>
            <p:nvSpPr>
              <p:cNvPr id="4115" name="Google Shape;4115;p30"/>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16" name="Google Shape;4116;p30"/>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17" name="Google Shape;4117;p30"/>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118" name="Google Shape;4118;p30"/>
            <p:cNvGrpSpPr/>
            <p:nvPr/>
          </p:nvGrpSpPr>
          <p:grpSpPr>
            <a:xfrm>
              <a:off x="5194708" y="3484366"/>
              <a:ext cx="811409" cy="987304"/>
              <a:chOff x="238125" y="1617275"/>
              <a:chExt cx="1090750" cy="1327200"/>
            </a:xfrm>
          </p:grpSpPr>
          <p:sp>
            <p:nvSpPr>
              <p:cNvPr id="4119" name="Google Shape;4119;p30"/>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20" name="Google Shape;4120;p30"/>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21" name="Google Shape;4121;p30"/>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4122" name="Google Shape;4122;p30"/>
          <p:cNvGrpSpPr/>
          <p:nvPr/>
        </p:nvGrpSpPr>
        <p:grpSpPr>
          <a:xfrm>
            <a:off x="4318124" y="3415042"/>
            <a:ext cx="1624380" cy="346833"/>
            <a:chOff x="1808063" y="4294338"/>
            <a:chExt cx="3370782" cy="721817"/>
          </a:xfrm>
        </p:grpSpPr>
        <p:sp>
          <p:nvSpPr>
            <p:cNvPr id="4123" name="Google Shape;4123;p30"/>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4124" name="Google Shape;4124;p30"/>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25" name="Google Shape;4125;p30"/>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26" name="Google Shape;4126;p30"/>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27" name="Google Shape;4127;p30"/>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28" name="Google Shape;4128;p30"/>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29" name="Google Shape;4129;p30"/>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4130" name="Google Shape;4130;p30"/>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4131" name="Google Shape;4131;p30"/>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4132" name="Google Shape;4132;p30"/>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grpSp>
        <p:nvGrpSpPr>
          <p:cNvPr id="4133" name="Google Shape;4133;p30"/>
          <p:cNvGrpSpPr/>
          <p:nvPr/>
        </p:nvGrpSpPr>
        <p:grpSpPr>
          <a:xfrm>
            <a:off x="4300774" y="2352768"/>
            <a:ext cx="1658562" cy="391656"/>
            <a:chOff x="3512551" y="2358356"/>
            <a:chExt cx="1597383" cy="378448"/>
          </a:xfrm>
        </p:grpSpPr>
        <p:cxnSp>
          <p:nvCxnSpPr>
            <p:cNvPr id="4134" name="Google Shape;4134;p30"/>
            <p:cNvCxnSpPr>
              <a:stCxn id="4135" idx="6"/>
              <a:endCxn id="4136" idx="2"/>
            </p:cNvCxnSpPr>
            <p:nvPr/>
          </p:nvCxnSpPr>
          <p:spPr>
            <a:xfrm>
              <a:off x="3738198" y="2553118"/>
              <a:ext cx="1146000" cy="0"/>
            </a:xfrm>
            <a:prstGeom prst="straightConnector1">
              <a:avLst/>
            </a:prstGeom>
            <a:noFill/>
            <a:ln w="19050" cap="flat" cmpd="sng">
              <a:solidFill>
                <a:srgbClr val="435D74"/>
              </a:solidFill>
              <a:prstDash val="solid"/>
              <a:round/>
              <a:headEnd type="none" w="med" len="med"/>
              <a:tailEnd type="none" w="med" len="med"/>
            </a:ln>
          </p:spPr>
        </p:cxnSp>
        <p:grpSp>
          <p:nvGrpSpPr>
            <p:cNvPr id="4137" name="Google Shape;4137;p30"/>
            <p:cNvGrpSpPr/>
            <p:nvPr/>
          </p:nvGrpSpPr>
          <p:grpSpPr>
            <a:xfrm>
              <a:off x="3512551" y="2358356"/>
              <a:ext cx="225647" cy="307629"/>
              <a:chOff x="2182679" y="2005014"/>
              <a:chExt cx="792300" cy="1080158"/>
            </a:xfrm>
          </p:grpSpPr>
          <p:cxnSp>
            <p:nvCxnSpPr>
              <p:cNvPr id="4138" name="Google Shape;4138;p30"/>
              <p:cNvCxnSpPr>
                <a:stCxn id="4139" idx="0"/>
              </p:cNvCxnSpPr>
              <p:nvPr/>
            </p:nvCxnSpPr>
            <p:spPr>
              <a:xfrm rot="10800000">
                <a:off x="2578961" y="2005014"/>
                <a:ext cx="0" cy="388800"/>
              </a:xfrm>
              <a:prstGeom prst="straightConnector1">
                <a:avLst/>
              </a:prstGeom>
              <a:noFill/>
              <a:ln w="9525" cap="flat" cmpd="sng">
                <a:solidFill>
                  <a:srgbClr val="435D74"/>
                </a:solidFill>
                <a:prstDash val="solid"/>
                <a:round/>
                <a:headEnd type="none" w="med" len="med"/>
                <a:tailEnd type="none" w="med" len="med"/>
              </a:ln>
            </p:spPr>
          </p:cxnSp>
          <p:sp>
            <p:nvSpPr>
              <p:cNvPr id="4135" name="Google Shape;4135;p30"/>
              <p:cNvSpPr/>
              <p:nvPr/>
            </p:nvSpPr>
            <p:spPr>
              <a:xfrm>
                <a:off x="2182679"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39" name="Google Shape;4139;p30"/>
              <p:cNvSpPr/>
              <p:nvPr/>
            </p:nvSpPr>
            <p:spPr>
              <a:xfrm>
                <a:off x="2283911" y="2393814"/>
                <a:ext cx="590100" cy="590100"/>
              </a:xfrm>
              <a:prstGeom prst="ellipse">
                <a:avLst/>
              </a:pr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140" name="Google Shape;4140;p30"/>
            <p:cNvGrpSpPr/>
            <p:nvPr/>
          </p:nvGrpSpPr>
          <p:grpSpPr>
            <a:xfrm>
              <a:off x="3969644" y="2440153"/>
              <a:ext cx="225853" cy="296651"/>
              <a:chOff x="3775710" y="1729289"/>
              <a:chExt cx="136500" cy="179289"/>
            </a:xfrm>
          </p:grpSpPr>
          <p:cxnSp>
            <p:nvCxnSpPr>
              <p:cNvPr id="4141" name="Google Shape;4141;p30"/>
              <p:cNvCxnSpPr/>
              <p:nvPr/>
            </p:nvCxnSpPr>
            <p:spPr>
              <a:xfrm>
                <a:off x="3843851" y="1848278"/>
                <a:ext cx="0" cy="60300"/>
              </a:xfrm>
              <a:prstGeom prst="straightConnector1">
                <a:avLst/>
              </a:prstGeom>
              <a:noFill/>
              <a:ln w="9525" cap="flat" cmpd="sng">
                <a:solidFill>
                  <a:srgbClr val="435D74"/>
                </a:solidFill>
                <a:prstDash val="solid"/>
                <a:round/>
                <a:headEnd type="none" w="med" len="med"/>
                <a:tailEnd type="none" w="med" len="med"/>
              </a:ln>
            </p:spPr>
          </p:cxnSp>
          <p:sp>
            <p:nvSpPr>
              <p:cNvPr id="4142" name="Google Shape;4142;p30"/>
              <p:cNvSpPr/>
              <p:nvPr/>
            </p:nvSpPr>
            <p:spPr>
              <a:xfrm>
                <a:off x="3775710" y="1729289"/>
                <a:ext cx="136500" cy="136500"/>
              </a:xfrm>
              <a:prstGeom prst="ellipse">
                <a:avLst/>
              </a:prstGeom>
              <a:noFill/>
              <a:ln w="19050" cap="flat" cmpd="sng">
                <a:solidFill>
                  <a:srgbClr val="BAC8D3"/>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43" name="Google Shape;4143;p30"/>
              <p:cNvSpPr/>
              <p:nvPr/>
            </p:nvSpPr>
            <p:spPr>
              <a:xfrm>
                <a:off x="3793133" y="1746713"/>
                <a:ext cx="101700" cy="101700"/>
              </a:xfrm>
              <a:prstGeom prst="ellipse">
                <a:avLst/>
              </a:pr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144" name="Google Shape;4144;p30"/>
            <p:cNvGrpSpPr/>
            <p:nvPr/>
          </p:nvGrpSpPr>
          <p:grpSpPr>
            <a:xfrm>
              <a:off x="4427051" y="2358356"/>
              <a:ext cx="225647" cy="307629"/>
              <a:chOff x="5393704" y="2005014"/>
              <a:chExt cx="792300" cy="1080158"/>
            </a:xfrm>
          </p:grpSpPr>
          <p:cxnSp>
            <p:nvCxnSpPr>
              <p:cNvPr id="4145" name="Google Shape;4145;p30"/>
              <p:cNvCxnSpPr>
                <a:stCxn id="4146" idx="0"/>
              </p:cNvCxnSpPr>
              <p:nvPr/>
            </p:nvCxnSpPr>
            <p:spPr>
              <a:xfrm rot="10800000">
                <a:off x="5789986" y="2005014"/>
                <a:ext cx="0" cy="388800"/>
              </a:xfrm>
              <a:prstGeom prst="straightConnector1">
                <a:avLst/>
              </a:prstGeom>
              <a:noFill/>
              <a:ln w="9525" cap="flat" cmpd="sng">
                <a:solidFill>
                  <a:srgbClr val="435D74"/>
                </a:solidFill>
                <a:prstDash val="solid"/>
                <a:round/>
                <a:headEnd type="none" w="med" len="med"/>
                <a:tailEnd type="none" w="med" len="med"/>
              </a:ln>
            </p:spPr>
          </p:cxnSp>
          <p:sp>
            <p:nvSpPr>
              <p:cNvPr id="4147" name="Google Shape;4147;p30"/>
              <p:cNvSpPr/>
              <p:nvPr/>
            </p:nvSpPr>
            <p:spPr>
              <a:xfrm>
                <a:off x="5393704"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46" name="Google Shape;4146;p30"/>
              <p:cNvSpPr/>
              <p:nvPr/>
            </p:nvSpPr>
            <p:spPr>
              <a:xfrm>
                <a:off x="5494936" y="2393814"/>
                <a:ext cx="590100" cy="590100"/>
              </a:xfrm>
              <a:prstGeom prst="ellipse">
                <a:avLst/>
              </a:pr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148" name="Google Shape;4148;p30"/>
            <p:cNvGrpSpPr/>
            <p:nvPr/>
          </p:nvGrpSpPr>
          <p:grpSpPr>
            <a:xfrm>
              <a:off x="4884287" y="2440252"/>
              <a:ext cx="225647" cy="296532"/>
              <a:chOff x="6999166" y="2292572"/>
              <a:chExt cx="792300" cy="1041192"/>
            </a:xfrm>
          </p:grpSpPr>
          <p:cxnSp>
            <p:nvCxnSpPr>
              <p:cNvPr id="4149" name="Google Shape;4149;p30"/>
              <p:cNvCxnSpPr/>
              <p:nvPr/>
            </p:nvCxnSpPr>
            <p:spPr>
              <a:xfrm>
                <a:off x="7395553" y="2983964"/>
                <a:ext cx="0" cy="349800"/>
              </a:xfrm>
              <a:prstGeom prst="straightConnector1">
                <a:avLst/>
              </a:prstGeom>
              <a:noFill/>
              <a:ln w="9525" cap="flat" cmpd="sng">
                <a:solidFill>
                  <a:srgbClr val="435D74"/>
                </a:solidFill>
                <a:prstDash val="solid"/>
                <a:round/>
                <a:headEnd type="none" w="med" len="med"/>
                <a:tailEnd type="none" w="med" len="med"/>
              </a:ln>
            </p:spPr>
          </p:cxnSp>
          <p:sp>
            <p:nvSpPr>
              <p:cNvPr id="4136" name="Google Shape;4136;p30"/>
              <p:cNvSpPr/>
              <p:nvPr/>
            </p:nvSpPr>
            <p:spPr>
              <a:xfrm>
                <a:off x="6999166"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50" name="Google Shape;4150;p30"/>
              <p:cNvSpPr/>
              <p:nvPr/>
            </p:nvSpPr>
            <p:spPr>
              <a:xfrm>
                <a:off x="7100398" y="2393814"/>
                <a:ext cx="590100" cy="590100"/>
              </a:xfrm>
              <a:prstGeom prst="ellipse">
                <a:avLst/>
              </a:pr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4151" name="Google Shape;4151;p30"/>
          <p:cNvGrpSpPr/>
          <p:nvPr/>
        </p:nvGrpSpPr>
        <p:grpSpPr>
          <a:xfrm>
            <a:off x="4275891" y="1114947"/>
            <a:ext cx="1708410" cy="161067"/>
            <a:chOff x="238125" y="2506075"/>
            <a:chExt cx="7115411" cy="673075"/>
          </a:xfrm>
        </p:grpSpPr>
        <p:sp>
          <p:nvSpPr>
            <p:cNvPr id="4152" name="Google Shape;4152;p30"/>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53" name="Google Shape;4153;p30"/>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54" name="Google Shape;4154;p30"/>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55" name="Google Shape;4155;p30"/>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56" name="Google Shape;4156;p30"/>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157" name="Google Shape;4157;p30"/>
          <p:cNvGrpSpPr/>
          <p:nvPr/>
        </p:nvGrpSpPr>
        <p:grpSpPr>
          <a:xfrm>
            <a:off x="1400512" y="1101001"/>
            <a:ext cx="2691089" cy="220612"/>
            <a:chOff x="106648" y="895722"/>
            <a:chExt cx="4481413" cy="374300"/>
          </a:xfrm>
        </p:grpSpPr>
        <p:grpSp>
          <p:nvGrpSpPr>
            <p:cNvPr id="4158" name="Google Shape;4158;p30"/>
            <p:cNvGrpSpPr/>
            <p:nvPr/>
          </p:nvGrpSpPr>
          <p:grpSpPr>
            <a:xfrm>
              <a:off x="2233276" y="895722"/>
              <a:ext cx="1082667" cy="223591"/>
              <a:chOff x="4808316" y="2800065"/>
              <a:chExt cx="1999386" cy="412910"/>
            </a:xfrm>
          </p:grpSpPr>
          <p:sp>
            <p:nvSpPr>
              <p:cNvPr id="4159" name="Google Shape;4159;p30"/>
              <p:cNvSpPr/>
              <p:nvPr/>
            </p:nvSpPr>
            <p:spPr>
              <a:xfrm>
                <a:off x="4849302" y="3079475"/>
                <a:ext cx="1958400" cy="1335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nvGrpSpPr>
              <p:cNvPr id="4160" name="Google Shape;4160;p30"/>
              <p:cNvGrpSpPr/>
              <p:nvPr/>
            </p:nvGrpSpPr>
            <p:grpSpPr>
              <a:xfrm>
                <a:off x="4808316" y="2800065"/>
                <a:ext cx="92400" cy="411825"/>
                <a:chOff x="845575" y="2563700"/>
                <a:chExt cx="92400" cy="411825"/>
              </a:xfrm>
            </p:grpSpPr>
            <p:cxnSp>
              <p:nvCxnSpPr>
                <p:cNvPr id="4161" name="Google Shape;4161;p30"/>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4162" name="Google Shape;4162;p30"/>
                <p:cNvSpPr/>
                <p:nvPr/>
              </p:nvSpPr>
              <p:spPr>
                <a:xfrm>
                  <a:off x="845575" y="2563700"/>
                  <a:ext cx="92400" cy="92400"/>
                </a:xfrm>
                <a:prstGeom prst="ellipse">
                  <a:avLst/>
                </a:pr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4163" name="Google Shape;4163;p30"/>
            <p:cNvGrpSpPr/>
            <p:nvPr/>
          </p:nvGrpSpPr>
          <p:grpSpPr>
            <a:xfrm>
              <a:off x="106648" y="895722"/>
              <a:ext cx="1088401" cy="223591"/>
              <a:chOff x="881025" y="2800065"/>
              <a:chExt cx="2009975" cy="412910"/>
            </a:xfrm>
          </p:grpSpPr>
          <p:sp>
            <p:nvSpPr>
              <p:cNvPr id="4164" name="Google Shape;4164;p30"/>
              <p:cNvSpPr/>
              <p:nvPr/>
            </p:nvSpPr>
            <p:spPr>
              <a:xfrm>
                <a:off x="932600" y="3079475"/>
                <a:ext cx="1958400" cy="133500"/>
              </a:xfrm>
              <a:prstGeom prst="rect">
                <a:avLst/>
              </a:pr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165" name="Google Shape;4165;p30"/>
              <p:cNvGrpSpPr/>
              <p:nvPr/>
            </p:nvGrpSpPr>
            <p:grpSpPr>
              <a:xfrm>
                <a:off x="881025" y="2800065"/>
                <a:ext cx="92400" cy="411825"/>
                <a:chOff x="845575" y="2563700"/>
                <a:chExt cx="92400" cy="411825"/>
              </a:xfrm>
            </p:grpSpPr>
            <p:cxnSp>
              <p:nvCxnSpPr>
                <p:cNvPr id="4166" name="Google Shape;4166;p30"/>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4167" name="Google Shape;4167;p30"/>
                <p:cNvSpPr/>
                <p:nvPr/>
              </p:nvSpPr>
              <p:spPr>
                <a:xfrm>
                  <a:off x="845575" y="2563700"/>
                  <a:ext cx="92400" cy="92400"/>
                </a:xfrm>
                <a:prstGeom prst="ellipse">
                  <a:avLst/>
                </a:pr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grpSp>
        <p:grpSp>
          <p:nvGrpSpPr>
            <p:cNvPr id="4168" name="Google Shape;4168;p30"/>
            <p:cNvGrpSpPr/>
            <p:nvPr/>
          </p:nvGrpSpPr>
          <p:grpSpPr>
            <a:xfrm>
              <a:off x="1172346" y="1047018"/>
              <a:ext cx="1083151" cy="223003"/>
              <a:chOff x="2849073" y="3079467"/>
              <a:chExt cx="2000279" cy="411825"/>
            </a:xfrm>
          </p:grpSpPr>
          <p:sp>
            <p:nvSpPr>
              <p:cNvPr id="4169" name="Google Shape;4169;p30"/>
              <p:cNvSpPr/>
              <p:nvPr/>
            </p:nvSpPr>
            <p:spPr>
              <a:xfrm>
                <a:off x="2890952" y="3079475"/>
                <a:ext cx="1958400" cy="133500"/>
              </a:xfrm>
              <a:prstGeom prst="rect">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nvGrpSpPr>
              <p:cNvPr id="4170" name="Google Shape;4170;p30"/>
              <p:cNvGrpSpPr/>
              <p:nvPr/>
            </p:nvGrpSpPr>
            <p:grpSpPr>
              <a:xfrm rot="10800000">
                <a:off x="2849073" y="3079467"/>
                <a:ext cx="92400" cy="411825"/>
                <a:chOff x="2070100" y="2563700"/>
                <a:chExt cx="92400" cy="411825"/>
              </a:xfrm>
            </p:grpSpPr>
            <p:cxnSp>
              <p:nvCxnSpPr>
                <p:cNvPr id="4171" name="Google Shape;4171;p30"/>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4172" name="Google Shape;4172;p30"/>
                <p:cNvSpPr/>
                <p:nvPr/>
              </p:nvSpPr>
              <p:spPr>
                <a:xfrm>
                  <a:off x="2070100" y="2563700"/>
                  <a:ext cx="92400" cy="92400"/>
                </a:xfrm>
                <a:prstGeom prst="ellipse">
                  <a:avLst/>
                </a:pr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grpSp>
        <p:grpSp>
          <p:nvGrpSpPr>
            <p:cNvPr id="4173" name="Google Shape;4173;p30"/>
            <p:cNvGrpSpPr/>
            <p:nvPr/>
          </p:nvGrpSpPr>
          <p:grpSpPr>
            <a:xfrm>
              <a:off x="3290132" y="1047018"/>
              <a:ext cx="1297929" cy="223003"/>
              <a:chOff x="6760035" y="3079467"/>
              <a:chExt cx="2396914" cy="411825"/>
            </a:xfrm>
          </p:grpSpPr>
          <p:sp>
            <p:nvSpPr>
              <p:cNvPr id="4174" name="Google Shape;4174;p30"/>
              <p:cNvSpPr/>
              <p:nvPr/>
            </p:nvSpPr>
            <p:spPr>
              <a:xfrm>
                <a:off x="6807650" y="3079475"/>
                <a:ext cx="2349300" cy="133500"/>
              </a:xfrm>
              <a:prstGeom prst="rect">
                <a:avLst/>
              </a:pr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nvGrpSpPr>
              <p:cNvPr id="4175" name="Google Shape;4175;p30"/>
              <p:cNvGrpSpPr/>
              <p:nvPr/>
            </p:nvGrpSpPr>
            <p:grpSpPr>
              <a:xfrm rot="10800000">
                <a:off x="6760035" y="3079467"/>
                <a:ext cx="92400" cy="411825"/>
                <a:chOff x="2070100" y="2563700"/>
                <a:chExt cx="92400" cy="411825"/>
              </a:xfrm>
            </p:grpSpPr>
            <p:cxnSp>
              <p:nvCxnSpPr>
                <p:cNvPr id="4176" name="Google Shape;4176;p30"/>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4177" name="Google Shape;4177;p30"/>
                <p:cNvSpPr/>
                <p:nvPr/>
              </p:nvSpPr>
              <p:spPr>
                <a:xfrm>
                  <a:off x="2070100" y="2563700"/>
                  <a:ext cx="92400" cy="92400"/>
                </a:xfrm>
                <a:prstGeom prst="ellipse">
                  <a:avLst/>
                </a:pr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grpSp>
      </p:grpSp>
      <p:grpSp>
        <p:nvGrpSpPr>
          <p:cNvPr id="4178" name="Google Shape;4178;p30"/>
          <p:cNvGrpSpPr/>
          <p:nvPr/>
        </p:nvGrpSpPr>
        <p:grpSpPr>
          <a:xfrm>
            <a:off x="3925476" y="6010474"/>
            <a:ext cx="2409408" cy="562474"/>
            <a:chOff x="1247650" y="2075423"/>
            <a:chExt cx="6648477" cy="1557238"/>
          </a:xfrm>
        </p:grpSpPr>
        <p:sp>
          <p:nvSpPr>
            <p:cNvPr id="4179" name="Google Shape;4179;p30"/>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80" name="Google Shape;4180;p30"/>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81" name="Google Shape;4181;p30"/>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82" name="Google Shape;4182;p30"/>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83" name="Google Shape;4183;p30"/>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84" name="Google Shape;4184;p30"/>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rgbClr val="191919"/>
            </a:solidFill>
            <a:ln w="19050" cap="flat" cmpd="sng">
              <a:solidFill>
                <a:srgbClr val="869FB2"/>
              </a:solidFill>
              <a:prstDash val="solid"/>
              <a:miter lim="1300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185" name="Google Shape;4185;p30"/>
          <p:cNvGrpSpPr/>
          <p:nvPr/>
        </p:nvGrpSpPr>
        <p:grpSpPr>
          <a:xfrm>
            <a:off x="3058392" y="1441917"/>
            <a:ext cx="999999" cy="806578"/>
            <a:chOff x="803162" y="1474292"/>
            <a:chExt cx="1086719" cy="879487"/>
          </a:xfrm>
        </p:grpSpPr>
        <p:grpSp>
          <p:nvGrpSpPr>
            <p:cNvPr id="4186" name="Google Shape;4186;p30"/>
            <p:cNvGrpSpPr/>
            <p:nvPr/>
          </p:nvGrpSpPr>
          <p:grpSpPr>
            <a:xfrm>
              <a:off x="803162" y="1625948"/>
              <a:ext cx="445856" cy="576579"/>
              <a:chOff x="803162" y="1625948"/>
              <a:chExt cx="445856" cy="576579"/>
            </a:xfrm>
          </p:grpSpPr>
          <p:sp>
            <p:nvSpPr>
              <p:cNvPr id="4187" name="Google Shape;4187;p30"/>
              <p:cNvSpPr/>
              <p:nvPr/>
            </p:nvSpPr>
            <p:spPr>
              <a:xfrm>
                <a:off x="803162" y="1847356"/>
                <a:ext cx="133646" cy="13386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188" name="Google Shape;4188;p30"/>
              <p:cNvGrpSpPr/>
              <p:nvPr/>
            </p:nvGrpSpPr>
            <p:grpSpPr>
              <a:xfrm>
                <a:off x="1056023" y="1625948"/>
                <a:ext cx="192995" cy="576579"/>
                <a:chOff x="1056023" y="1625948"/>
                <a:chExt cx="192995" cy="576579"/>
              </a:xfrm>
            </p:grpSpPr>
            <p:sp>
              <p:nvSpPr>
                <p:cNvPr id="4189" name="Google Shape;4189;p30"/>
                <p:cNvSpPr/>
                <p:nvPr/>
              </p:nvSpPr>
              <p:spPr>
                <a:xfrm>
                  <a:off x="1066902" y="1914079"/>
                  <a:ext cx="167456" cy="269382"/>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solid"/>
                  <a:miter lim="3335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90" name="Google Shape;4190;p30"/>
                <p:cNvSpPr/>
                <p:nvPr/>
              </p:nvSpPr>
              <p:spPr>
                <a:xfrm>
                  <a:off x="1066902" y="1645136"/>
                  <a:ext cx="167456" cy="269382"/>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solid"/>
                  <a:miter lim="3335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91" name="Google Shape;4191;p30"/>
                <p:cNvSpPr/>
                <p:nvPr/>
              </p:nvSpPr>
              <p:spPr>
                <a:xfrm>
                  <a:off x="1056023" y="1893872"/>
                  <a:ext cx="40644" cy="40644"/>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92" name="Google Shape;4192;p30"/>
                <p:cNvSpPr/>
                <p:nvPr/>
              </p:nvSpPr>
              <p:spPr>
                <a:xfrm>
                  <a:off x="1220365" y="2164199"/>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4193" name="Google Shape;4193;p30"/>
                <p:cNvSpPr/>
                <p:nvPr/>
              </p:nvSpPr>
              <p:spPr>
                <a:xfrm>
                  <a:off x="1220365" y="1625948"/>
                  <a:ext cx="28654" cy="38467"/>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4194" name="Google Shape;4194;p30"/>
            <p:cNvGrpSpPr/>
            <p:nvPr/>
          </p:nvGrpSpPr>
          <p:grpSpPr>
            <a:xfrm>
              <a:off x="1371406" y="1474292"/>
              <a:ext cx="518475" cy="879487"/>
              <a:chOff x="1398231" y="1474292"/>
              <a:chExt cx="518475" cy="879487"/>
            </a:xfrm>
          </p:grpSpPr>
          <p:grpSp>
            <p:nvGrpSpPr>
              <p:cNvPr id="4195" name="Google Shape;4195;p30"/>
              <p:cNvGrpSpPr/>
              <p:nvPr/>
            </p:nvGrpSpPr>
            <p:grpSpPr>
              <a:xfrm>
                <a:off x="1398231" y="1474292"/>
                <a:ext cx="518475" cy="341643"/>
                <a:chOff x="1398231" y="1474292"/>
                <a:chExt cx="518475" cy="341643"/>
              </a:xfrm>
            </p:grpSpPr>
            <p:sp>
              <p:nvSpPr>
                <p:cNvPr id="4196" name="Google Shape;4196;p30"/>
                <p:cNvSpPr/>
                <p:nvPr/>
              </p:nvSpPr>
              <p:spPr>
                <a:xfrm>
                  <a:off x="1398231" y="1595601"/>
                  <a:ext cx="102159" cy="99017"/>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197" name="Google Shape;4197;p30"/>
                <p:cNvGrpSpPr/>
                <p:nvPr/>
              </p:nvGrpSpPr>
              <p:grpSpPr>
                <a:xfrm>
                  <a:off x="1616453" y="1474292"/>
                  <a:ext cx="300253" cy="341643"/>
                  <a:chOff x="1616453" y="1475379"/>
                  <a:chExt cx="300253" cy="341643"/>
                </a:xfrm>
              </p:grpSpPr>
              <p:sp>
                <p:nvSpPr>
                  <p:cNvPr id="4198" name="Google Shape;4198;p30"/>
                  <p:cNvSpPr/>
                  <p:nvPr/>
                </p:nvSpPr>
                <p:spPr>
                  <a:xfrm>
                    <a:off x="1631387" y="1645136"/>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199" name="Google Shape;4199;p30"/>
                  <p:cNvSpPr/>
                  <p:nvPr/>
                </p:nvSpPr>
                <p:spPr>
                  <a:xfrm>
                    <a:off x="1716447" y="1509882"/>
                    <a:ext cx="82400" cy="61302"/>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rgbClr val="5F7D95"/>
                    </a:solidFill>
                    <a:prstDash val="solid"/>
                    <a:miter lim="3335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00" name="Google Shape;4200;p30"/>
                  <p:cNvSpPr/>
                  <p:nvPr/>
                </p:nvSpPr>
                <p:spPr>
                  <a:xfrm>
                    <a:off x="1716447" y="1719091"/>
                    <a:ext cx="82400" cy="61076"/>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rgbClr val="5F7D95"/>
                    </a:solidFill>
                    <a:prstDash val="solid"/>
                    <a:miter lim="3335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01" name="Google Shape;4201;p30"/>
                  <p:cNvSpPr/>
                  <p:nvPr/>
                </p:nvSpPr>
                <p:spPr>
                  <a:xfrm>
                    <a:off x="1631387" y="1570955"/>
                    <a:ext cx="85283" cy="74185"/>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rgbClr val="5F7D95"/>
                    </a:solidFill>
                    <a:prstDash val="solid"/>
                    <a:miter lim="3335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02" name="Google Shape;4202;p30"/>
                  <p:cNvSpPr/>
                  <p:nvPr/>
                </p:nvSpPr>
                <p:spPr>
                  <a:xfrm>
                    <a:off x="1616453" y="1624776"/>
                    <a:ext cx="42868" cy="40717"/>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03" name="Google Shape;4203;p30"/>
                  <p:cNvSpPr/>
                  <p:nvPr/>
                </p:nvSpPr>
                <p:spPr>
                  <a:xfrm>
                    <a:off x="1784849" y="1760975"/>
                    <a:ext cx="28654" cy="38467"/>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04" name="Google Shape;4204;p30"/>
                  <p:cNvSpPr/>
                  <p:nvPr/>
                </p:nvSpPr>
                <p:spPr>
                  <a:xfrm>
                    <a:off x="1784849" y="1490834"/>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205" name="Google Shape;4205;p30"/>
                  <p:cNvGrpSpPr/>
                  <p:nvPr/>
                </p:nvGrpSpPr>
                <p:grpSpPr>
                  <a:xfrm>
                    <a:off x="1839639" y="1475379"/>
                    <a:ext cx="77067" cy="341643"/>
                    <a:chOff x="1839639" y="1475379"/>
                    <a:chExt cx="77067" cy="341643"/>
                  </a:xfrm>
                </p:grpSpPr>
                <p:sp>
                  <p:nvSpPr>
                    <p:cNvPr id="4206" name="Google Shape;4206;p30"/>
                    <p:cNvSpPr/>
                    <p:nvPr/>
                  </p:nvSpPr>
                  <p:spPr>
                    <a:xfrm>
                      <a:off x="1839639" y="1745481"/>
                      <a:ext cx="77067" cy="7154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07" name="Google Shape;4207;p30"/>
                    <p:cNvSpPr/>
                    <p:nvPr/>
                  </p:nvSpPr>
                  <p:spPr>
                    <a:xfrm>
                      <a:off x="1839639" y="1475379"/>
                      <a:ext cx="77067" cy="71595"/>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grpSp>
            <p:nvGrpSpPr>
              <p:cNvPr id="4208" name="Google Shape;4208;p30"/>
              <p:cNvGrpSpPr/>
              <p:nvPr/>
            </p:nvGrpSpPr>
            <p:grpSpPr>
              <a:xfrm>
                <a:off x="1398451" y="2012951"/>
                <a:ext cx="518255" cy="340828"/>
                <a:chOff x="1398451" y="2012951"/>
                <a:chExt cx="518255" cy="340828"/>
              </a:xfrm>
            </p:grpSpPr>
            <p:sp>
              <p:nvSpPr>
                <p:cNvPr id="4209" name="Google Shape;4209;p30"/>
                <p:cNvSpPr/>
                <p:nvPr/>
              </p:nvSpPr>
              <p:spPr>
                <a:xfrm>
                  <a:off x="1398451" y="2133928"/>
                  <a:ext cx="102166" cy="99017"/>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210" name="Google Shape;4210;p30"/>
                <p:cNvGrpSpPr/>
                <p:nvPr/>
              </p:nvGrpSpPr>
              <p:grpSpPr>
                <a:xfrm>
                  <a:off x="1616453" y="2012951"/>
                  <a:ext cx="300253" cy="340828"/>
                  <a:chOff x="1616453" y="2013538"/>
                  <a:chExt cx="300253" cy="340828"/>
                </a:xfrm>
              </p:grpSpPr>
              <p:sp>
                <p:nvSpPr>
                  <p:cNvPr id="4211" name="Google Shape;4211;p30"/>
                  <p:cNvSpPr/>
                  <p:nvPr/>
                </p:nvSpPr>
                <p:spPr>
                  <a:xfrm>
                    <a:off x="1631387" y="2183474"/>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12" name="Google Shape;4212;p30"/>
                  <p:cNvSpPr/>
                  <p:nvPr/>
                </p:nvSpPr>
                <p:spPr>
                  <a:xfrm>
                    <a:off x="1716447" y="2048220"/>
                    <a:ext cx="82400" cy="61076"/>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rgbClr val="5F7D95"/>
                    </a:solidFill>
                    <a:prstDash val="solid"/>
                    <a:miter lim="3335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13" name="Google Shape;4213;p30"/>
                  <p:cNvSpPr/>
                  <p:nvPr/>
                </p:nvSpPr>
                <p:spPr>
                  <a:xfrm>
                    <a:off x="1716447" y="2257422"/>
                    <a:ext cx="82400" cy="61083"/>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rgbClr val="5F7D95"/>
                    </a:solidFill>
                    <a:prstDash val="solid"/>
                    <a:miter lim="3335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14" name="Google Shape;4214;p30"/>
                  <p:cNvSpPr/>
                  <p:nvPr/>
                </p:nvSpPr>
                <p:spPr>
                  <a:xfrm>
                    <a:off x="1631387" y="2109073"/>
                    <a:ext cx="85283" cy="74398"/>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rgbClr val="5F7D95"/>
                    </a:solidFill>
                    <a:prstDash val="solid"/>
                    <a:miter lim="3335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15" name="Google Shape;4215;p30"/>
                  <p:cNvSpPr/>
                  <p:nvPr/>
                </p:nvSpPr>
                <p:spPr>
                  <a:xfrm>
                    <a:off x="1616453" y="2163114"/>
                    <a:ext cx="42868" cy="40491"/>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16" name="Google Shape;4216;p30"/>
                  <p:cNvSpPr/>
                  <p:nvPr/>
                </p:nvSpPr>
                <p:spPr>
                  <a:xfrm>
                    <a:off x="1784849" y="2299227"/>
                    <a:ext cx="28654" cy="3851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17" name="Google Shape;4217;p30"/>
                  <p:cNvSpPr/>
                  <p:nvPr/>
                </p:nvSpPr>
                <p:spPr>
                  <a:xfrm>
                    <a:off x="1784849" y="2028946"/>
                    <a:ext cx="28654" cy="38547"/>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218" name="Google Shape;4218;p30"/>
                  <p:cNvGrpSpPr/>
                  <p:nvPr/>
                </p:nvGrpSpPr>
                <p:grpSpPr>
                  <a:xfrm>
                    <a:off x="1839639" y="2013538"/>
                    <a:ext cx="77067" cy="340828"/>
                    <a:chOff x="1839639" y="2013538"/>
                    <a:chExt cx="77067" cy="340828"/>
                  </a:xfrm>
                </p:grpSpPr>
                <p:sp>
                  <p:nvSpPr>
                    <p:cNvPr id="4219" name="Google Shape;4219;p30"/>
                    <p:cNvSpPr/>
                    <p:nvPr/>
                  </p:nvSpPr>
                  <p:spPr>
                    <a:xfrm>
                      <a:off x="1839639" y="2282618"/>
                      <a:ext cx="77067" cy="71748"/>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20" name="Google Shape;4220;p30"/>
                    <p:cNvSpPr/>
                    <p:nvPr/>
                  </p:nvSpPr>
                  <p:spPr>
                    <a:xfrm>
                      <a:off x="1839639" y="2013538"/>
                      <a:ext cx="77067" cy="7158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A5B7C6"/>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grpSp>
            </p:grpSp>
          </p:grpSp>
        </p:grpSp>
      </p:grpSp>
      <p:grpSp>
        <p:nvGrpSpPr>
          <p:cNvPr id="4221" name="Google Shape;4221;p30"/>
          <p:cNvGrpSpPr/>
          <p:nvPr/>
        </p:nvGrpSpPr>
        <p:grpSpPr>
          <a:xfrm>
            <a:off x="3688396" y="7740040"/>
            <a:ext cx="2400808" cy="994619"/>
            <a:chOff x="6796238" y="3158297"/>
            <a:chExt cx="1630319" cy="677257"/>
          </a:xfrm>
        </p:grpSpPr>
        <p:cxnSp>
          <p:nvCxnSpPr>
            <p:cNvPr id="4222" name="Google Shape;4222;p30"/>
            <p:cNvCxnSpPr/>
            <p:nvPr/>
          </p:nvCxnSpPr>
          <p:spPr>
            <a:xfrm>
              <a:off x="7012244" y="3664854"/>
              <a:ext cx="0" cy="170700"/>
            </a:xfrm>
            <a:prstGeom prst="straightConnector1">
              <a:avLst/>
            </a:prstGeom>
            <a:noFill/>
            <a:ln w="9525" cap="flat" cmpd="sng">
              <a:solidFill>
                <a:srgbClr val="A5B7C6"/>
              </a:solidFill>
              <a:prstDash val="solid"/>
              <a:round/>
              <a:headEnd type="none" w="med" len="med"/>
              <a:tailEnd type="diamond" w="med" len="med"/>
            </a:ln>
          </p:spPr>
        </p:cxnSp>
        <p:cxnSp>
          <p:nvCxnSpPr>
            <p:cNvPr id="4223" name="Google Shape;4223;p30"/>
            <p:cNvCxnSpPr/>
            <p:nvPr/>
          </p:nvCxnSpPr>
          <p:spPr>
            <a:xfrm>
              <a:off x="7810957" y="3664854"/>
              <a:ext cx="0" cy="170700"/>
            </a:xfrm>
            <a:prstGeom prst="straightConnector1">
              <a:avLst/>
            </a:prstGeom>
            <a:noFill/>
            <a:ln w="9525" cap="flat" cmpd="sng">
              <a:solidFill>
                <a:srgbClr val="A5B7C6"/>
              </a:solidFill>
              <a:prstDash val="solid"/>
              <a:round/>
              <a:headEnd type="none" w="med" len="med"/>
              <a:tailEnd type="diamond" w="med" len="med"/>
            </a:ln>
          </p:spPr>
        </p:cxnSp>
        <p:cxnSp>
          <p:nvCxnSpPr>
            <p:cNvPr id="4224" name="Google Shape;4224;p30"/>
            <p:cNvCxnSpPr/>
            <p:nvPr/>
          </p:nvCxnSpPr>
          <p:spPr>
            <a:xfrm rot="10800000">
              <a:off x="8196652" y="3170826"/>
              <a:ext cx="0" cy="169800"/>
            </a:xfrm>
            <a:prstGeom prst="straightConnector1">
              <a:avLst/>
            </a:prstGeom>
            <a:noFill/>
            <a:ln w="9525" cap="flat" cmpd="sng">
              <a:solidFill>
                <a:srgbClr val="A5B7C6"/>
              </a:solidFill>
              <a:prstDash val="solid"/>
              <a:round/>
              <a:headEnd type="none" w="med" len="med"/>
              <a:tailEnd type="diamond" w="med" len="med"/>
            </a:ln>
          </p:spPr>
        </p:cxnSp>
        <p:cxnSp>
          <p:nvCxnSpPr>
            <p:cNvPr id="4225" name="Google Shape;4225;p30"/>
            <p:cNvCxnSpPr/>
            <p:nvPr/>
          </p:nvCxnSpPr>
          <p:spPr>
            <a:xfrm rot="10800000">
              <a:off x="7411601" y="3158297"/>
              <a:ext cx="0" cy="170700"/>
            </a:xfrm>
            <a:prstGeom prst="straightConnector1">
              <a:avLst/>
            </a:prstGeom>
            <a:noFill/>
            <a:ln w="9525" cap="flat" cmpd="sng">
              <a:solidFill>
                <a:srgbClr val="A5B7C6"/>
              </a:solidFill>
              <a:prstDash val="solid"/>
              <a:round/>
              <a:headEnd type="none" w="med" len="med"/>
              <a:tailEnd type="diamond" w="med" len="med"/>
            </a:ln>
          </p:spPr>
        </p:cxnSp>
        <p:grpSp>
          <p:nvGrpSpPr>
            <p:cNvPr id="4226" name="Google Shape;4226;p30"/>
            <p:cNvGrpSpPr/>
            <p:nvPr/>
          </p:nvGrpSpPr>
          <p:grpSpPr>
            <a:xfrm>
              <a:off x="6796238" y="3311904"/>
              <a:ext cx="1630319" cy="377697"/>
              <a:chOff x="6796238" y="3311904"/>
              <a:chExt cx="1630319" cy="377697"/>
            </a:xfrm>
          </p:grpSpPr>
          <p:sp>
            <p:nvSpPr>
              <p:cNvPr id="4227" name="Google Shape;4227;p30"/>
              <p:cNvSpPr/>
              <p:nvPr/>
            </p:nvSpPr>
            <p:spPr>
              <a:xfrm>
                <a:off x="6796238" y="3311904"/>
                <a:ext cx="798025" cy="377697"/>
              </a:xfrm>
              <a:custGeom>
                <a:avLst/>
                <a:gdLst/>
                <a:ahLst/>
                <a:cxnLst/>
                <a:rect l="l" t="t" r="r" b="b"/>
                <a:pathLst>
                  <a:path w="34368" h="16266" extrusionOk="0">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28" name="Google Shape;4228;p30"/>
              <p:cNvSpPr/>
              <p:nvPr/>
            </p:nvSpPr>
            <p:spPr>
              <a:xfrm>
                <a:off x="7628207" y="3311904"/>
                <a:ext cx="798350" cy="377697"/>
              </a:xfrm>
              <a:custGeom>
                <a:avLst/>
                <a:gdLst/>
                <a:ahLst/>
                <a:cxnLst/>
                <a:rect l="l" t="t" r="r" b="b"/>
                <a:pathLst>
                  <a:path w="34382" h="16266" extrusionOk="0">
                    <a:moveTo>
                      <a:pt x="20288" y="0"/>
                    </a:moveTo>
                    <a:lnTo>
                      <a:pt x="16470" y="6675"/>
                    </a:lnTo>
                    <a:lnTo>
                      <a:pt x="11791" y="14808"/>
                    </a:lnTo>
                    <a:lnTo>
                      <a:pt x="4081" y="14808"/>
                    </a:lnTo>
                    <a:lnTo>
                      <a:pt x="860" y="9167"/>
                    </a:lnTo>
                    <a:lnTo>
                      <a:pt x="0" y="10625"/>
                    </a:lnTo>
                    <a:lnTo>
                      <a:pt x="860" y="12082"/>
                    </a:lnTo>
                    <a:lnTo>
                      <a:pt x="3221" y="16265"/>
                    </a:lnTo>
                    <a:lnTo>
                      <a:pt x="12637" y="16265"/>
                    </a:lnTo>
                    <a:lnTo>
                      <a:pt x="17315" y="8133"/>
                    </a:lnTo>
                    <a:lnTo>
                      <a:pt x="21134" y="1458"/>
                    </a:lnTo>
                    <a:lnTo>
                      <a:pt x="28858" y="1458"/>
                    </a:lnTo>
                    <a:lnTo>
                      <a:pt x="32677" y="8133"/>
                    </a:lnTo>
                    <a:lnTo>
                      <a:pt x="28858" y="14808"/>
                    </a:lnTo>
                    <a:lnTo>
                      <a:pt x="21134" y="14808"/>
                    </a:lnTo>
                    <a:lnTo>
                      <a:pt x="17927" y="9167"/>
                    </a:lnTo>
                    <a:lnTo>
                      <a:pt x="17067" y="10625"/>
                    </a:lnTo>
                    <a:lnTo>
                      <a:pt x="17927" y="12082"/>
                    </a:lnTo>
                    <a:lnTo>
                      <a:pt x="20288" y="16265"/>
                    </a:lnTo>
                    <a:lnTo>
                      <a:pt x="29703" y="16265"/>
                    </a:lnTo>
                    <a:lnTo>
                      <a:pt x="34382" y="8133"/>
                    </a:lnTo>
                    <a:lnTo>
                      <a:pt x="29703" y="0"/>
                    </a:ln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29" name="Google Shape;4229;p30"/>
              <p:cNvSpPr/>
              <p:nvPr/>
            </p:nvSpPr>
            <p:spPr>
              <a:xfrm>
                <a:off x="7229098" y="3311904"/>
                <a:ext cx="762823" cy="377697"/>
              </a:xfrm>
              <a:custGeom>
                <a:avLst/>
                <a:gdLst/>
                <a:ahLst/>
                <a:cxnLst/>
                <a:rect l="l" t="t" r="r" b="b"/>
                <a:pathLst>
                  <a:path w="32852" h="16266" extrusionOk="0">
                    <a:moveTo>
                      <a:pt x="20347" y="0"/>
                    </a:moveTo>
                    <a:lnTo>
                      <a:pt x="16455" y="6675"/>
                    </a:lnTo>
                    <a:lnTo>
                      <a:pt x="11850" y="14808"/>
                    </a:lnTo>
                    <a:lnTo>
                      <a:pt x="4125" y="14808"/>
                    </a:lnTo>
                    <a:lnTo>
                      <a:pt x="846" y="9167"/>
                    </a:lnTo>
                    <a:lnTo>
                      <a:pt x="0" y="10625"/>
                    </a:lnTo>
                    <a:lnTo>
                      <a:pt x="846" y="12082"/>
                    </a:lnTo>
                    <a:lnTo>
                      <a:pt x="3280" y="16265"/>
                    </a:lnTo>
                    <a:lnTo>
                      <a:pt x="12695" y="16265"/>
                    </a:lnTo>
                    <a:lnTo>
                      <a:pt x="17315" y="8133"/>
                    </a:lnTo>
                    <a:lnTo>
                      <a:pt x="21134" y="1458"/>
                    </a:lnTo>
                    <a:lnTo>
                      <a:pt x="28902" y="1458"/>
                    </a:lnTo>
                    <a:lnTo>
                      <a:pt x="32065" y="6981"/>
                    </a:lnTo>
                    <a:lnTo>
                      <a:pt x="32852" y="5524"/>
                    </a:lnTo>
                    <a:lnTo>
                      <a:pt x="29703" y="0"/>
                    </a:ln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4230" name="Google Shape;4230;p30"/>
          <p:cNvGrpSpPr/>
          <p:nvPr/>
        </p:nvGrpSpPr>
        <p:grpSpPr>
          <a:xfrm>
            <a:off x="3985241" y="8842530"/>
            <a:ext cx="2290291" cy="754951"/>
            <a:chOff x="6853641" y="2534077"/>
            <a:chExt cx="1515545" cy="501229"/>
          </a:xfrm>
        </p:grpSpPr>
        <p:grpSp>
          <p:nvGrpSpPr>
            <p:cNvPr id="4231" name="Google Shape;4231;p30"/>
            <p:cNvGrpSpPr/>
            <p:nvPr/>
          </p:nvGrpSpPr>
          <p:grpSpPr>
            <a:xfrm>
              <a:off x="6853641" y="2618923"/>
              <a:ext cx="1515545" cy="324556"/>
              <a:chOff x="6853641" y="2618923"/>
              <a:chExt cx="1515545" cy="324556"/>
            </a:xfrm>
          </p:grpSpPr>
          <p:sp>
            <p:nvSpPr>
              <p:cNvPr id="4232" name="Google Shape;4232;p30"/>
              <p:cNvSpPr/>
              <p:nvPr/>
            </p:nvSpPr>
            <p:spPr>
              <a:xfrm>
                <a:off x="7747010" y="2781222"/>
                <a:ext cx="324578" cy="162258"/>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33" name="Google Shape;4233;p30"/>
              <p:cNvSpPr/>
              <p:nvPr/>
            </p:nvSpPr>
            <p:spPr>
              <a:xfrm>
                <a:off x="7449412" y="2618923"/>
                <a:ext cx="324496" cy="162258"/>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34" name="Google Shape;4234;p30"/>
              <p:cNvSpPr/>
              <p:nvPr/>
            </p:nvSpPr>
            <p:spPr>
              <a:xfrm>
                <a:off x="6853641" y="2618923"/>
                <a:ext cx="324824" cy="16279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35" name="Google Shape;4235;p30"/>
              <p:cNvSpPr/>
              <p:nvPr/>
            </p:nvSpPr>
            <p:spPr>
              <a:xfrm>
                <a:off x="7151691" y="2781222"/>
                <a:ext cx="324578" cy="162258"/>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36" name="Google Shape;4236;p30"/>
              <p:cNvSpPr/>
              <p:nvPr/>
            </p:nvSpPr>
            <p:spPr>
              <a:xfrm>
                <a:off x="8044362" y="2618923"/>
                <a:ext cx="324824" cy="16279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237" name="Google Shape;4237;p30"/>
            <p:cNvSpPr/>
            <p:nvPr/>
          </p:nvSpPr>
          <p:spPr>
            <a:xfrm>
              <a:off x="6899264" y="2673830"/>
              <a:ext cx="225242" cy="361476"/>
            </a:xfrm>
            <a:custGeom>
              <a:avLst/>
              <a:gdLst/>
              <a:ahLst/>
              <a:cxnLst/>
              <a:rect l="l" t="t" r="r" b="b"/>
              <a:pathLst>
                <a:path w="5485" h="8802" extrusionOk="0">
                  <a:moveTo>
                    <a:pt x="2798" y="1197"/>
                  </a:moveTo>
                  <a:cubicBezTo>
                    <a:pt x="2989" y="1197"/>
                    <a:pt x="3183" y="1234"/>
                    <a:pt x="3366" y="1310"/>
                  </a:cubicBezTo>
                  <a:cubicBezTo>
                    <a:pt x="3924" y="1542"/>
                    <a:pt x="4287" y="2085"/>
                    <a:pt x="4287" y="2689"/>
                  </a:cubicBezTo>
                  <a:cubicBezTo>
                    <a:pt x="4287" y="3512"/>
                    <a:pt x="3619" y="4178"/>
                    <a:pt x="2796" y="4180"/>
                  </a:cubicBezTo>
                  <a:cubicBezTo>
                    <a:pt x="2194" y="4180"/>
                    <a:pt x="1650" y="3816"/>
                    <a:pt x="1419" y="3259"/>
                  </a:cubicBezTo>
                  <a:cubicBezTo>
                    <a:pt x="1189" y="2702"/>
                    <a:pt x="1317" y="2061"/>
                    <a:pt x="1743" y="1634"/>
                  </a:cubicBezTo>
                  <a:cubicBezTo>
                    <a:pt x="2028" y="1348"/>
                    <a:pt x="2410" y="1197"/>
                    <a:pt x="2798" y="1197"/>
                  </a:cubicBezTo>
                  <a:close/>
                  <a:moveTo>
                    <a:pt x="2796" y="1"/>
                  </a:moveTo>
                  <a:cubicBezTo>
                    <a:pt x="2254" y="1"/>
                    <a:pt x="1714" y="165"/>
                    <a:pt x="1253" y="489"/>
                  </a:cubicBezTo>
                  <a:cubicBezTo>
                    <a:pt x="433" y="1063"/>
                    <a:pt x="0" y="2048"/>
                    <a:pt x="132" y="3043"/>
                  </a:cubicBezTo>
                  <a:cubicBezTo>
                    <a:pt x="263" y="4037"/>
                    <a:pt x="937" y="4875"/>
                    <a:pt x="1880" y="5216"/>
                  </a:cubicBezTo>
                  <a:lnTo>
                    <a:pt x="1880" y="6705"/>
                  </a:lnTo>
                  <a:lnTo>
                    <a:pt x="1067" y="6705"/>
                  </a:lnTo>
                  <a:lnTo>
                    <a:pt x="2723" y="8801"/>
                  </a:lnTo>
                  <a:lnTo>
                    <a:pt x="4377" y="6705"/>
                  </a:lnTo>
                  <a:lnTo>
                    <a:pt x="3563" y="6705"/>
                  </a:lnTo>
                  <a:lnTo>
                    <a:pt x="3563" y="5265"/>
                  </a:lnTo>
                  <a:cubicBezTo>
                    <a:pt x="4703" y="4926"/>
                    <a:pt x="5485" y="3877"/>
                    <a:pt x="5485" y="2689"/>
                  </a:cubicBezTo>
                  <a:cubicBezTo>
                    <a:pt x="5485" y="1685"/>
                    <a:pt x="4926" y="766"/>
                    <a:pt x="4037" y="304"/>
                  </a:cubicBezTo>
                  <a:cubicBezTo>
                    <a:pt x="3647" y="101"/>
                    <a:pt x="3221" y="1"/>
                    <a:pt x="2796" y="1"/>
                  </a:cubicBez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38" name="Google Shape;4238;p30"/>
            <p:cNvSpPr/>
            <p:nvPr/>
          </p:nvSpPr>
          <p:spPr>
            <a:xfrm>
              <a:off x="7198259" y="2534077"/>
              <a:ext cx="235261" cy="360532"/>
            </a:xfrm>
            <a:custGeom>
              <a:avLst/>
              <a:gdLst/>
              <a:ahLst/>
              <a:cxnLst/>
              <a:rect l="l" t="t" r="r" b="b"/>
              <a:pathLst>
                <a:path w="5729" h="8779" extrusionOk="0">
                  <a:moveTo>
                    <a:pt x="2858" y="4600"/>
                  </a:moveTo>
                  <a:cubicBezTo>
                    <a:pt x="3050" y="4600"/>
                    <a:pt x="3243" y="4637"/>
                    <a:pt x="3427" y="4713"/>
                  </a:cubicBezTo>
                  <a:cubicBezTo>
                    <a:pt x="3985" y="4945"/>
                    <a:pt x="4347" y="5488"/>
                    <a:pt x="4347" y="6092"/>
                  </a:cubicBezTo>
                  <a:cubicBezTo>
                    <a:pt x="4347" y="6915"/>
                    <a:pt x="3679" y="7581"/>
                    <a:pt x="2856" y="7583"/>
                  </a:cubicBezTo>
                  <a:cubicBezTo>
                    <a:pt x="2254" y="7583"/>
                    <a:pt x="1709" y="7219"/>
                    <a:pt x="1479" y="6662"/>
                  </a:cubicBezTo>
                  <a:cubicBezTo>
                    <a:pt x="1248" y="6105"/>
                    <a:pt x="1376" y="5464"/>
                    <a:pt x="1802" y="5037"/>
                  </a:cubicBezTo>
                  <a:cubicBezTo>
                    <a:pt x="2087" y="4751"/>
                    <a:pt x="2469" y="4600"/>
                    <a:pt x="2858" y="4600"/>
                  </a:cubicBezTo>
                  <a:close/>
                  <a:moveTo>
                    <a:pt x="2883" y="0"/>
                  </a:moveTo>
                  <a:lnTo>
                    <a:pt x="1227" y="2097"/>
                  </a:lnTo>
                  <a:lnTo>
                    <a:pt x="2041" y="2097"/>
                  </a:lnTo>
                  <a:lnTo>
                    <a:pt x="2041" y="3530"/>
                  </a:lnTo>
                  <a:cubicBezTo>
                    <a:pt x="782" y="3930"/>
                    <a:pt x="1" y="5184"/>
                    <a:pt x="196" y="6491"/>
                  </a:cubicBezTo>
                  <a:cubicBezTo>
                    <a:pt x="393" y="7796"/>
                    <a:pt x="1507" y="8766"/>
                    <a:pt x="2827" y="8779"/>
                  </a:cubicBezTo>
                  <a:cubicBezTo>
                    <a:pt x="2837" y="8779"/>
                    <a:pt x="2847" y="8779"/>
                    <a:pt x="2857" y="8779"/>
                  </a:cubicBezTo>
                  <a:cubicBezTo>
                    <a:pt x="4165" y="8779"/>
                    <a:pt x="5285" y="7837"/>
                    <a:pt x="5506" y="6545"/>
                  </a:cubicBezTo>
                  <a:cubicBezTo>
                    <a:pt x="5729" y="5245"/>
                    <a:pt x="4974" y="3973"/>
                    <a:pt x="3724" y="3547"/>
                  </a:cubicBezTo>
                  <a:lnTo>
                    <a:pt x="3724" y="2097"/>
                  </a:lnTo>
                  <a:lnTo>
                    <a:pt x="4539" y="2097"/>
                  </a:lnTo>
                  <a:lnTo>
                    <a:pt x="2883" y="0"/>
                  </a:ln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39" name="Google Shape;4239;p30"/>
            <p:cNvSpPr/>
            <p:nvPr/>
          </p:nvSpPr>
          <p:spPr>
            <a:xfrm>
              <a:off x="7493639" y="2673830"/>
              <a:ext cx="225200" cy="361476"/>
            </a:xfrm>
            <a:custGeom>
              <a:avLst/>
              <a:gdLst/>
              <a:ahLst/>
              <a:cxnLst/>
              <a:rect l="l" t="t" r="r" b="b"/>
              <a:pathLst>
                <a:path w="5484" h="8802" extrusionOk="0">
                  <a:moveTo>
                    <a:pt x="2796" y="1197"/>
                  </a:moveTo>
                  <a:cubicBezTo>
                    <a:pt x="2988" y="1197"/>
                    <a:pt x="3181" y="1234"/>
                    <a:pt x="3365" y="1310"/>
                  </a:cubicBezTo>
                  <a:cubicBezTo>
                    <a:pt x="3922" y="1542"/>
                    <a:pt x="4286" y="2085"/>
                    <a:pt x="4286" y="2689"/>
                  </a:cubicBezTo>
                  <a:cubicBezTo>
                    <a:pt x="4284" y="3512"/>
                    <a:pt x="3618" y="4178"/>
                    <a:pt x="2795" y="4180"/>
                  </a:cubicBezTo>
                  <a:cubicBezTo>
                    <a:pt x="2191" y="4180"/>
                    <a:pt x="1649" y="3816"/>
                    <a:pt x="1418" y="3259"/>
                  </a:cubicBezTo>
                  <a:cubicBezTo>
                    <a:pt x="1187" y="2702"/>
                    <a:pt x="1314" y="2061"/>
                    <a:pt x="1740" y="1634"/>
                  </a:cubicBezTo>
                  <a:cubicBezTo>
                    <a:pt x="2026" y="1348"/>
                    <a:pt x="2408" y="1197"/>
                    <a:pt x="2796" y="1197"/>
                  </a:cubicBezTo>
                  <a:close/>
                  <a:moveTo>
                    <a:pt x="2794" y="1"/>
                  </a:moveTo>
                  <a:cubicBezTo>
                    <a:pt x="2254" y="1"/>
                    <a:pt x="1717" y="163"/>
                    <a:pt x="1258" y="484"/>
                  </a:cubicBezTo>
                  <a:cubicBezTo>
                    <a:pt x="436" y="1055"/>
                    <a:pt x="1" y="2037"/>
                    <a:pt x="127" y="3030"/>
                  </a:cubicBezTo>
                  <a:cubicBezTo>
                    <a:pt x="255" y="4023"/>
                    <a:pt x="923" y="4863"/>
                    <a:pt x="1862" y="5211"/>
                  </a:cubicBezTo>
                  <a:lnTo>
                    <a:pt x="1862" y="6705"/>
                  </a:lnTo>
                  <a:lnTo>
                    <a:pt x="1048" y="6705"/>
                  </a:lnTo>
                  <a:lnTo>
                    <a:pt x="2704" y="8801"/>
                  </a:lnTo>
                  <a:lnTo>
                    <a:pt x="4360" y="6705"/>
                  </a:lnTo>
                  <a:lnTo>
                    <a:pt x="3545" y="6705"/>
                  </a:lnTo>
                  <a:lnTo>
                    <a:pt x="3545" y="5270"/>
                  </a:lnTo>
                  <a:cubicBezTo>
                    <a:pt x="4693" y="4935"/>
                    <a:pt x="5484" y="3883"/>
                    <a:pt x="5484" y="2689"/>
                  </a:cubicBezTo>
                  <a:cubicBezTo>
                    <a:pt x="5482" y="1688"/>
                    <a:pt x="4927" y="769"/>
                    <a:pt x="4039" y="306"/>
                  </a:cubicBezTo>
                  <a:cubicBezTo>
                    <a:pt x="3647" y="102"/>
                    <a:pt x="3220" y="1"/>
                    <a:pt x="2794"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40" name="Google Shape;4240;p30"/>
            <p:cNvSpPr/>
            <p:nvPr/>
          </p:nvSpPr>
          <p:spPr>
            <a:xfrm>
              <a:off x="7792387" y="2534077"/>
              <a:ext cx="235261" cy="360532"/>
            </a:xfrm>
            <a:custGeom>
              <a:avLst/>
              <a:gdLst/>
              <a:ahLst/>
              <a:cxnLst/>
              <a:rect l="l" t="t" r="r" b="b"/>
              <a:pathLst>
                <a:path w="5729" h="8779" extrusionOk="0">
                  <a:moveTo>
                    <a:pt x="2861" y="4601"/>
                  </a:moveTo>
                  <a:cubicBezTo>
                    <a:pt x="3053" y="4601"/>
                    <a:pt x="3247" y="4638"/>
                    <a:pt x="3431" y="4715"/>
                  </a:cubicBezTo>
                  <a:cubicBezTo>
                    <a:pt x="3988" y="4945"/>
                    <a:pt x="4351" y="5488"/>
                    <a:pt x="4351" y="6092"/>
                  </a:cubicBezTo>
                  <a:cubicBezTo>
                    <a:pt x="4350" y="6915"/>
                    <a:pt x="3684" y="7581"/>
                    <a:pt x="2861" y="7583"/>
                  </a:cubicBezTo>
                  <a:cubicBezTo>
                    <a:pt x="2259" y="7583"/>
                    <a:pt x="1714" y="7219"/>
                    <a:pt x="1483" y="6662"/>
                  </a:cubicBezTo>
                  <a:cubicBezTo>
                    <a:pt x="1253" y="6105"/>
                    <a:pt x="1381" y="5464"/>
                    <a:pt x="1807" y="5038"/>
                  </a:cubicBezTo>
                  <a:cubicBezTo>
                    <a:pt x="2092" y="4752"/>
                    <a:pt x="2473" y="4601"/>
                    <a:pt x="2861" y="4601"/>
                  </a:cubicBezTo>
                  <a:close/>
                  <a:moveTo>
                    <a:pt x="2870" y="0"/>
                  </a:moveTo>
                  <a:lnTo>
                    <a:pt x="1214" y="2097"/>
                  </a:lnTo>
                  <a:lnTo>
                    <a:pt x="2028" y="2097"/>
                  </a:lnTo>
                  <a:lnTo>
                    <a:pt x="2028" y="3536"/>
                  </a:lnTo>
                  <a:cubicBezTo>
                    <a:pt x="773" y="3944"/>
                    <a:pt x="1" y="5205"/>
                    <a:pt x="204" y="6508"/>
                  </a:cubicBezTo>
                  <a:cubicBezTo>
                    <a:pt x="409" y="7813"/>
                    <a:pt x="1532" y="8776"/>
                    <a:pt x="2851" y="8779"/>
                  </a:cubicBezTo>
                  <a:cubicBezTo>
                    <a:pt x="2854" y="8779"/>
                    <a:pt x="2858" y="8779"/>
                    <a:pt x="2861" y="8779"/>
                  </a:cubicBezTo>
                  <a:cubicBezTo>
                    <a:pt x="4178" y="8779"/>
                    <a:pt x="5300" y="7828"/>
                    <a:pt x="5514" y="6527"/>
                  </a:cubicBezTo>
                  <a:cubicBezTo>
                    <a:pt x="5729" y="5225"/>
                    <a:pt x="4965" y="3959"/>
                    <a:pt x="3713" y="3543"/>
                  </a:cubicBezTo>
                  <a:lnTo>
                    <a:pt x="3713" y="2097"/>
                  </a:lnTo>
                  <a:lnTo>
                    <a:pt x="4526" y="2097"/>
                  </a:lnTo>
                  <a:lnTo>
                    <a:pt x="2870" y="0"/>
                  </a:ln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41" name="Google Shape;4241;p30"/>
            <p:cNvSpPr/>
            <p:nvPr/>
          </p:nvSpPr>
          <p:spPr>
            <a:xfrm>
              <a:off x="8090150" y="2673789"/>
              <a:ext cx="225857" cy="361517"/>
            </a:xfrm>
            <a:custGeom>
              <a:avLst/>
              <a:gdLst/>
              <a:ahLst/>
              <a:cxnLst/>
              <a:rect l="l" t="t" r="r" b="b"/>
              <a:pathLst>
                <a:path w="5500" h="8803" extrusionOk="0">
                  <a:moveTo>
                    <a:pt x="2811" y="1198"/>
                  </a:moveTo>
                  <a:cubicBezTo>
                    <a:pt x="3003" y="1198"/>
                    <a:pt x="3197" y="1235"/>
                    <a:pt x="3381" y="1311"/>
                  </a:cubicBezTo>
                  <a:cubicBezTo>
                    <a:pt x="3938" y="1543"/>
                    <a:pt x="4302" y="2086"/>
                    <a:pt x="4302" y="2690"/>
                  </a:cubicBezTo>
                  <a:cubicBezTo>
                    <a:pt x="4300" y="3513"/>
                    <a:pt x="3634" y="4179"/>
                    <a:pt x="2811" y="4181"/>
                  </a:cubicBezTo>
                  <a:cubicBezTo>
                    <a:pt x="2209" y="4181"/>
                    <a:pt x="1664" y="3817"/>
                    <a:pt x="1434" y="3260"/>
                  </a:cubicBezTo>
                  <a:cubicBezTo>
                    <a:pt x="1203" y="2703"/>
                    <a:pt x="1330" y="2062"/>
                    <a:pt x="1757" y="1635"/>
                  </a:cubicBezTo>
                  <a:cubicBezTo>
                    <a:pt x="2042" y="1349"/>
                    <a:pt x="2423" y="1198"/>
                    <a:pt x="2811" y="1198"/>
                  </a:cubicBezTo>
                  <a:close/>
                  <a:moveTo>
                    <a:pt x="2812" y="1"/>
                  </a:moveTo>
                  <a:cubicBezTo>
                    <a:pt x="2257" y="1"/>
                    <a:pt x="1706" y="172"/>
                    <a:pt x="1238" y="509"/>
                  </a:cubicBezTo>
                  <a:cubicBezTo>
                    <a:pt x="420" y="1098"/>
                    <a:pt x="1" y="2097"/>
                    <a:pt x="154" y="3095"/>
                  </a:cubicBezTo>
                  <a:cubicBezTo>
                    <a:pt x="306" y="4093"/>
                    <a:pt x="1005" y="4920"/>
                    <a:pt x="1962" y="5239"/>
                  </a:cubicBezTo>
                  <a:lnTo>
                    <a:pt x="1962" y="6706"/>
                  </a:lnTo>
                  <a:lnTo>
                    <a:pt x="1149" y="6706"/>
                  </a:lnTo>
                  <a:lnTo>
                    <a:pt x="2804" y="8802"/>
                  </a:lnTo>
                  <a:lnTo>
                    <a:pt x="4460" y="6706"/>
                  </a:lnTo>
                  <a:lnTo>
                    <a:pt x="3645" y="6706"/>
                  </a:lnTo>
                  <a:lnTo>
                    <a:pt x="3645" y="5244"/>
                  </a:lnTo>
                  <a:cubicBezTo>
                    <a:pt x="4750" y="4882"/>
                    <a:pt x="5499" y="3852"/>
                    <a:pt x="5499" y="2690"/>
                  </a:cubicBezTo>
                  <a:cubicBezTo>
                    <a:pt x="5499" y="1679"/>
                    <a:pt x="4934" y="755"/>
                    <a:pt x="4036" y="296"/>
                  </a:cubicBezTo>
                  <a:cubicBezTo>
                    <a:pt x="3650" y="98"/>
                    <a:pt x="3230" y="1"/>
                    <a:pt x="2812"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242" name="Google Shape;4242;p30"/>
          <p:cNvGrpSpPr/>
          <p:nvPr/>
        </p:nvGrpSpPr>
        <p:grpSpPr>
          <a:xfrm>
            <a:off x="1452538" y="8924318"/>
            <a:ext cx="2121803" cy="523194"/>
            <a:chOff x="4234950" y="2101012"/>
            <a:chExt cx="4219974" cy="1044090"/>
          </a:xfrm>
        </p:grpSpPr>
        <p:sp>
          <p:nvSpPr>
            <p:cNvPr id="4243" name="Google Shape;4243;p30"/>
            <p:cNvSpPr/>
            <p:nvPr/>
          </p:nvSpPr>
          <p:spPr>
            <a:xfrm rot="10800000">
              <a:off x="7528544"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435D74"/>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44" name="Google Shape;4244;p30"/>
            <p:cNvSpPr/>
            <p:nvPr/>
          </p:nvSpPr>
          <p:spPr>
            <a:xfrm rot="10800000">
              <a:off x="6487595" y="2218809"/>
              <a:ext cx="827572" cy="826702"/>
            </a:xfrm>
            <a:custGeom>
              <a:avLst/>
              <a:gdLst/>
              <a:ahLst/>
              <a:cxnLst/>
              <a:rect l="l" t="t" r="r" b="b"/>
              <a:pathLst>
                <a:path w="34926" h="34893" extrusionOk="0">
                  <a:moveTo>
                    <a:pt x="1" y="1"/>
                  </a:moveTo>
                  <a:lnTo>
                    <a:pt x="1" y="34892"/>
                  </a:lnTo>
                  <a:lnTo>
                    <a:pt x="34926" y="34892"/>
                  </a:lnTo>
                  <a:lnTo>
                    <a:pt x="34926" y="1"/>
                  </a:lnTo>
                  <a:close/>
                </a:path>
              </a:pathLst>
            </a:cu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45" name="Google Shape;4245;p30"/>
            <p:cNvSpPr/>
            <p:nvPr/>
          </p:nvSpPr>
          <p:spPr>
            <a:xfrm rot="10800000">
              <a:off x="5430819" y="2218809"/>
              <a:ext cx="827572" cy="826702"/>
            </a:xfrm>
            <a:custGeom>
              <a:avLst/>
              <a:gdLst/>
              <a:ahLst/>
              <a:cxnLst/>
              <a:rect l="l" t="t" r="r" b="b"/>
              <a:pathLst>
                <a:path w="34926" h="34893" extrusionOk="0">
                  <a:moveTo>
                    <a:pt x="0" y="1"/>
                  </a:moveTo>
                  <a:lnTo>
                    <a:pt x="0" y="34892"/>
                  </a:lnTo>
                  <a:lnTo>
                    <a:pt x="34925" y="34892"/>
                  </a:lnTo>
                  <a:lnTo>
                    <a:pt x="34925" y="1"/>
                  </a:lnTo>
                  <a:close/>
                </a:path>
              </a:pathLst>
            </a:custGeom>
            <a:solidFill>
              <a:srgbClr val="869FB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sz="1400"/>
            </a:p>
          </p:txBody>
        </p:sp>
        <p:sp>
          <p:nvSpPr>
            <p:cNvPr id="4246" name="Google Shape;4246;p30"/>
            <p:cNvSpPr/>
            <p:nvPr/>
          </p:nvSpPr>
          <p:spPr>
            <a:xfrm rot="10800000">
              <a:off x="4374848"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BAC8D3"/>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47" name="Google Shape;4247;p30"/>
            <p:cNvSpPr/>
            <p:nvPr/>
          </p:nvSpPr>
          <p:spPr>
            <a:xfrm rot="10800000">
              <a:off x="7410780" y="2622683"/>
              <a:ext cx="1044144" cy="522420"/>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noFill/>
            <a:ln w="20850" cap="rnd" cmpd="sng">
              <a:solidFill>
                <a:srgbClr val="435D74"/>
              </a:solidFill>
              <a:prstDash val="solid"/>
              <a:miter lim="3335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48" name="Google Shape;4248;p30"/>
            <p:cNvSpPr/>
            <p:nvPr/>
          </p:nvSpPr>
          <p:spPr>
            <a:xfrm rot="10800000">
              <a:off x="6366656" y="2101012"/>
              <a:ext cx="1044144" cy="521638"/>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noFill/>
            <a:ln w="20850" cap="rnd" cmpd="sng">
              <a:solidFill>
                <a:srgbClr val="5F7D95"/>
              </a:solidFill>
              <a:prstDash val="solid"/>
              <a:miter lim="3335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49" name="Google Shape;4249;p30"/>
            <p:cNvSpPr/>
            <p:nvPr/>
          </p:nvSpPr>
          <p:spPr>
            <a:xfrm rot="10800000">
              <a:off x="5322557" y="2622683"/>
              <a:ext cx="1044120" cy="522420"/>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noFill/>
            <a:ln w="20850" cap="rnd" cmpd="sng">
              <a:solidFill>
                <a:srgbClr val="869FB2"/>
              </a:solidFill>
              <a:prstDash val="solid"/>
              <a:miter lim="3335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50" name="Google Shape;4250;p30"/>
            <p:cNvSpPr/>
            <p:nvPr/>
          </p:nvSpPr>
          <p:spPr>
            <a:xfrm rot="10800000">
              <a:off x="4278434" y="2101012"/>
              <a:ext cx="1044144" cy="521638"/>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noFill/>
            <a:ln w="20850" cap="rnd" cmpd="sng">
              <a:solidFill>
                <a:srgbClr val="BAC8D3"/>
              </a:solidFill>
              <a:prstDash val="solid"/>
              <a:miter lim="33357"/>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51" name="Google Shape;4251;p30"/>
            <p:cNvSpPr/>
            <p:nvPr/>
          </p:nvSpPr>
          <p:spPr>
            <a:xfrm rot="10800000">
              <a:off x="7367296" y="2570459"/>
              <a:ext cx="86984" cy="86975"/>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52" name="Google Shape;4252;p30"/>
            <p:cNvSpPr/>
            <p:nvPr/>
          </p:nvSpPr>
          <p:spPr>
            <a:xfrm rot="10800000">
              <a:off x="6323197" y="2570459"/>
              <a:ext cx="86961" cy="86975"/>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53" name="Google Shape;4253;p30"/>
            <p:cNvSpPr/>
            <p:nvPr/>
          </p:nvSpPr>
          <p:spPr>
            <a:xfrm rot="10800000">
              <a:off x="5279073"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54" name="Google Shape;4254;p30"/>
            <p:cNvSpPr/>
            <p:nvPr/>
          </p:nvSpPr>
          <p:spPr>
            <a:xfrm rot="10800000">
              <a:off x="4234950"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55" name="Google Shape;4255;p30"/>
            <p:cNvSpPr/>
            <p:nvPr/>
          </p:nvSpPr>
          <p:spPr>
            <a:xfrm rot="10800000">
              <a:off x="7541197" y="2231460"/>
              <a:ext cx="801483" cy="800617"/>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rgbClr val="FFFFFF"/>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56" name="Google Shape;4256;p30"/>
            <p:cNvSpPr/>
            <p:nvPr/>
          </p:nvSpPr>
          <p:spPr>
            <a:xfrm rot="10800000">
              <a:off x="6488377" y="2231460"/>
              <a:ext cx="800701" cy="800617"/>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rgbClr val="F2F2F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57" name="Google Shape;4257;p30"/>
            <p:cNvSpPr/>
            <p:nvPr/>
          </p:nvSpPr>
          <p:spPr>
            <a:xfrm rot="10800000">
              <a:off x="5434776" y="2231460"/>
              <a:ext cx="800701" cy="800617"/>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rgbClr val="F2F2F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58" name="Google Shape;4258;p30"/>
            <p:cNvSpPr/>
            <p:nvPr/>
          </p:nvSpPr>
          <p:spPr>
            <a:xfrm rot="10800000">
              <a:off x="4381980" y="2231460"/>
              <a:ext cx="800678" cy="800617"/>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rgbClr val="F2F2F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259" name="Google Shape;4259;p30"/>
          <p:cNvGrpSpPr/>
          <p:nvPr/>
        </p:nvGrpSpPr>
        <p:grpSpPr>
          <a:xfrm>
            <a:off x="3985307" y="7778108"/>
            <a:ext cx="2289706" cy="938648"/>
            <a:chOff x="6777990" y="3710194"/>
            <a:chExt cx="1646915" cy="677382"/>
          </a:xfrm>
        </p:grpSpPr>
        <p:grpSp>
          <p:nvGrpSpPr>
            <p:cNvPr id="4260" name="Google Shape;4260;p30"/>
            <p:cNvGrpSpPr/>
            <p:nvPr/>
          </p:nvGrpSpPr>
          <p:grpSpPr>
            <a:xfrm>
              <a:off x="6777990" y="3874492"/>
              <a:ext cx="411129" cy="513083"/>
              <a:chOff x="6777990" y="3874492"/>
              <a:chExt cx="411129" cy="513083"/>
            </a:xfrm>
          </p:grpSpPr>
          <p:cxnSp>
            <p:nvCxnSpPr>
              <p:cNvPr id="4261" name="Google Shape;4261;p30"/>
              <p:cNvCxnSpPr/>
              <p:nvPr/>
            </p:nvCxnSpPr>
            <p:spPr>
              <a:xfrm>
                <a:off x="6977019"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4262" name="Google Shape;4262;p30"/>
              <p:cNvSpPr/>
              <p:nvPr/>
            </p:nvSpPr>
            <p:spPr>
              <a:xfrm>
                <a:off x="6777990"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263" name="Google Shape;4263;p30"/>
            <p:cNvGrpSpPr/>
            <p:nvPr/>
          </p:nvGrpSpPr>
          <p:grpSpPr>
            <a:xfrm>
              <a:off x="7188425" y="3710194"/>
              <a:ext cx="411123" cy="520535"/>
              <a:chOff x="7188425" y="3710194"/>
              <a:chExt cx="411123" cy="520535"/>
            </a:xfrm>
          </p:grpSpPr>
          <p:cxnSp>
            <p:nvCxnSpPr>
              <p:cNvPr id="4264" name="Google Shape;4264;p30"/>
              <p:cNvCxnSpPr/>
              <p:nvPr/>
            </p:nvCxnSpPr>
            <p:spPr>
              <a:xfrm rot="10800000">
                <a:off x="7393988" y="3710194"/>
                <a:ext cx="0" cy="170700"/>
              </a:xfrm>
              <a:prstGeom prst="straightConnector1">
                <a:avLst/>
              </a:prstGeom>
              <a:noFill/>
              <a:ln w="19050" cap="flat" cmpd="sng">
                <a:solidFill>
                  <a:srgbClr val="A5B7C6"/>
                </a:solidFill>
                <a:prstDash val="solid"/>
                <a:round/>
                <a:headEnd type="none" w="med" len="med"/>
                <a:tailEnd type="diamond" w="med" len="med"/>
              </a:ln>
            </p:spPr>
          </p:cxnSp>
          <p:sp>
            <p:nvSpPr>
              <p:cNvPr id="4265" name="Google Shape;4265;p30"/>
              <p:cNvSpPr/>
              <p:nvPr/>
            </p:nvSpPr>
            <p:spPr>
              <a:xfrm>
                <a:off x="7188425" y="3874492"/>
                <a:ext cx="411123" cy="356237"/>
              </a:xfrm>
              <a:custGeom>
                <a:avLst/>
                <a:gdLst/>
                <a:ahLst/>
                <a:cxnLst/>
                <a:rect l="l" t="t" r="r" b="b"/>
                <a:pathLst>
                  <a:path w="69271" h="60023" extrusionOk="0">
                    <a:moveTo>
                      <a:pt x="17274" y="0"/>
                    </a:moveTo>
                    <a:lnTo>
                      <a:pt x="0" y="30011"/>
                    </a:lnTo>
                    <a:lnTo>
                      <a:pt x="17274"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266" name="Google Shape;4266;p30"/>
            <p:cNvGrpSpPr/>
            <p:nvPr/>
          </p:nvGrpSpPr>
          <p:grpSpPr>
            <a:xfrm>
              <a:off x="7603341" y="3874492"/>
              <a:ext cx="411474" cy="513083"/>
              <a:chOff x="7603341" y="3874492"/>
              <a:chExt cx="411474" cy="513083"/>
            </a:xfrm>
          </p:grpSpPr>
          <p:cxnSp>
            <p:nvCxnSpPr>
              <p:cNvPr id="4267" name="Google Shape;4267;p30"/>
              <p:cNvCxnSpPr/>
              <p:nvPr/>
            </p:nvCxnSpPr>
            <p:spPr>
              <a:xfrm>
                <a:off x="7809095"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4268" name="Google Shape;4268;p30"/>
              <p:cNvSpPr/>
              <p:nvPr/>
            </p:nvSpPr>
            <p:spPr>
              <a:xfrm>
                <a:off x="7603341" y="3874492"/>
                <a:ext cx="411474" cy="356237"/>
              </a:xfrm>
              <a:custGeom>
                <a:avLst/>
                <a:gdLst/>
                <a:ahLst/>
                <a:cxnLst/>
                <a:rect l="l" t="t" r="r" b="b"/>
                <a:pathLst>
                  <a:path w="69330" h="60023" extrusionOk="0">
                    <a:moveTo>
                      <a:pt x="17333" y="0"/>
                    </a:moveTo>
                    <a:lnTo>
                      <a:pt x="1" y="30011"/>
                    </a:lnTo>
                    <a:lnTo>
                      <a:pt x="17333" y="60023"/>
                    </a:lnTo>
                    <a:lnTo>
                      <a:pt x="51998" y="60023"/>
                    </a:lnTo>
                    <a:lnTo>
                      <a:pt x="69330" y="30011"/>
                    </a:lnTo>
                    <a:lnTo>
                      <a:pt x="51998"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269" name="Google Shape;4269;p30"/>
            <p:cNvGrpSpPr/>
            <p:nvPr/>
          </p:nvGrpSpPr>
          <p:grpSpPr>
            <a:xfrm>
              <a:off x="8013776" y="3722847"/>
              <a:ext cx="411129" cy="507881"/>
              <a:chOff x="8013776" y="3722847"/>
              <a:chExt cx="411129" cy="507881"/>
            </a:xfrm>
          </p:grpSpPr>
          <p:cxnSp>
            <p:nvCxnSpPr>
              <p:cNvPr id="4270" name="Google Shape;4270;p30"/>
              <p:cNvCxnSpPr/>
              <p:nvPr/>
            </p:nvCxnSpPr>
            <p:spPr>
              <a:xfrm rot="10800000">
                <a:off x="8219339" y="3722847"/>
                <a:ext cx="0" cy="169800"/>
              </a:xfrm>
              <a:prstGeom prst="straightConnector1">
                <a:avLst/>
              </a:prstGeom>
              <a:noFill/>
              <a:ln w="19050" cap="flat" cmpd="sng">
                <a:solidFill>
                  <a:srgbClr val="A5B7C6"/>
                </a:solidFill>
                <a:prstDash val="solid"/>
                <a:round/>
                <a:headEnd type="none" w="med" len="med"/>
                <a:tailEnd type="diamond" w="med" len="med"/>
              </a:ln>
            </p:spPr>
          </p:cxnSp>
          <p:sp>
            <p:nvSpPr>
              <p:cNvPr id="4271" name="Google Shape;4271;p30"/>
              <p:cNvSpPr/>
              <p:nvPr/>
            </p:nvSpPr>
            <p:spPr>
              <a:xfrm>
                <a:off x="8013776"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nvGrpSpPr>
          <p:cNvPr id="4272" name="Google Shape;4272;p30"/>
          <p:cNvGrpSpPr/>
          <p:nvPr/>
        </p:nvGrpSpPr>
        <p:grpSpPr>
          <a:xfrm>
            <a:off x="1561091" y="7420013"/>
            <a:ext cx="1904194" cy="1362246"/>
            <a:chOff x="5190863" y="2824811"/>
            <a:chExt cx="1544860" cy="1108869"/>
          </a:xfrm>
        </p:grpSpPr>
        <p:grpSp>
          <p:nvGrpSpPr>
            <p:cNvPr id="4273" name="Google Shape;4273;p30"/>
            <p:cNvGrpSpPr/>
            <p:nvPr/>
          </p:nvGrpSpPr>
          <p:grpSpPr>
            <a:xfrm>
              <a:off x="5938695" y="3176919"/>
              <a:ext cx="685761" cy="404739"/>
              <a:chOff x="5938695" y="3176919"/>
              <a:chExt cx="685761" cy="404739"/>
            </a:xfrm>
          </p:grpSpPr>
          <p:grpSp>
            <p:nvGrpSpPr>
              <p:cNvPr id="4274" name="Google Shape;4274;p30"/>
              <p:cNvGrpSpPr/>
              <p:nvPr/>
            </p:nvGrpSpPr>
            <p:grpSpPr>
              <a:xfrm>
                <a:off x="5938695" y="3176919"/>
                <a:ext cx="685761" cy="404739"/>
                <a:chOff x="5938695" y="3176919"/>
                <a:chExt cx="685761" cy="404739"/>
              </a:xfrm>
            </p:grpSpPr>
            <p:sp>
              <p:nvSpPr>
                <p:cNvPr id="4275" name="Google Shape;4275;p30"/>
                <p:cNvSpPr/>
                <p:nvPr/>
              </p:nvSpPr>
              <p:spPr>
                <a:xfrm>
                  <a:off x="5938695" y="3176919"/>
                  <a:ext cx="404679" cy="404739"/>
                </a:xfrm>
                <a:custGeom>
                  <a:avLst/>
                  <a:gdLst/>
                  <a:ahLst/>
                  <a:cxnLst/>
                  <a:rect l="l" t="t" r="r" b="b"/>
                  <a:pathLst>
                    <a:path w="9649" h="9651" extrusionOk="0">
                      <a:moveTo>
                        <a:pt x="4922" y="1"/>
                      </a:moveTo>
                      <a:cubicBezTo>
                        <a:pt x="4890" y="1"/>
                        <a:pt x="4858" y="2"/>
                        <a:pt x="4826" y="2"/>
                      </a:cubicBezTo>
                      <a:lnTo>
                        <a:pt x="4826" y="1251"/>
                      </a:lnTo>
                      <a:cubicBezTo>
                        <a:pt x="4858" y="1251"/>
                        <a:pt x="4890" y="1251"/>
                        <a:pt x="4922" y="1253"/>
                      </a:cubicBezTo>
                      <a:lnTo>
                        <a:pt x="4925" y="1253"/>
                      </a:lnTo>
                      <a:cubicBezTo>
                        <a:pt x="6858" y="1309"/>
                        <a:pt x="8395" y="2891"/>
                        <a:pt x="8395" y="4825"/>
                      </a:cubicBezTo>
                      <a:cubicBezTo>
                        <a:pt x="8395" y="4845"/>
                        <a:pt x="8393" y="4864"/>
                        <a:pt x="8393" y="4883"/>
                      </a:cubicBezTo>
                      <a:cubicBezTo>
                        <a:pt x="8361" y="6814"/>
                        <a:pt x="6800" y="8371"/>
                        <a:pt x="4869" y="8396"/>
                      </a:cubicBezTo>
                      <a:cubicBezTo>
                        <a:pt x="4853" y="8397"/>
                        <a:pt x="4837" y="8397"/>
                        <a:pt x="4820" y="8397"/>
                      </a:cubicBezTo>
                      <a:cubicBezTo>
                        <a:pt x="2911" y="8397"/>
                        <a:pt x="1336" y="6893"/>
                        <a:pt x="1253" y="4979"/>
                      </a:cubicBezTo>
                      <a:lnTo>
                        <a:pt x="1253" y="4971"/>
                      </a:lnTo>
                      <a:cubicBezTo>
                        <a:pt x="1251" y="4942"/>
                        <a:pt x="1251" y="4912"/>
                        <a:pt x="1251" y="4883"/>
                      </a:cubicBezTo>
                      <a:lnTo>
                        <a:pt x="2" y="4883"/>
                      </a:lnTo>
                      <a:cubicBezTo>
                        <a:pt x="2" y="4913"/>
                        <a:pt x="2" y="4944"/>
                        <a:pt x="1" y="4976"/>
                      </a:cubicBezTo>
                      <a:lnTo>
                        <a:pt x="1" y="4979"/>
                      </a:lnTo>
                      <a:cubicBezTo>
                        <a:pt x="23" y="5762"/>
                        <a:pt x="238" y="6528"/>
                        <a:pt x="627" y="7208"/>
                      </a:cubicBezTo>
                      <a:cubicBezTo>
                        <a:pt x="1484" y="8717"/>
                        <a:pt x="3085" y="9650"/>
                        <a:pt x="4822" y="9650"/>
                      </a:cubicBezTo>
                      <a:cubicBezTo>
                        <a:pt x="7468" y="9650"/>
                        <a:pt x="9614" y="7520"/>
                        <a:pt x="9646" y="4883"/>
                      </a:cubicBezTo>
                      <a:cubicBezTo>
                        <a:pt x="9646" y="4864"/>
                        <a:pt x="9647" y="4845"/>
                        <a:pt x="9647" y="4825"/>
                      </a:cubicBezTo>
                      <a:cubicBezTo>
                        <a:pt x="9649" y="3088"/>
                        <a:pt x="8714" y="1483"/>
                        <a:pt x="7200" y="628"/>
                      </a:cubicBezTo>
                      <a:cubicBezTo>
                        <a:pt x="6746" y="369"/>
                        <a:pt x="6251" y="186"/>
                        <a:pt x="5737" y="87"/>
                      </a:cubicBezTo>
                      <a:cubicBezTo>
                        <a:pt x="5468" y="36"/>
                        <a:pt x="5195" y="7"/>
                        <a:pt x="4922"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76" name="Google Shape;4276;p30"/>
                <p:cNvSpPr/>
                <p:nvPr/>
              </p:nvSpPr>
              <p:spPr>
                <a:xfrm>
                  <a:off x="6256893" y="3285705"/>
                  <a:ext cx="367562" cy="187754"/>
                </a:xfrm>
                <a:custGeom>
                  <a:avLst/>
                  <a:gdLst/>
                  <a:ahLst/>
                  <a:cxnLst/>
                  <a:rect l="l" t="t" r="r" b="b"/>
                  <a:pathLst>
                    <a:path w="8764" h="4477" extrusionOk="0">
                      <a:moveTo>
                        <a:pt x="6645" y="1"/>
                      </a:moveTo>
                      <a:cubicBezTo>
                        <a:pt x="6644" y="1"/>
                        <a:pt x="6643" y="1"/>
                        <a:pt x="6642" y="1"/>
                      </a:cubicBezTo>
                      <a:lnTo>
                        <a:pt x="14" y="1"/>
                      </a:lnTo>
                      <a:cubicBezTo>
                        <a:pt x="1061" y="1309"/>
                        <a:pt x="1055" y="3173"/>
                        <a:pt x="1" y="4476"/>
                      </a:cubicBezTo>
                      <a:lnTo>
                        <a:pt x="6642" y="4476"/>
                      </a:lnTo>
                      <a:cubicBezTo>
                        <a:pt x="7814" y="4476"/>
                        <a:pt x="8763" y="3527"/>
                        <a:pt x="8763" y="2355"/>
                      </a:cubicBezTo>
                      <a:lnTo>
                        <a:pt x="8763" y="2121"/>
                      </a:lnTo>
                      <a:cubicBezTo>
                        <a:pt x="8762" y="950"/>
                        <a:pt x="7814" y="1"/>
                        <a:pt x="6645"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277" name="Google Shape;4277;p30"/>
              <p:cNvSpPr/>
              <p:nvPr/>
            </p:nvSpPr>
            <p:spPr>
              <a:xfrm>
                <a:off x="6044300" y="3282475"/>
                <a:ext cx="191959" cy="191990"/>
              </a:xfrm>
              <a:custGeom>
                <a:avLst/>
                <a:gdLst/>
                <a:ahLst/>
                <a:cxnLst/>
                <a:rect l="l" t="t" r="r" b="b"/>
                <a:pathLst>
                  <a:path w="4577" h="4578" extrusionOk="0">
                    <a:moveTo>
                      <a:pt x="2288" y="1"/>
                    </a:moveTo>
                    <a:cubicBezTo>
                      <a:pt x="1025" y="1"/>
                      <a:pt x="0" y="1024"/>
                      <a:pt x="0" y="2289"/>
                    </a:cubicBezTo>
                    <a:cubicBezTo>
                      <a:pt x="0" y="3553"/>
                      <a:pt x="1025" y="4577"/>
                      <a:pt x="2288" y="4577"/>
                    </a:cubicBezTo>
                    <a:cubicBezTo>
                      <a:pt x="3552" y="4577"/>
                      <a:pt x="4577" y="3553"/>
                      <a:pt x="4577" y="2289"/>
                    </a:cubicBezTo>
                    <a:cubicBezTo>
                      <a:pt x="4577" y="1024"/>
                      <a:pt x="3552" y="1"/>
                      <a:pt x="2288"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278" name="Google Shape;4278;p30"/>
            <p:cNvGrpSpPr/>
            <p:nvPr/>
          </p:nvGrpSpPr>
          <p:grpSpPr>
            <a:xfrm>
              <a:off x="5305233" y="3176835"/>
              <a:ext cx="685971" cy="404655"/>
              <a:chOff x="5305233" y="3176835"/>
              <a:chExt cx="685971" cy="404655"/>
            </a:xfrm>
          </p:grpSpPr>
          <p:grpSp>
            <p:nvGrpSpPr>
              <p:cNvPr id="4279" name="Google Shape;4279;p30"/>
              <p:cNvGrpSpPr/>
              <p:nvPr/>
            </p:nvGrpSpPr>
            <p:grpSpPr>
              <a:xfrm>
                <a:off x="5305233" y="3176835"/>
                <a:ext cx="685971" cy="404655"/>
                <a:chOff x="5305233" y="3176835"/>
                <a:chExt cx="685971" cy="404655"/>
              </a:xfrm>
            </p:grpSpPr>
            <p:sp>
              <p:nvSpPr>
                <p:cNvPr id="4280" name="Google Shape;4280;p30"/>
                <p:cNvSpPr/>
                <p:nvPr/>
              </p:nvSpPr>
              <p:spPr>
                <a:xfrm>
                  <a:off x="5586650" y="3176835"/>
                  <a:ext cx="404553" cy="404655"/>
                </a:xfrm>
                <a:custGeom>
                  <a:avLst/>
                  <a:gdLst/>
                  <a:ahLst/>
                  <a:cxnLst/>
                  <a:rect l="l" t="t" r="r" b="b"/>
                  <a:pathLst>
                    <a:path w="9646" h="9649" extrusionOk="0">
                      <a:moveTo>
                        <a:pt x="4824" y="1"/>
                      </a:moveTo>
                      <a:cubicBezTo>
                        <a:pt x="2159" y="1"/>
                        <a:pt x="1" y="2161"/>
                        <a:pt x="1" y="4826"/>
                      </a:cubicBezTo>
                      <a:lnTo>
                        <a:pt x="1" y="4883"/>
                      </a:lnTo>
                      <a:cubicBezTo>
                        <a:pt x="31" y="7486"/>
                        <a:pt x="2121" y="9594"/>
                        <a:pt x="4724" y="9647"/>
                      </a:cubicBezTo>
                      <a:cubicBezTo>
                        <a:pt x="4756" y="9647"/>
                        <a:pt x="4790" y="9649"/>
                        <a:pt x="4824" y="9649"/>
                      </a:cubicBezTo>
                      <a:lnTo>
                        <a:pt x="4829" y="9649"/>
                      </a:lnTo>
                      <a:cubicBezTo>
                        <a:pt x="4861" y="9649"/>
                        <a:pt x="4893" y="9649"/>
                        <a:pt x="4925" y="9647"/>
                      </a:cubicBezTo>
                      <a:cubicBezTo>
                        <a:pt x="5725" y="9633"/>
                        <a:pt x="6508" y="9417"/>
                        <a:pt x="7205" y="9021"/>
                      </a:cubicBezTo>
                      <a:cubicBezTo>
                        <a:pt x="6508" y="8626"/>
                        <a:pt x="5725" y="8411"/>
                        <a:pt x="4925" y="8395"/>
                      </a:cubicBezTo>
                      <a:cubicBezTo>
                        <a:pt x="4893" y="8397"/>
                        <a:pt x="4861" y="8397"/>
                        <a:pt x="4829" y="8397"/>
                      </a:cubicBezTo>
                      <a:lnTo>
                        <a:pt x="4824" y="8397"/>
                      </a:lnTo>
                      <a:cubicBezTo>
                        <a:pt x="4790" y="8397"/>
                        <a:pt x="4756" y="8397"/>
                        <a:pt x="4724" y="8395"/>
                      </a:cubicBezTo>
                      <a:cubicBezTo>
                        <a:pt x="2817" y="8344"/>
                        <a:pt x="1283" y="6795"/>
                        <a:pt x="1253" y="4883"/>
                      </a:cubicBezTo>
                      <a:cubicBezTo>
                        <a:pt x="1253" y="4863"/>
                        <a:pt x="1251" y="4843"/>
                        <a:pt x="1251" y="4824"/>
                      </a:cubicBezTo>
                      <a:cubicBezTo>
                        <a:pt x="1251" y="2851"/>
                        <a:pt x="2851" y="1252"/>
                        <a:pt x="4824" y="1252"/>
                      </a:cubicBezTo>
                      <a:cubicBezTo>
                        <a:pt x="6745" y="1252"/>
                        <a:pt x="8313" y="2768"/>
                        <a:pt x="8393" y="4670"/>
                      </a:cubicBezTo>
                      <a:lnTo>
                        <a:pt x="8393" y="4674"/>
                      </a:lnTo>
                      <a:cubicBezTo>
                        <a:pt x="8396" y="4723"/>
                        <a:pt x="8396" y="4774"/>
                        <a:pt x="8396" y="4824"/>
                      </a:cubicBezTo>
                      <a:cubicBezTo>
                        <a:pt x="8396" y="4845"/>
                        <a:pt x="8396" y="4863"/>
                        <a:pt x="8396" y="4883"/>
                      </a:cubicBezTo>
                      <a:lnTo>
                        <a:pt x="9644" y="4883"/>
                      </a:lnTo>
                      <a:cubicBezTo>
                        <a:pt x="9644" y="4863"/>
                        <a:pt x="9642" y="4843"/>
                        <a:pt x="9642" y="4824"/>
                      </a:cubicBezTo>
                      <a:cubicBezTo>
                        <a:pt x="9644" y="4778"/>
                        <a:pt x="9644" y="4728"/>
                        <a:pt x="9645" y="4680"/>
                      </a:cubicBezTo>
                      <a:lnTo>
                        <a:pt x="9645" y="4672"/>
                      </a:lnTo>
                      <a:cubicBezTo>
                        <a:pt x="9623" y="3889"/>
                        <a:pt x="9407" y="3124"/>
                        <a:pt x="9019" y="2443"/>
                      </a:cubicBezTo>
                      <a:cubicBezTo>
                        <a:pt x="8163" y="933"/>
                        <a:pt x="6560" y="1"/>
                        <a:pt x="4824" y="1"/>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81" name="Google Shape;4281;p30"/>
                <p:cNvSpPr/>
                <p:nvPr/>
              </p:nvSpPr>
              <p:spPr>
                <a:xfrm>
                  <a:off x="5305233" y="3285914"/>
                  <a:ext cx="367352" cy="187796"/>
                </a:xfrm>
                <a:custGeom>
                  <a:avLst/>
                  <a:gdLst/>
                  <a:ahLst/>
                  <a:cxnLst/>
                  <a:rect l="l" t="t" r="r" b="b"/>
                  <a:pathLst>
                    <a:path w="8759" h="4478" extrusionOk="0">
                      <a:moveTo>
                        <a:pt x="2123" y="0"/>
                      </a:moveTo>
                      <a:cubicBezTo>
                        <a:pt x="951" y="0"/>
                        <a:pt x="1" y="950"/>
                        <a:pt x="1" y="2122"/>
                      </a:cubicBezTo>
                      <a:lnTo>
                        <a:pt x="1" y="2356"/>
                      </a:lnTo>
                      <a:cubicBezTo>
                        <a:pt x="1" y="3528"/>
                        <a:pt x="951" y="4478"/>
                        <a:pt x="2123" y="4478"/>
                      </a:cubicBezTo>
                      <a:lnTo>
                        <a:pt x="8759" y="4478"/>
                      </a:lnTo>
                      <a:cubicBezTo>
                        <a:pt x="7702" y="3176"/>
                        <a:pt x="7694" y="1314"/>
                        <a:pt x="8739" y="2"/>
                      </a:cubicBezTo>
                      <a:lnTo>
                        <a:pt x="8739" y="0"/>
                      </a:ln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282" name="Google Shape;4282;p30"/>
              <p:cNvSpPr/>
              <p:nvPr/>
            </p:nvSpPr>
            <p:spPr>
              <a:xfrm>
                <a:off x="5694436" y="3282475"/>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283" name="Google Shape;4283;p30"/>
            <p:cNvSpPr/>
            <p:nvPr/>
          </p:nvSpPr>
          <p:spPr>
            <a:xfrm>
              <a:off x="6103938" y="3114683"/>
              <a:ext cx="40933" cy="7549"/>
            </a:xfrm>
            <a:custGeom>
              <a:avLst/>
              <a:gdLst/>
              <a:ahLst/>
              <a:cxnLst/>
              <a:rect l="l" t="t" r="r" b="b"/>
              <a:pathLst>
                <a:path w="976" h="180" extrusionOk="0">
                  <a:moveTo>
                    <a:pt x="1" y="1"/>
                  </a:moveTo>
                  <a:lnTo>
                    <a:pt x="1" y="1"/>
                  </a:lnTo>
                  <a:cubicBezTo>
                    <a:pt x="279" y="119"/>
                    <a:pt x="578" y="179"/>
                    <a:pt x="881" y="179"/>
                  </a:cubicBezTo>
                  <a:cubicBezTo>
                    <a:pt x="881" y="179"/>
                    <a:pt x="881" y="179"/>
                    <a:pt x="881" y="179"/>
                  </a:cubicBezTo>
                  <a:lnTo>
                    <a:pt x="881" y="179"/>
                  </a:lnTo>
                  <a:cubicBezTo>
                    <a:pt x="882" y="179"/>
                    <a:pt x="882" y="179"/>
                    <a:pt x="882" y="179"/>
                  </a:cubicBezTo>
                  <a:cubicBezTo>
                    <a:pt x="913" y="179"/>
                    <a:pt x="945" y="178"/>
                    <a:pt x="975" y="176"/>
                  </a:cubicBezTo>
                  <a:lnTo>
                    <a:pt x="975" y="176"/>
                  </a:lnTo>
                  <a:cubicBezTo>
                    <a:pt x="943" y="178"/>
                    <a:pt x="913" y="179"/>
                    <a:pt x="881" y="179"/>
                  </a:cubicBezTo>
                  <a:lnTo>
                    <a:pt x="881" y="179"/>
                  </a:lnTo>
                  <a:cubicBezTo>
                    <a:pt x="579" y="179"/>
                    <a:pt x="279" y="119"/>
                    <a:pt x="1"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284" name="Google Shape;4284;p30"/>
            <p:cNvGrpSpPr/>
            <p:nvPr/>
          </p:nvGrpSpPr>
          <p:grpSpPr>
            <a:xfrm>
              <a:off x="5657361" y="2824811"/>
              <a:ext cx="1078361" cy="404655"/>
              <a:chOff x="5657361" y="2824811"/>
              <a:chExt cx="1078361" cy="404655"/>
            </a:xfrm>
          </p:grpSpPr>
          <p:grpSp>
            <p:nvGrpSpPr>
              <p:cNvPr id="4285" name="Google Shape;4285;p30"/>
              <p:cNvGrpSpPr/>
              <p:nvPr/>
            </p:nvGrpSpPr>
            <p:grpSpPr>
              <a:xfrm>
                <a:off x="5657361" y="2824811"/>
                <a:ext cx="1078361" cy="404655"/>
                <a:chOff x="5657361" y="2824811"/>
                <a:chExt cx="1078361" cy="404655"/>
              </a:xfrm>
            </p:grpSpPr>
            <p:grpSp>
              <p:nvGrpSpPr>
                <p:cNvPr id="4286" name="Google Shape;4286;p30"/>
                <p:cNvGrpSpPr/>
                <p:nvPr/>
              </p:nvGrpSpPr>
              <p:grpSpPr>
                <a:xfrm>
                  <a:off x="5938485" y="2824811"/>
                  <a:ext cx="797237" cy="404655"/>
                  <a:chOff x="5938485" y="2824811"/>
                  <a:chExt cx="797237" cy="404655"/>
                </a:xfrm>
              </p:grpSpPr>
              <p:sp>
                <p:nvSpPr>
                  <p:cNvPr id="4287" name="Google Shape;4287;p30"/>
                  <p:cNvSpPr/>
                  <p:nvPr/>
                </p:nvSpPr>
                <p:spPr>
                  <a:xfrm>
                    <a:off x="6137952" y="2824811"/>
                    <a:ext cx="597771" cy="301698"/>
                  </a:xfrm>
                  <a:custGeom>
                    <a:avLst/>
                    <a:gdLst/>
                    <a:ahLst/>
                    <a:cxnLst/>
                    <a:rect l="l" t="t" r="r" b="b"/>
                    <a:pathLst>
                      <a:path w="14253" h="7194" extrusionOk="0">
                        <a:moveTo>
                          <a:pt x="1" y="1"/>
                        </a:moveTo>
                        <a:lnTo>
                          <a:pt x="1" y="1255"/>
                        </a:lnTo>
                        <a:cubicBezTo>
                          <a:pt x="1972" y="1256"/>
                          <a:pt x="3570" y="2856"/>
                          <a:pt x="3570" y="4826"/>
                        </a:cubicBezTo>
                        <a:lnTo>
                          <a:pt x="3570" y="4827"/>
                        </a:lnTo>
                        <a:cubicBezTo>
                          <a:pt x="3570" y="4994"/>
                          <a:pt x="3578" y="5160"/>
                          <a:pt x="3594" y="5322"/>
                        </a:cubicBezTo>
                        <a:cubicBezTo>
                          <a:pt x="3703" y="6385"/>
                          <a:pt x="4598" y="7194"/>
                          <a:pt x="5668" y="7194"/>
                        </a:cubicBezTo>
                        <a:lnTo>
                          <a:pt x="14253" y="7194"/>
                        </a:lnTo>
                        <a:lnTo>
                          <a:pt x="14253" y="6015"/>
                        </a:lnTo>
                        <a:lnTo>
                          <a:pt x="5982" y="6017"/>
                        </a:lnTo>
                        <a:cubicBezTo>
                          <a:pt x="5333" y="6017"/>
                          <a:pt x="4819" y="5485"/>
                          <a:pt x="4821" y="4838"/>
                        </a:cubicBezTo>
                        <a:lnTo>
                          <a:pt x="4821" y="4826"/>
                        </a:lnTo>
                        <a:cubicBezTo>
                          <a:pt x="4821" y="2163"/>
                          <a:pt x="2662" y="2"/>
                          <a:pt x="1" y="1"/>
                        </a:cubicBez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88" name="Google Shape;4288;p30"/>
                  <p:cNvSpPr/>
                  <p:nvPr/>
                </p:nvSpPr>
                <p:spPr>
                  <a:xfrm>
                    <a:off x="5938485" y="2824811"/>
                    <a:ext cx="202151" cy="404655"/>
                  </a:xfrm>
                  <a:custGeom>
                    <a:avLst/>
                    <a:gdLst/>
                    <a:ahLst/>
                    <a:cxnLst/>
                    <a:rect l="l" t="t" r="r" b="b"/>
                    <a:pathLst>
                      <a:path w="4820" h="9649" extrusionOk="0">
                        <a:moveTo>
                          <a:pt x="4819" y="1"/>
                        </a:moveTo>
                        <a:cubicBezTo>
                          <a:pt x="2161" y="4"/>
                          <a:pt x="1" y="2167"/>
                          <a:pt x="1" y="4827"/>
                        </a:cubicBezTo>
                        <a:cubicBezTo>
                          <a:pt x="1" y="6565"/>
                          <a:pt x="934" y="8168"/>
                          <a:pt x="2446" y="9023"/>
                        </a:cubicBezTo>
                        <a:cubicBezTo>
                          <a:pt x="3141" y="9418"/>
                          <a:pt x="3924" y="9634"/>
                          <a:pt x="4725" y="9649"/>
                        </a:cubicBezTo>
                        <a:cubicBezTo>
                          <a:pt x="4757" y="9649"/>
                          <a:pt x="4789" y="9647"/>
                          <a:pt x="4819" y="9647"/>
                        </a:cubicBezTo>
                        <a:lnTo>
                          <a:pt x="4819" y="8398"/>
                        </a:lnTo>
                        <a:cubicBezTo>
                          <a:pt x="4787" y="8398"/>
                          <a:pt x="4757" y="8398"/>
                          <a:pt x="4725" y="8397"/>
                        </a:cubicBezTo>
                        <a:lnTo>
                          <a:pt x="4723" y="8397"/>
                        </a:lnTo>
                        <a:cubicBezTo>
                          <a:pt x="2742" y="8342"/>
                          <a:pt x="1165" y="6672"/>
                          <a:pt x="1256" y="4657"/>
                        </a:cubicBezTo>
                        <a:cubicBezTo>
                          <a:pt x="1340" y="2818"/>
                          <a:pt x="2843" y="1327"/>
                          <a:pt x="4685" y="1255"/>
                        </a:cubicBezTo>
                        <a:cubicBezTo>
                          <a:pt x="4730" y="1253"/>
                          <a:pt x="4774" y="1253"/>
                          <a:pt x="4819" y="1253"/>
                        </a:cubicBezTo>
                        <a:lnTo>
                          <a:pt x="4819" y="1"/>
                        </a:lnTo>
                        <a:close/>
                      </a:path>
                    </a:pathLst>
                  </a:custGeom>
                  <a:solidFill>
                    <a:srgbClr val="667E92"/>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289" name="Google Shape;4289;p30"/>
                <p:cNvSpPr/>
                <p:nvPr/>
              </p:nvSpPr>
              <p:spPr>
                <a:xfrm>
                  <a:off x="5657361" y="2934478"/>
                  <a:ext cx="367688" cy="187838"/>
                </a:xfrm>
                <a:custGeom>
                  <a:avLst/>
                  <a:gdLst/>
                  <a:ahLst/>
                  <a:cxnLst/>
                  <a:rect l="l" t="t" r="r" b="b"/>
                  <a:pathLst>
                    <a:path w="8767" h="4479" extrusionOk="0">
                      <a:moveTo>
                        <a:pt x="2123" y="1"/>
                      </a:moveTo>
                      <a:cubicBezTo>
                        <a:pt x="952" y="1"/>
                        <a:pt x="1" y="950"/>
                        <a:pt x="1" y="2123"/>
                      </a:cubicBezTo>
                      <a:lnTo>
                        <a:pt x="1" y="2356"/>
                      </a:lnTo>
                      <a:cubicBezTo>
                        <a:pt x="1" y="3527"/>
                        <a:pt x="952" y="4478"/>
                        <a:pt x="2123" y="4478"/>
                      </a:cubicBezTo>
                      <a:lnTo>
                        <a:pt x="8766" y="4478"/>
                      </a:lnTo>
                      <a:cubicBezTo>
                        <a:pt x="7702" y="3181"/>
                        <a:pt x="7684" y="1319"/>
                        <a:pt x="8723" y="1"/>
                      </a:cubicBezTo>
                      <a:close/>
                    </a:path>
                  </a:pathLst>
                </a:custGeom>
                <a:solidFill>
                  <a:srgbClr val="A5B7C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290" name="Google Shape;4290;p30"/>
              <p:cNvSpPr/>
              <p:nvPr/>
            </p:nvSpPr>
            <p:spPr>
              <a:xfrm>
                <a:off x="6047361" y="2932675"/>
                <a:ext cx="192001" cy="191990"/>
              </a:xfrm>
              <a:custGeom>
                <a:avLst/>
                <a:gdLst/>
                <a:ahLst/>
                <a:cxnLst/>
                <a:rect l="l" t="t" r="r" b="b"/>
                <a:pathLst>
                  <a:path w="4578" h="4578" extrusionOk="0">
                    <a:moveTo>
                      <a:pt x="2289" y="1"/>
                    </a:moveTo>
                    <a:cubicBezTo>
                      <a:pt x="1026" y="1"/>
                      <a:pt x="1" y="1024"/>
                      <a:pt x="1" y="2289"/>
                    </a:cubicBezTo>
                    <a:cubicBezTo>
                      <a:pt x="1" y="3552"/>
                      <a:pt x="1026" y="4577"/>
                      <a:pt x="2289" y="4577"/>
                    </a:cubicBezTo>
                    <a:cubicBezTo>
                      <a:pt x="3552" y="4577"/>
                      <a:pt x="4577" y="3552"/>
                      <a:pt x="4577" y="2289"/>
                    </a:cubicBezTo>
                    <a:cubicBezTo>
                      <a:pt x="4577" y="1024"/>
                      <a:pt x="3552" y="1"/>
                      <a:pt x="2289"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291" name="Google Shape;4291;p30"/>
            <p:cNvGrpSpPr/>
            <p:nvPr/>
          </p:nvGrpSpPr>
          <p:grpSpPr>
            <a:xfrm>
              <a:off x="5190863" y="3528942"/>
              <a:ext cx="1078026" cy="404739"/>
              <a:chOff x="5190863" y="3528942"/>
              <a:chExt cx="1078026" cy="404739"/>
            </a:xfrm>
          </p:grpSpPr>
          <p:sp>
            <p:nvSpPr>
              <p:cNvPr id="4292" name="Google Shape;4292;p30"/>
              <p:cNvSpPr/>
              <p:nvPr/>
            </p:nvSpPr>
            <p:spPr>
              <a:xfrm>
                <a:off x="5694436" y="3635379"/>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nvGrpSpPr>
              <p:cNvPr id="4293" name="Google Shape;4293;p30"/>
              <p:cNvGrpSpPr/>
              <p:nvPr/>
            </p:nvGrpSpPr>
            <p:grpSpPr>
              <a:xfrm>
                <a:off x="5190863" y="3528942"/>
                <a:ext cx="1078026" cy="404739"/>
                <a:chOff x="5190863" y="3528942"/>
                <a:chExt cx="1078026" cy="404739"/>
              </a:xfrm>
            </p:grpSpPr>
            <p:sp>
              <p:nvSpPr>
                <p:cNvPr id="4294" name="Google Shape;4294;p30"/>
                <p:cNvSpPr/>
                <p:nvPr/>
              </p:nvSpPr>
              <p:spPr>
                <a:xfrm>
                  <a:off x="5190863" y="3528942"/>
                  <a:ext cx="800551" cy="404739"/>
                </a:xfrm>
                <a:custGeom>
                  <a:avLst/>
                  <a:gdLst/>
                  <a:ahLst/>
                  <a:cxnLst/>
                  <a:rect l="l" t="t" r="r" b="b"/>
                  <a:pathLst>
                    <a:path w="19088" h="9651" extrusionOk="0">
                      <a:moveTo>
                        <a:pt x="14266" y="1"/>
                      </a:moveTo>
                      <a:lnTo>
                        <a:pt x="14266" y="1253"/>
                      </a:lnTo>
                      <a:cubicBezTo>
                        <a:pt x="14298" y="1253"/>
                        <a:pt x="14330" y="1253"/>
                        <a:pt x="14362" y="1255"/>
                      </a:cubicBezTo>
                      <a:cubicBezTo>
                        <a:pt x="16314" y="1309"/>
                        <a:pt x="17861" y="2922"/>
                        <a:pt x="17833" y="4874"/>
                      </a:cubicBezTo>
                      <a:cubicBezTo>
                        <a:pt x="17808" y="6827"/>
                        <a:pt x="16218" y="8396"/>
                        <a:pt x="14266" y="8398"/>
                      </a:cubicBezTo>
                      <a:lnTo>
                        <a:pt x="14261" y="8398"/>
                      </a:lnTo>
                      <a:cubicBezTo>
                        <a:pt x="12331" y="8398"/>
                        <a:pt x="10757" y="6867"/>
                        <a:pt x="10691" y="4952"/>
                      </a:cubicBezTo>
                      <a:lnTo>
                        <a:pt x="10691" y="4950"/>
                      </a:lnTo>
                      <a:cubicBezTo>
                        <a:pt x="10688" y="4909"/>
                        <a:pt x="10688" y="4867"/>
                        <a:pt x="10688" y="4825"/>
                      </a:cubicBezTo>
                      <a:cubicBezTo>
                        <a:pt x="10688" y="4784"/>
                        <a:pt x="10688" y="4744"/>
                        <a:pt x="10691" y="4704"/>
                      </a:cubicBezTo>
                      <a:lnTo>
                        <a:pt x="10691" y="4680"/>
                      </a:lnTo>
                      <a:cubicBezTo>
                        <a:pt x="10653" y="3432"/>
                        <a:pt x="9614" y="2446"/>
                        <a:pt x="8364" y="2446"/>
                      </a:cubicBezTo>
                      <a:cubicBezTo>
                        <a:pt x="8363" y="2446"/>
                        <a:pt x="8362" y="2446"/>
                        <a:pt x="8361" y="2446"/>
                      </a:cubicBezTo>
                      <a:cubicBezTo>
                        <a:pt x="6936" y="2446"/>
                        <a:pt x="2798" y="2449"/>
                        <a:pt x="1" y="2449"/>
                      </a:cubicBezTo>
                      <a:lnTo>
                        <a:pt x="1" y="3626"/>
                      </a:lnTo>
                      <a:lnTo>
                        <a:pt x="8387" y="3626"/>
                      </a:lnTo>
                      <a:cubicBezTo>
                        <a:pt x="8978" y="3626"/>
                        <a:pt x="9452" y="4113"/>
                        <a:pt x="9438" y="4704"/>
                      </a:cubicBezTo>
                      <a:lnTo>
                        <a:pt x="9438" y="4715"/>
                      </a:lnTo>
                      <a:cubicBezTo>
                        <a:pt x="9438" y="4752"/>
                        <a:pt x="9438" y="4789"/>
                        <a:pt x="9438" y="4825"/>
                      </a:cubicBezTo>
                      <a:cubicBezTo>
                        <a:pt x="9438" y="4862"/>
                        <a:pt x="9438" y="4901"/>
                        <a:pt x="9438" y="4939"/>
                      </a:cubicBezTo>
                      <a:cubicBezTo>
                        <a:pt x="9498" y="7558"/>
                        <a:pt x="11639" y="9650"/>
                        <a:pt x="14259" y="9650"/>
                      </a:cubicBezTo>
                      <a:cubicBezTo>
                        <a:pt x="14260" y="9650"/>
                        <a:pt x="14261" y="9650"/>
                        <a:pt x="14262" y="9650"/>
                      </a:cubicBezTo>
                      <a:lnTo>
                        <a:pt x="14267" y="9650"/>
                      </a:lnTo>
                      <a:cubicBezTo>
                        <a:pt x="16929" y="9647"/>
                        <a:pt x="19087" y="7488"/>
                        <a:pt x="19087" y="4825"/>
                      </a:cubicBezTo>
                      <a:cubicBezTo>
                        <a:pt x="19087" y="3088"/>
                        <a:pt x="18154" y="1484"/>
                        <a:pt x="16640" y="628"/>
                      </a:cubicBezTo>
                      <a:cubicBezTo>
                        <a:pt x="15945" y="233"/>
                        <a:pt x="15162" y="17"/>
                        <a:pt x="14362" y="2"/>
                      </a:cubicBezTo>
                      <a:cubicBezTo>
                        <a:pt x="14330" y="2"/>
                        <a:pt x="14298" y="1"/>
                        <a:pt x="14266" y="1"/>
                      </a:cubicBezTo>
                      <a:close/>
                    </a:path>
                  </a:pathLst>
                </a:custGeom>
                <a:solidFill>
                  <a:srgbClr val="869FB1"/>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sp>
              <p:nvSpPr>
                <p:cNvPr id="4295" name="Google Shape;4295;p30"/>
                <p:cNvSpPr/>
                <p:nvPr/>
              </p:nvSpPr>
              <p:spPr>
                <a:xfrm>
                  <a:off x="5905730" y="3637351"/>
                  <a:ext cx="363158" cy="187796"/>
                </a:xfrm>
                <a:custGeom>
                  <a:avLst/>
                  <a:gdLst/>
                  <a:ahLst/>
                  <a:cxnLst/>
                  <a:rect l="l" t="t" r="r" b="b"/>
                  <a:pathLst>
                    <a:path w="8659" h="4478" extrusionOk="0">
                      <a:moveTo>
                        <a:pt x="0" y="0"/>
                      </a:moveTo>
                      <a:cubicBezTo>
                        <a:pt x="1051" y="1307"/>
                        <a:pt x="1051" y="3169"/>
                        <a:pt x="0" y="4478"/>
                      </a:cubicBezTo>
                      <a:lnTo>
                        <a:pt x="6537" y="4478"/>
                      </a:lnTo>
                      <a:cubicBezTo>
                        <a:pt x="7708" y="4478"/>
                        <a:pt x="8659" y="3526"/>
                        <a:pt x="8659" y="2356"/>
                      </a:cubicBezTo>
                      <a:lnTo>
                        <a:pt x="8659" y="2120"/>
                      </a:lnTo>
                      <a:cubicBezTo>
                        <a:pt x="8657" y="950"/>
                        <a:pt x="7708" y="0"/>
                        <a:pt x="6537" y="0"/>
                      </a:cubicBezTo>
                      <a:close/>
                    </a:path>
                  </a:pathLst>
                </a:custGeom>
                <a:solidFill>
                  <a:srgbClr val="CFD9E0"/>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grpSp>
      <p:grpSp>
        <p:nvGrpSpPr>
          <p:cNvPr id="4296" name="Google Shape;4296;p30"/>
          <p:cNvGrpSpPr/>
          <p:nvPr/>
        </p:nvGrpSpPr>
        <p:grpSpPr>
          <a:xfrm>
            <a:off x="4289053" y="1423417"/>
            <a:ext cx="1682430" cy="758675"/>
            <a:chOff x="3530532" y="1496185"/>
            <a:chExt cx="1562000" cy="706730"/>
          </a:xfrm>
        </p:grpSpPr>
        <p:cxnSp>
          <p:nvCxnSpPr>
            <p:cNvPr id="4297" name="Google Shape;4297;p30"/>
            <p:cNvCxnSpPr/>
            <p:nvPr/>
          </p:nvCxnSpPr>
          <p:spPr>
            <a:xfrm>
              <a:off x="3583832" y="1857562"/>
              <a:ext cx="1508700" cy="0"/>
            </a:xfrm>
            <a:prstGeom prst="straightConnector1">
              <a:avLst/>
            </a:prstGeom>
            <a:noFill/>
            <a:ln w="28575" cap="flat" cmpd="sng">
              <a:solidFill>
                <a:srgbClr val="A5B7C6"/>
              </a:solidFill>
              <a:prstDash val="solid"/>
              <a:round/>
              <a:headEnd type="none" w="med" len="med"/>
              <a:tailEnd type="triangle" w="med" len="med"/>
            </a:ln>
          </p:spPr>
        </p:cxnSp>
        <p:grpSp>
          <p:nvGrpSpPr>
            <p:cNvPr id="4298" name="Google Shape;4298;p30"/>
            <p:cNvGrpSpPr/>
            <p:nvPr/>
          </p:nvGrpSpPr>
          <p:grpSpPr>
            <a:xfrm>
              <a:off x="3530532" y="1496185"/>
              <a:ext cx="323430" cy="463587"/>
              <a:chOff x="3530532" y="1496185"/>
              <a:chExt cx="323430" cy="463587"/>
            </a:xfrm>
          </p:grpSpPr>
          <p:grpSp>
            <p:nvGrpSpPr>
              <p:cNvPr id="4299" name="Google Shape;4299;p30"/>
              <p:cNvGrpSpPr/>
              <p:nvPr/>
            </p:nvGrpSpPr>
            <p:grpSpPr>
              <a:xfrm>
                <a:off x="3567462" y="1496185"/>
                <a:ext cx="286500" cy="361376"/>
                <a:chOff x="3567462" y="1496185"/>
                <a:chExt cx="286500" cy="361376"/>
              </a:xfrm>
            </p:grpSpPr>
            <p:cxnSp>
              <p:nvCxnSpPr>
                <p:cNvPr id="4300" name="Google Shape;4300;p30"/>
                <p:cNvCxnSpPr/>
                <p:nvPr/>
              </p:nvCxnSpPr>
              <p:spPr>
                <a:xfrm rot="10800000">
                  <a:off x="3626630"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4301" name="Google Shape;4301;p30"/>
                <p:cNvSpPr/>
                <p:nvPr/>
              </p:nvSpPr>
              <p:spPr>
                <a:xfrm>
                  <a:off x="3567462" y="1496185"/>
                  <a:ext cx="286500" cy="99900"/>
                </a:xfrm>
                <a:prstGeom prst="rect">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302" name="Google Shape;4302;p30"/>
              <p:cNvSpPr/>
              <p:nvPr/>
            </p:nvSpPr>
            <p:spPr>
              <a:xfrm>
                <a:off x="3530532" y="1771972"/>
                <a:ext cx="187800" cy="187800"/>
              </a:xfrm>
              <a:prstGeom prst="ellipse">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303" name="Google Shape;4303;p30"/>
            <p:cNvGrpSpPr/>
            <p:nvPr/>
          </p:nvGrpSpPr>
          <p:grpSpPr>
            <a:xfrm>
              <a:off x="3891569" y="1779209"/>
              <a:ext cx="323945" cy="423706"/>
              <a:chOff x="3891569" y="1779209"/>
              <a:chExt cx="323945" cy="423706"/>
            </a:xfrm>
          </p:grpSpPr>
          <p:grpSp>
            <p:nvGrpSpPr>
              <p:cNvPr id="4304" name="Google Shape;4304;p30"/>
              <p:cNvGrpSpPr/>
              <p:nvPr/>
            </p:nvGrpSpPr>
            <p:grpSpPr>
              <a:xfrm>
                <a:off x="3929014" y="1881638"/>
                <a:ext cx="286500" cy="321278"/>
                <a:chOff x="3929014" y="1881638"/>
                <a:chExt cx="286500" cy="321278"/>
              </a:xfrm>
            </p:grpSpPr>
            <p:cxnSp>
              <p:nvCxnSpPr>
                <p:cNvPr id="4305" name="Google Shape;4305;p30"/>
                <p:cNvCxnSpPr/>
                <p:nvPr/>
              </p:nvCxnSpPr>
              <p:spPr>
                <a:xfrm rot="10800000">
                  <a:off x="3988388" y="1881638"/>
                  <a:ext cx="0" cy="291900"/>
                </a:xfrm>
                <a:prstGeom prst="straightConnector1">
                  <a:avLst/>
                </a:prstGeom>
                <a:noFill/>
                <a:ln w="28575" cap="flat" cmpd="sng">
                  <a:solidFill>
                    <a:srgbClr val="A5B7C6"/>
                  </a:solidFill>
                  <a:prstDash val="solid"/>
                  <a:round/>
                  <a:headEnd type="none" w="med" len="med"/>
                  <a:tailEnd type="none" w="med" len="med"/>
                </a:ln>
              </p:spPr>
            </p:cxnSp>
            <p:sp>
              <p:nvSpPr>
                <p:cNvPr id="4306" name="Google Shape;4306;p30"/>
                <p:cNvSpPr/>
                <p:nvPr/>
              </p:nvSpPr>
              <p:spPr>
                <a:xfrm>
                  <a:off x="3929014" y="2103016"/>
                  <a:ext cx="286500" cy="99900"/>
                </a:xfrm>
                <a:prstGeom prst="rect">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307" name="Google Shape;4307;p30"/>
              <p:cNvSpPr/>
              <p:nvPr/>
            </p:nvSpPr>
            <p:spPr>
              <a:xfrm>
                <a:off x="3891569" y="1779209"/>
                <a:ext cx="187800" cy="187800"/>
              </a:xfrm>
              <a:prstGeom prst="ellipse">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308" name="Google Shape;4308;p30"/>
            <p:cNvGrpSpPr/>
            <p:nvPr/>
          </p:nvGrpSpPr>
          <p:grpSpPr>
            <a:xfrm>
              <a:off x="4252606" y="1496185"/>
              <a:ext cx="324721" cy="463587"/>
              <a:chOff x="4252606" y="1496185"/>
              <a:chExt cx="324721" cy="463587"/>
            </a:xfrm>
          </p:grpSpPr>
          <p:grpSp>
            <p:nvGrpSpPr>
              <p:cNvPr id="4309" name="Google Shape;4309;p30"/>
              <p:cNvGrpSpPr/>
              <p:nvPr/>
            </p:nvGrpSpPr>
            <p:grpSpPr>
              <a:xfrm>
                <a:off x="4290828" y="1496185"/>
                <a:ext cx="286500" cy="361376"/>
                <a:chOff x="4290828" y="1496185"/>
                <a:chExt cx="286500" cy="361376"/>
              </a:xfrm>
            </p:grpSpPr>
            <p:cxnSp>
              <p:nvCxnSpPr>
                <p:cNvPr id="4310" name="Google Shape;4310;p30"/>
                <p:cNvCxnSpPr/>
                <p:nvPr/>
              </p:nvCxnSpPr>
              <p:spPr>
                <a:xfrm rot="10800000">
                  <a:off x="4349995"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4311" name="Google Shape;4311;p30"/>
                <p:cNvSpPr/>
                <p:nvPr/>
              </p:nvSpPr>
              <p:spPr>
                <a:xfrm>
                  <a:off x="4290828" y="1496185"/>
                  <a:ext cx="286500" cy="99900"/>
                </a:xfrm>
                <a:prstGeom prst="rect">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312" name="Google Shape;4312;p30"/>
              <p:cNvSpPr/>
              <p:nvPr/>
            </p:nvSpPr>
            <p:spPr>
              <a:xfrm>
                <a:off x="4252606" y="1771972"/>
                <a:ext cx="187800" cy="187800"/>
              </a:xfrm>
              <a:prstGeom prst="ellipse">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nvGrpSpPr>
            <p:cNvPr id="4313" name="Google Shape;4313;p30"/>
            <p:cNvGrpSpPr/>
            <p:nvPr/>
          </p:nvGrpSpPr>
          <p:grpSpPr>
            <a:xfrm>
              <a:off x="4613643" y="1763716"/>
              <a:ext cx="325308" cy="439200"/>
              <a:chOff x="4613643" y="1763716"/>
              <a:chExt cx="325308" cy="439200"/>
            </a:xfrm>
          </p:grpSpPr>
          <p:grpSp>
            <p:nvGrpSpPr>
              <p:cNvPr id="4314" name="Google Shape;4314;p30"/>
              <p:cNvGrpSpPr/>
              <p:nvPr/>
            </p:nvGrpSpPr>
            <p:grpSpPr>
              <a:xfrm>
                <a:off x="4652451" y="1879538"/>
                <a:ext cx="286500" cy="323378"/>
                <a:chOff x="4652451" y="1879538"/>
                <a:chExt cx="286500" cy="323378"/>
              </a:xfrm>
            </p:grpSpPr>
            <p:cxnSp>
              <p:nvCxnSpPr>
                <p:cNvPr id="4315" name="Google Shape;4315;p30"/>
                <p:cNvCxnSpPr/>
                <p:nvPr/>
              </p:nvCxnSpPr>
              <p:spPr>
                <a:xfrm rot="10800000">
                  <a:off x="4707486" y="1879538"/>
                  <a:ext cx="0" cy="294000"/>
                </a:xfrm>
                <a:prstGeom prst="straightConnector1">
                  <a:avLst/>
                </a:prstGeom>
                <a:noFill/>
                <a:ln w="28575" cap="flat" cmpd="sng">
                  <a:solidFill>
                    <a:srgbClr val="A5B7C6"/>
                  </a:solidFill>
                  <a:prstDash val="solid"/>
                  <a:round/>
                  <a:headEnd type="none" w="med" len="med"/>
                  <a:tailEnd type="none" w="med" len="med"/>
                </a:ln>
              </p:spPr>
            </p:cxnSp>
            <p:sp>
              <p:nvSpPr>
                <p:cNvPr id="4316" name="Google Shape;4316;p30"/>
                <p:cNvSpPr/>
                <p:nvPr/>
              </p:nvSpPr>
              <p:spPr>
                <a:xfrm>
                  <a:off x="4652451" y="2103016"/>
                  <a:ext cx="286500" cy="99900"/>
                </a:xfrm>
                <a:prstGeom prst="rect">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sp>
            <p:nvSpPr>
              <p:cNvPr id="4317" name="Google Shape;4317;p30"/>
              <p:cNvSpPr/>
              <p:nvPr/>
            </p:nvSpPr>
            <p:spPr>
              <a:xfrm>
                <a:off x="4613643" y="1763716"/>
                <a:ext cx="187800" cy="187800"/>
              </a:xfrm>
              <a:prstGeom prst="ellipse">
                <a:avLst/>
              </a:prstGeom>
              <a:solidFill>
                <a:srgbClr val="5F7D95"/>
              </a:solidFill>
              <a:ln>
                <a:noFill/>
              </a:ln>
            </p:spPr>
            <p:txBody>
              <a:bodyPr spcFirstLastPara="1" wrap="square" lIns="91675" tIns="91675" rIns="91675" bIns="91675" anchor="ctr" anchorCtr="0">
                <a:noAutofit/>
              </a:bodyPr>
              <a:lstStyle/>
              <a:p>
                <a:pPr marL="0" lvl="0" indent="0" algn="l" rtl="0">
                  <a:spcBef>
                    <a:spcPts val="0"/>
                  </a:spcBef>
                  <a:spcAft>
                    <a:spcPts val="0"/>
                  </a:spcAft>
                  <a:buNone/>
                </a:pPr>
                <a:endParaRPr/>
              </a:p>
            </p:txBody>
          </p:sp>
        </p:grpSp>
      </p:grpSp>
    </p:spTree>
  </p:cSld>
  <p:clrMapOvr>
    <a:masterClrMapping/>
  </p:clrMapOvr>
</p:sld>
</file>

<file path=ppt/theme/theme1.xml><?xml version="1.0" encoding="utf-8"?>
<a:theme xmlns:a="http://schemas.openxmlformats.org/drawingml/2006/main" name="Donna CV by Slides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702</Words>
  <Application>Microsoft Office PowerPoint</Application>
  <PresentationFormat>Custom</PresentationFormat>
  <Paragraphs>152</Paragraphs>
  <Slides>18</Slides>
  <Notes>14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Proxima Nova</vt:lpstr>
      <vt:lpstr>Arial</vt:lpstr>
      <vt:lpstr>Proxima Nova Semibold</vt:lpstr>
      <vt:lpstr>Open Sans</vt:lpstr>
      <vt:lpstr>Calibri</vt:lpstr>
      <vt:lpstr>Nunito</vt:lpstr>
      <vt:lpstr>Perpetua Titling MT</vt:lpstr>
      <vt:lpstr>Montserrat</vt:lpstr>
      <vt:lpstr>Gochi Hand</vt:lpstr>
      <vt:lpstr>Amatic SC</vt:lpstr>
      <vt:lpstr>Roboto Medium</vt:lpstr>
      <vt:lpstr>Rubik</vt:lpstr>
      <vt:lpstr>Donna CV by Slidesgo</vt:lpstr>
      <vt:lpstr>Slidesgo Final Pages</vt:lpstr>
      <vt:lpstr>PowerPoint Presentation</vt:lpstr>
      <vt:lpstr>درباره این رزومه</vt:lpstr>
      <vt:lpstr>PowerPoint Presentation</vt:lpstr>
      <vt:lpstr>PowerPoint Presentation</vt:lpstr>
      <vt:lpstr>PowerPoint Presentation</vt:lpstr>
      <vt:lpstr>فونت ها و رنگ ها</vt:lpstr>
      <vt:lpstr>PowerPoint Presentation</vt:lpstr>
      <vt:lpstr>PowerPoint Presentation</vt:lpstr>
      <vt:lpstr>PowerPoint Presentation</vt:lpstr>
      <vt:lpstr>PowerPoint Presentation</vt:lpstr>
      <vt:lpstr>PowerPoint Presentation</vt:lpstr>
      <vt:lpstr>PowerPoint Presentation</vt:lpstr>
      <vt:lpstr>سایر گرافیک های قابل ویرایش</vt:lpstr>
      <vt:lpstr>تحصیلی: </vt:lpstr>
      <vt:lpstr>کار گروهی:</vt:lpstr>
      <vt:lpstr>خلاقیت</vt:lpstr>
      <vt:lpstr>سئو و بازاریابی</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نام و نام خانوادگی</dc:title>
  <dc:creator>Altin System</dc:creator>
  <cp:lastModifiedBy>Altin System</cp:lastModifiedBy>
  <cp:revision>29</cp:revision>
  <dcterms:modified xsi:type="dcterms:W3CDTF">2022-12-28T11:05:46Z</dcterms:modified>
</cp:coreProperties>
</file>