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574" r:id="rId1"/>
  </p:sldMasterIdLst>
  <p:notesMasterIdLst>
    <p:notesMasterId r:id="rId6"/>
  </p:notesMasterIdLst>
  <p:sldIdLst>
    <p:sldId id="522" r:id="rId2"/>
    <p:sldId id="539" r:id="rId3"/>
    <p:sldId id="540" r:id="rId4"/>
    <p:sldId id="541" r:id="rId5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رضا برومند" initials="رضا" lastIdx="2" clrIdx="0">
    <p:extLst>
      <p:ext uri="{19B8F6BF-5375-455C-9EA6-DF929625EA0E}">
        <p15:presenceInfo xmlns:p15="http://schemas.microsoft.com/office/powerpoint/2012/main" userId="S-1-5-21-2229131188-4196467377-1678203330-255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85D"/>
    <a:srgbClr val="AED28F"/>
    <a:srgbClr val="A0B9E0"/>
    <a:srgbClr val="FFFF66"/>
    <a:srgbClr val="FFFF43"/>
    <a:srgbClr val="FFFF00"/>
    <a:srgbClr val="FFFF99"/>
    <a:srgbClr val="11D3ED"/>
    <a:srgbClr val="EC7998"/>
    <a:srgbClr val="D135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931" autoAdjust="0"/>
    <p:restoredTop sz="95407" autoAdjust="0"/>
  </p:normalViewPr>
  <p:slideViewPr>
    <p:cSldViewPr>
      <p:cViewPr>
        <p:scale>
          <a:sx n="100" d="100"/>
          <a:sy n="100" d="100"/>
        </p:scale>
        <p:origin x="2118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941077" y="1"/>
            <a:ext cx="301376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612" y="1"/>
            <a:ext cx="301376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8500"/>
            <a:ext cx="4656138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485" y="4421824"/>
            <a:ext cx="5563870" cy="418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941077" y="8842030"/>
            <a:ext cx="301376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612" y="8842030"/>
            <a:ext cx="3013763" cy="46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cs typeface="Arial" pitchFamily="34" charset="0"/>
              </a:defRPr>
            </a:lvl1pPr>
          </a:lstStyle>
          <a:p>
            <a:fld id="{C37C4185-9E8E-4042-B36B-6037F5EADE2E}" type="slidenum">
              <a:rPr lang="fa-IR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755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894E7-FE57-4722-B385-FDDF801BF9A2}" type="slidenum">
              <a:rPr lang="fa-IR" smtClean="0"/>
              <a:pPr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7735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894E7-FE57-4722-B385-FDDF801BF9A2}" type="slidenum">
              <a:rPr lang="fa-IR" smtClean="0"/>
              <a:pPr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4149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894E7-FE57-4722-B385-FDDF801BF9A2}" type="slidenum">
              <a:rPr lang="fa-IR" smtClean="0"/>
              <a:pPr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8900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1894E7-FE57-4722-B385-FDDF801BF9A2}" type="slidenum">
              <a:rPr lang="fa-IR" smtClean="0"/>
              <a:pPr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2409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BC95C-4601-4335-A48B-FA5E9754C2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D1546C-6DC9-4B45-9A3B-E405155D8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7943CA-4264-44AF-A937-E717FD14B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7DF9E-7828-42F0-903C-B9C76D5C3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CF7B5-3F82-40C0-9D38-3032873EA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FEB08-AB39-446A-B6F5-34575BE0305E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352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A98DF-3D55-401E-AFF8-AD031F341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64F642-BFE0-42CC-92CD-4AB0987F9B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7CD1ED-A434-4EE6-9CC8-F0E359EF2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2430D-0D86-424D-8EE5-BD3FF5217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8ED4A-F308-4831-A009-F02329F81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85FCA8-E791-4325-AA6C-252D26C048F8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86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AD222F-721B-4850-8778-1EE02779F9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9520AB-6622-4DF6-9471-3559535058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E0AFFD-9851-4538-8F21-0F9BBD62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E7865-EA40-4C84-8808-916C3A563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B2DB9-07DF-4B3D-81E6-AE735DD01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4F78-1603-4D7F-98BF-64631A98120C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91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1E0EBC-B0CA-4D3C-A67E-A14F314CD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1EDF9C-1E09-49BF-9159-A66E91AD0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01FDE-22B3-453D-97F3-D96C162F4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1390CF-EDA2-487F-BE2E-ECCC10016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8E7BE7-9938-42EB-B6AC-B73E00B4F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6B79-B994-49F1-9DC4-AD7D2FD3BD85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83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38418-7255-4552-9E4E-46C46B9B2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865D2-ED7E-4F53-A24B-9D2210E4D1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DC51F-9409-4CCC-AC04-B64CA72AD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A74317-8502-4C1B-B28B-05CBB125C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D04C9-B92A-4521-8CD3-DC8EB6F75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941F-51F6-45C5-BFF4-0C2F666AC45D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583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0D9E3-3EC4-47A9-BA26-9F3CA33D2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C9A57-E56F-40D3-A511-66156EFAD8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7099F7-C4FD-4886-A9CF-9EB0A04A2A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E26B62-A6A6-4437-97B6-F95CC93E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968338-5C96-48D4-9E08-45888F087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F4AEA4-16B0-4A60-857F-9D3E3F469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7057-629F-412B-AEB0-9B087F6BAA4E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883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93429-7074-446A-9093-A4F4BBC00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8E3533-05FA-4E76-BA87-3050475EE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221B53-3FA8-4F99-84FA-BC815D81F9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170AB0-ED74-44AA-9CEA-CCF1C61E9F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FC22EA-24DD-4597-8F8D-CBC0CB39E7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7E97B3-F0AF-4CD5-BDD2-E4EAFE876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106784-8136-4A56-BAFB-A9EED45BF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CC8333-2695-423C-BEDB-4BBF39B6D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B0FA5-90FE-4464-B92C-CCE533B686DA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963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484D3-1CE3-4D09-B59B-0978F2028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56E7AF-7289-4D0A-8E85-9D5255695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31BF8E-3C8F-47B4-BBC2-6B1CB6EBE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D20832-6E1B-4216-920F-ACBB0FB44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EF0F0-8934-4BDD-8F11-03E5C113E42E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495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D10F69-96F0-4D04-A719-0825EC9DD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0EFA6B-A70C-4605-9024-7A88DCB82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399D54-3120-4667-B44F-7F781323B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D9C92-762B-48D0-96BF-7174B87292E8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774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B5BC0-53F1-48A4-AC1C-389381AAD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E6BA6-EB4E-4BD6-BEFB-659414928E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D34E39-A2C6-4AD2-976F-B0E3CB0B74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3461C4-1826-41A3-8142-FAED93DCD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0C07D8-91DE-46BE-80B4-91F6C4B1C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44DD48-F9CC-4C36-A520-ACC38DA96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9000C1-8256-4B35-9EC6-1F1CF7EBFD98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169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18ED5-D957-4CA3-BE58-CC49B69E4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67164D-ECBC-496C-AEF4-0C5377005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225C8D-81B4-4F90-BC3F-A485D23DA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AB8D2A-43FB-4F50-8CC6-B646B4239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3A3C5B-D70C-41CB-B638-D514A8D7C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EBB50-376B-486F-8825-9610CE14E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93419-40A0-471D-9E7B-0B8828C922B7}" type="slidenum">
              <a:rPr lang="fa-IR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29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1116FB-CA7A-4F91-8C2E-D7AB4F543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891815-E613-4FC9-B136-50D8B9285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2616E-80F1-40CB-9C55-3C0AC97021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6BD87-43B6-4472-B8C0-ADFD22D1B5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7123B4-38A8-4941-90D5-AE34397B5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0584A-7B61-4C28-87E0-7A888B02A522}" type="slidenum">
              <a:rPr lang="fa-IR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566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5" r:id="rId1"/>
    <p:sldLayoutId id="2147484576" r:id="rId2"/>
    <p:sldLayoutId id="2147484577" r:id="rId3"/>
    <p:sldLayoutId id="2147484578" r:id="rId4"/>
    <p:sldLayoutId id="2147484579" r:id="rId5"/>
    <p:sldLayoutId id="2147484580" r:id="rId6"/>
    <p:sldLayoutId id="2147484581" r:id="rId7"/>
    <p:sldLayoutId id="2147484582" r:id="rId8"/>
    <p:sldLayoutId id="2147484583" r:id="rId9"/>
    <p:sldLayoutId id="2147484584" r:id="rId10"/>
    <p:sldLayoutId id="2147484585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rgbClr val="FFF2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"/>
          <a:stretch/>
        </p:blipFill>
        <p:spPr>
          <a:xfrm>
            <a:off x="-1" y="0"/>
            <a:ext cx="9149391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440F44A-6749-6671-A0A5-D45A227AD60E}"/>
              </a:ext>
            </a:extLst>
          </p:cNvPr>
          <p:cNvSpPr txBox="1"/>
          <p:nvPr/>
        </p:nvSpPr>
        <p:spPr>
          <a:xfrm>
            <a:off x="3995936" y="6455809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latin typeface="2  Nazanin"/>
                <a:cs typeface="B Koodak" panose="00000700000000000000" pitchFamily="2" charset="-78"/>
              </a:rPr>
              <a:t>معاونت فروش و خدمات مشترکین- دفتر نظارت بر فروش انرژی</a:t>
            </a:r>
            <a:endParaRPr lang="en-US" dirty="0">
              <a:latin typeface="2  Nazanin"/>
              <a:cs typeface="B Koodak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EDD7772-EA66-B865-1D18-0838C84C2FC2}"/>
              </a:ext>
            </a:extLst>
          </p:cNvPr>
          <p:cNvSpPr/>
          <p:nvPr/>
        </p:nvSpPr>
        <p:spPr>
          <a:xfrm>
            <a:off x="467544" y="119490"/>
            <a:ext cx="8119156" cy="873388"/>
          </a:xfrm>
          <a:prstGeom prst="ellips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0B146C-438D-5A70-2EC9-50E58BD931BE}"/>
              </a:ext>
            </a:extLst>
          </p:cNvPr>
          <p:cNvSpPr txBox="1"/>
          <p:nvPr/>
        </p:nvSpPr>
        <p:spPr>
          <a:xfrm>
            <a:off x="218210" y="294574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نمودار استخوان ماهی بهبود در 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وصول مطالبات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616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0C11A81-94F9-45FE-957B-D6CEA0F2C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89866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75B2FB0-C243-50BF-6881-2F1981F26D5C}"/>
              </a:ext>
            </a:extLst>
          </p:cNvPr>
          <p:cNvSpPr txBox="1"/>
          <p:nvPr/>
        </p:nvSpPr>
        <p:spPr>
          <a:xfrm>
            <a:off x="3734526" y="6322615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latin typeface="2  Nazanin"/>
                <a:cs typeface="B Koodak" panose="00000700000000000000" pitchFamily="2" charset="-78"/>
              </a:rPr>
              <a:t>معاونت فروش و خدمات مشترکین- دفتر نظارت بر فروش انرژی</a:t>
            </a:r>
            <a:endParaRPr lang="en-US" dirty="0">
              <a:latin typeface="2  Nazanin"/>
              <a:cs typeface="B Koodak" panose="00000700000000000000" pitchFamily="2" charset="-78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5C49597-624C-86F7-16BF-6E8B908B0EE7}"/>
              </a:ext>
            </a:extLst>
          </p:cNvPr>
          <p:cNvSpPr/>
          <p:nvPr/>
        </p:nvSpPr>
        <p:spPr>
          <a:xfrm>
            <a:off x="755576" y="215352"/>
            <a:ext cx="8119156" cy="873388"/>
          </a:xfrm>
          <a:prstGeom prst="ellips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6DBEC5-2682-A9E1-50DC-333A9BE960B0}"/>
              </a:ext>
            </a:extLst>
          </p:cNvPr>
          <p:cNvSpPr txBox="1"/>
          <p:nvPr/>
        </p:nvSpPr>
        <p:spPr>
          <a:xfrm>
            <a:off x="557300" y="390436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نمودار استخوان ماهی بهبود در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 قرائت با پراب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838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E7F0FC-6459-4B56-8240-B792CF693F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0"/>
          <a:stretch/>
        </p:blipFill>
        <p:spPr>
          <a:xfrm>
            <a:off x="0" y="-12154"/>
            <a:ext cx="9204882" cy="68701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D663741-B17E-672E-0EAC-16AD7124BB4C}"/>
              </a:ext>
            </a:extLst>
          </p:cNvPr>
          <p:cNvSpPr txBox="1"/>
          <p:nvPr/>
        </p:nvSpPr>
        <p:spPr>
          <a:xfrm>
            <a:off x="3734526" y="6322615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latin typeface="2  Nazanin"/>
                <a:cs typeface="B Koodak" panose="00000700000000000000" pitchFamily="2" charset="-78"/>
              </a:rPr>
              <a:t>معاونت فروش و خدمات مشترکین- دفتر نظارت بر فروش انرژی</a:t>
            </a:r>
            <a:endParaRPr lang="en-US" dirty="0">
              <a:latin typeface="2  Nazanin"/>
              <a:cs typeface="B Koodak" panose="000007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B7301A2-4C2B-67D1-775F-BCE226545CF1}"/>
              </a:ext>
            </a:extLst>
          </p:cNvPr>
          <p:cNvSpPr/>
          <p:nvPr/>
        </p:nvSpPr>
        <p:spPr>
          <a:xfrm>
            <a:off x="467544" y="260648"/>
            <a:ext cx="8568952" cy="792088"/>
          </a:xfrm>
          <a:prstGeom prst="ellips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F822E1-BDEE-6C98-5458-BF2BB5F10330}"/>
              </a:ext>
            </a:extLst>
          </p:cNvPr>
          <p:cNvSpPr txBox="1"/>
          <p:nvPr/>
        </p:nvSpPr>
        <p:spPr>
          <a:xfrm>
            <a:off x="557300" y="390436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نمودار استخوان ماهی بهبود در وضعیت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 عدم قرائت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628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AFF021-E4DC-4370-977F-3A62119E67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9" b="5043"/>
          <a:stretch/>
        </p:blipFill>
        <p:spPr>
          <a:xfrm>
            <a:off x="0" y="-15578"/>
            <a:ext cx="9187629" cy="68735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63F032-2BA9-9ADF-06CC-BD24AA1554BE}"/>
              </a:ext>
            </a:extLst>
          </p:cNvPr>
          <p:cNvSpPr txBox="1"/>
          <p:nvPr/>
        </p:nvSpPr>
        <p:spPr>
          <a:xfrm>
            <a:off x="3842030" y="6322615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dirty="0">
                <a:latin typeface="2  Nazanin"/>
                <a:cs typeface="B Koodak" panose="00000700000000000000" pitchFamily="2" charset="-78"/>
              </a:rPr>
              <a:t>معاونت فروش و خدمات مشترکین- دفتر نظارت بر فروش انرژی</a:t>
            </a:r>
            <a:endParaRPr lang="en-US" dirty="0">
              <a:latin typeface="2  Nazanin"/>
              <a:cs typeface="B Koodak" panose="00000700000000000000" pitchFamily="2" charset="-78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0C92402-C6FA-1DCF-ADB4-E291A26F3361}"/>
              </a:ext>
            </a:extLst>
          </p:cNvPr>
          <p:cNvSpPr/>
          <p:nvPr/>
        </p:nvSpPr>
        <p:spPr>
          <a:xfrm>
            <a:off x="395536" y="111324"/>
            <a:ext cx="8568952" cy="792088"/>
          </a:xfrm>
          <a:prstGeom prst="ellips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0788E8-E703-341C-EE63-F240A5F8B2D3}"/>
              </a:ext>
            </a:extLst>
          </p:cNvPr>
          <p:cNvSpPr txBox="1"/>
          <p:nvPr/>
        </p:nvSpPr>
        <p:spPr>
          <a:xfrm>
            <a:off x="1187624" y="245758"/>
            <a:ext cx="8712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نمودار استخوان ماهی بهبود در 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تعدیل صورت حساب</a:t>
            </a:r>
            <a:endParaRPr lang="en-US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3547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35675</TotalTime>
  <Words>75</Words>
  <Application>Microsoft Office PowerPoint</Application>
  <PresentationFormat>On-screen Show (4:3)</PresentationFormat>
  <Paragraphs>12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2  Nazanin</vt:lpstr>
      <vt:lpstr>Arial</vt:lpstr>
      <vt:lpstr>B Titr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Dear User!</dc:creator>
  <cp:lastModifiedBy>رضا برومند</cp:lastModifiedBy>
  <cp:revision>2306</cp:revision>
  <cp:lastPrinted>2024-04-07T07:35:41Z</cp:lastPrinted>
  <dcterms:created xsi:type="dcterms:W3CDTF">2011-04-24T05:18:07Z</dcterms:created>
  <dcterms:modified xsi:type="dcterms:W3CDTF">2026-02-21T09:06:10Z</dcterms:modified>
</cp:coreProperties>
</file>